
<file path=[Content_Types].xml><?xml version="1.0" encoding="utf-8"?>
<Types xmlns="http://schemas.openxmlformats.org/package/2006/content-types">
  <Default Extension="jpeg" ContentType="image/jpeg"/>
  <Default Extension="gif" ContentType="image/gif"/>
  <Default Extension="png" ContentType="image/png"/>
  <Default Extension="wdp" ContentType="image/vnd.ms-photo"/>
  <Default Extension="mp3" ContentType="audio/mp3"/>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fonts/font1.fntdata" ContentType="application/x-fontdata"/>
  <Override PartName="/ppt/fonts/font10.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fonts/font8.fntdata" ContentType="application/x-fontdata"/>
  <Override PartName="/ppt/fonts/font9.fntdata" ContentType="application/x-fontdata"/>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tags/tag427.xml" ContentType="application/vnd.openxmlformats-officedocument.presentationml.tags+xml"/>
  <Override PartName="/ppt/tags/tag428.xml" ContentType="application/vnd.openxmlformats-officedocument.presentationml.tags+xml"/>
  <Override PartName="/ppt/tags/tag429.xml" ContentType="application/vnd.openxmlformats-officedocument.presentationml.tags+xml"/>
  <Override PartName="/ppt/tags/tag43.xml" ContentType="application/vnd.openxmlformats-officedocument.presentationml.tags+xml"/>
  <Override PartName="/ppt/tags/tag430.xml" ContentType="application/vnd.openxmlformats-officedocument.presentationml.tags+xml"/>
  <Override PartName="/ppt/tags/tag431.xml" ContentType="application/vnd.openxmlformats-officedocument.presentationml.tags+xml"/>
  <Override PartName="/ppt/tags/tag432.xml" ContentType="application/vnd.openxmlformats-officedocument.presentationml.tags+xml"/>
  <Override PartName="/ppt/tags/tag433.xml" ContentType="application/vnd.openxmlformats-officedocument.presentationml.tags+xml"/>
  <Override PartName="/ppt/tags/tag434.xml" ContentType="application/vnd.openxmlformats-officedocument.presentationml.tags+xml"/>
  <Override PartName="/ppt/tags/tag435.xml" ContentType="application/vnd.openxmlformats-officedocument.presentationml.tags+xml"/>
  <Override PartName="/ppt/tags/tag436.xml" ContentType="application/vnd.openxmlformats-officedocument.presentationml.tags+xml"/>
  <Override PartName="/ppt/tags/tag437.xml" ContentType="application/vnd.openxmlformats-officedocument.presentationml.tags+xml"/>
  <Override PartName="/ppt/tags/tag438.xml" ContentType="application/vnd.openxmlformats-officedocument.presentationml.tags+xml"/>
  <Override PartName="/ppt/tags/tag439.xml" ContentType="application/vnd.openxmlformats-officedocument.presentationml.tags+xml"/>
  <Override PartName="/ppt/tags/tag44.xml" ContentType="application/vnd.openxmlformats-officedocument.presentationml.tags+xml"/>
  <Override PartName="/ppt/tags/tag440.xml" ContentType="application/vnd.openxmlformats-officedocument.presentationml.tags+xml"/>
  <Override PartName="/ppt/tags/tag441.xml" ContentType="application/vnd.openxmlformats-officedocument.presentationml.tags+xml"/>
  <Override PartName="/ppt/tags/tag442.xml" ContentType="application/vnd.openxmlformats-officedocument.presentationml.tags+xml"/>
  <Override PartName="/ppt/tags/tag443.xml" ContentType="application/vnd.openxmlformats-officedocument.presentationml.tags+xml"/>
  <Override PartName="/ppt/tags/tag444.xml" ContentType="application/vnd.openxmlformats-officedocument.presentationml.tags+xml"/>
  <Override PartName="/ppt/tags/tag445.xml" ContentType="application/vnd.openxmlformats-officedocument.presentationml.tags+xml"/>
  <Override PartName="/ppt/tags/tag446.xml" ContentType="application/vnd.openxmlformats-officedocument.presentationml.tags+xml"/>
  <Override PartName="/ppt/tags/tag447.xml" ContentType="application/vnd.openxmlformats-officedocument.presentationml.tags+xml"/>
  <Override PartName="/ppt/tags/tag448.xml" ContentType="application/vnd.openxmlformats-officedocument.presentationml.tags+xml"/>
  <Override PartName="/ppt/tags/tag449.xml" ContentType="application/vnd.openxmlformats-officedocument.presentationml.tags+xml"/>
  <Override PartName="/ppt/tags/tag45.xml" ContentType="application/vnd.openxmlformats-officedocument.presentationml.tags+xml"/>
  <Override PartName="/ppt/tags/tag450.xml" ContentType="application/vnd.openxmlformats-officedocument.presentationml.tags+xml"/>
  <Override PartName="/ppt/tags/tag451.xml" ContentType="application/vnd.openxmlformats-officedocument.presentationml.tags+xml"/>
  <Override PartName="/ppt/tags/tag452.xml" ContentType="application/vnd.openxmlformats-officedocument.presentationml.tags+xml"/>
  <Override PartName="/ppt/tags/tag453.xml" ContentType="application/vnd.openxmlformats-officedocument.presentationml.tags+xml"/>
  <Override PartName="/ppt/tags/tag454.xml" ContentType="application/vnd.openxmlformats-officedocument.presentationml.tags+xml"/>
  <Override PartName="/ppt/tags/tag455.xml" ContentType="application/vnd.openxmlformats-officedocument.presentationml.tags+xml"/>
  <Override PartName="/ppt/tags/tag456.xml" ContentType="application/vnd.openxmlformats-officedocument.presentationml.tags+xml"/>
  <Override PartName="/ppt/tags/tag457.xml" ContentType="application/vnd.openxmlformats-officedocument.presentationml.tags+xml"/>
  <Override PartName="/ppt/tags/tag458.xml" ContentType="application/vnd.openxmlformats-officedocument.presentationml.tags+xml"/>
  <Override PartName="/ppt/tags/tag459.xml" ContentType="application/vnd.openxmlformats-officedocument.presentationml.tags+xml"/>
  <Override PartName="/ppt/tags/tag46.xml" ContentType="application/vnd.openxmlformats-officedocument.presentationml.tags+xml"/>
  <Override PartName="/ppt/tags/tag460.xml" ContentType="application/vnd.openxmlformats-officedocument.presentationml.tags+xml"/>
  <Override PartName="/ppt/tags/tag461.xml" ContentType="application/vnd.openxmlformats-officedocument.presentationml.tags+xml"/>
  <Override PartName="/ppt/tags/tag462.xml" ContentType="application/vnd.openxmlformats-officedocument.presentationml.tags+xml"/>
  <Override PartName="/ppt/tags/tag463.xml" ContentType="application/vnd.openxmlformats-officedocument.presentationml.tags+xml"/>
  <Override PartName="/ppt/tags/tag464.xml" ContentType="application/vnd.openxmlformats-officedocument.presentationml.tags+xml"/>
  <Override PartName="/ppt/tags/tag465.xml" ContentType="application/vnd.openxmlformats-officedocument.presentationml.tags+xml"/>
  <Override PartName="/ppt/tags/tag466.xml" ContentType="application/vnd.openxmlformats-officedocument.presentationml.tags+xml"/>
  <Override PartName="/ppt/tags/tag467.xml" ContentType="application/vnd.openxmlformats-officedocument.presentationml.tags+xml"/>
  <Override PartName="/ppt/tags/tag468.xml" ContentType="application/vnd.openxmlformats-officedocument.presentationml.tags+xml"/>
  <Override PartName="/ppt/tags/tag469.xml" ContentType="application/vnd.openxmlformats-officedocument.presentationml.tags+xml"/>
  <Override PartName="/ppt/tags/tag47.xml" ContentType="application/vnd.openxmlformats-officedocument.presentationml.tags+xml"/>
  <Override PartName="/ppt/tags/tag470.xml" ContentType="application/vnd.openxmlformats-officedocument.presentationml.tags+xml"/>
  <Override PartName="/ppt/tags/tag471.xml" ContentType="application/vnd.openxmlformats-officedocument.presentationml.tags+xml"/>
  <Override PartName="/ppt/tags/tag472.xml" ContentType="application/vnd.openxmlformats-officedocument.presentationml.tags+xml"/>
  <Override PartName="/ppt/tags/tag473.xml" ContentType="application/vnd.openxmlformats-officedocument.presentationml.tags+xml"/>
  <Override PartName="/ppt/tags/tag474.xml" ContentType="application/vnd.openxmlformats-officedocument.presentationml.tags+xml"/>
  <Override PartName="/ppt/tags/tag475.xml" ContentType="application/vnd.openxmlformats-officedocument.presentationml.tags+xml"/>
  <Override PartName="/ppt/tags/tag476.xml" ContentType="application/vnd.openxmlformats-officedocument.presentationml.tags+xml"/>
  <Override PartName="/ppt/tags/tag477.xml" ContentType="application/vnd.openxmlformats-officedocument.presentationml.tags+xml"/>
  <Override PartName="/ppt/tags/tag478.xml" ContentType="application/vnd.openxmlformats-officedocument.presentationml.tags+xml"/>
  <Override PartName="/ppt/tags/tag479.xml" ContentType="application/vnd.openxmlformats-officedocument.presentationml.tags+xml"/>
  <Override PartName="/ppt/tags/tag48.xml" ContentType="application/vnd.openxmlformats-officedocument.presentationml.tags+xml"/>
  <Override PartName="/ppt/tags/tag480.xml" ContentType="application/vnd.openxmlformats-officedocument.presentationml.tags+xml"/>
  <Override PartName="/ppt/tags/tag481.xml" ContentType="application/vnd.openxmlformats-officedocument.presentationml.tags+xml"/>
  <Override PartName="/ppt/tags/tag482.xml" ContentType="application/vnd.openxmlformats-officedocument.presentationml.tags+xml"/>
  <Override PartName="/ppt/tags/tag483.xml" ContentType="application/vnd.openxmlformats-officedocument.presentationml.tags+xml"/>
  <Override PartName="/ppt/tags/tag484.xml" ContentType="application/vnd.openxmlformats-officedocument.presentationml.tags+xml"/>
  <Override PartName="/ppt/tags/tag485.xml" ContentType="application/vnd.openxmlformats-officedocument.presentationml.tags+xml"/>
  <Override PartName="/ppt/tags/tag486.xml" ContentType="application/vnd.openxmlformats-officedocument.presentationml.tags+xml"/>
  <Override PartName="/ppt/tags/tag487.xml" ContentType="application/vnd.openxmlformats-officedocument.presentationml.tags+xml"/>
  <Override PartName="/ppt/tags/tag488.xml" ContentType="application/vnd.openxmlformats-officedocument.presentationml.tags+xml"/>
  <Override PartName="/ppt/tags/tag489.xml" ContentType="application/vnd.openxmlformats-officedocument.presentationml.tags+xml"/>
  <Override PartName="/ppt/tags/tag49.xml" ContentType="application/vnd.openxmlformats-officedocument.presentationml.tags+xml"/>
  <Override PartName="/ppt/tags/tag490.xml" ContentType="application/vnd.openxmlformats-officedocument.presentationml.tags+xml"/>
  <Override PartName="/ppt/tags/tag491.xml" ContentType="application/vnd.openxmlformats-officedocument.presentationml.tags+xml"/>
  <Override PartName="/ppt/tags/tag492.xml" ContentType="application/vnd.openxmlformats-officedocument.presentationml.tags+xml"/>
  <Override PartName="/ppt/tags/tag493.xml" ContentType="application/vnd.openxmlformats-officedocument.presentationml.tags+xml"/>
  <Override PartName="/ppt/tags/tag494.xml" ContentType="application/vnd.openxmlformats-officedocument.presentationml.tags+xml"/>
  <Override PartName="/ppt/tags/tag495.xml" ContentType="application/vnd.openxmlformats-officedocument.presentationml.tags+xml"/>
  <Override PartName="/ppt/tags/tag496.xml" ContentType="application/vnd.openxmlformats-officedocument.presentationml.tags+xml"/>
  <Override PartName="/ppt/tags/tag497.xml" ContentType="application/vnd.openxmlformats-officedocument.presentationml.tags+xml"/>
  <Override PartName="/ppt/tags/tag498.xml" ContentType="application/vnd.openxmlformats-officedocument.presentationml.tags+xml"/>
  <Override PartName="/ppt/tags/tag49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00.xml" ContentType="application/vnd.openxmlformats-officedocument.presentationml.tags+xml"/>
  <Override PartName="/ppt/tags/tag501.xml" ContentType="application/vnd.openxmlformats-officedocument.presentationml.tags+xml"/>
  <Override PartName="/ppt/tags/tag502.xml" ContentType="application/vnd.openxmlformats-officedocument.presentationml.tags+xml"/>
  <Override PartName="/ppt/tags/tag503.xml" ContentType="application/vnd.openxmlformats-officedocument.presentationml.tags+xml"/>
  <Override PartName="/ppt/tags/tag504.xml" ContentType="application/vnd.openxmlformats-officedocument.presentationml.tags+xml"/>
  <Override PartName="/ppt/tags/tag505.xml" ContentType="application/vnd.openxmlformats-officedocument.presentationml.tags+xml"/>
  <Override PartName="/ppt/tags/tag506.xml" ContentType="application/vnd.openxmlformats-officedocument.presentationml.tags+xml"/>
  <Override PartName="/ppt/tags/tag507.xml" ContentType="application/vnd.openxmlformats-officedocument.presentationml.tags+xml"/>
  <Override PartName="/ppt/tags/tag508.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 id="2147483653" r:id="rId3"/>
  </p:sldMasterIdLst>
  <p:notesMasterIdLst>
    <p:notesMasterId r:id="rId7"/>
  </p:notesMasterIdLst>
  <p:handoutMasterIdLst>
    <p:handoutMasterId r:id="rId62"/>
  </p:handoutMasterIdLst>
  <p:sldIdLst>
    <p:sldId id="965" r:id="rId4"/>
    <p:sldId id="909" r:id="rId5"/>
    <p:sldId id="812" r:id="rId6"/>
    <p:sldId id="822" r:id="rId8"/>
    <p:sldId id="813" r:id="rId9"/>
    <p:sldId id="814" r:id="rId10"/>
    <p:sldId id="815" r:id="rId11"/>
    <p:sldId id="816" r:id="rId12"/>
    <p:sldId id="817" r:id="rId13"/>
    <p:sldId id="819" r:id="rId14"/>
    <p:sldId id="821" r:id="rId15"/>
    <p:sldId id="891" r:id="rId16"/>
    <p:sldId id="823" r:id="rId17"/>
    <p:sldId id="824" r:id="rId18"/>
    <p:sldId id="825" r:id="rId19"/>
    <p:sldId id="826" r:id="rId20"/>
    <p:sldId id="828" r:id="rId21"/>
    <p:sldId id="829" r:id="rId22"/>
    <p:sldId id="833" r:id="rId23"/>
    <p:sldId id="834" r:id="rId24"/>
    <p:sldId id="844" r:id="rId25"/>
    <p:sldId id="896" r:id="rId26"/>
    <p:sldId id="845" r:id="rId27"/>
    <p:sldId id="898" r:id="rId28"/>
    <p:sldId id="846" r:id="rId29"/>
    <p:sldId id="847" r:id="rId30"/>
    <p:sldId id="848" r:id="rId31"/>
    <p:sldId id="892" r:id="rId32"/>
    <p:sldId id="849" r:id="rId33"/>
    <p:sldId id="850" r:id="rId34"/>
    <p:sldId id="851" r:id="rId35"/>
    <p:sldId id="852" r:id="rId36"/>
    <p:sldId id="853" r:id="rId37"/>
    <p:sldId id="854" r:id="rId38"/>
    <p:sldId id="856" r:id="rId39"/>
    <p:sldId id="857" r:id="rId40"/>
    <p:sldId id="858" r:id="rId41"/>
    <p:sldId id="860" r:id="rId42"/>
    <p:sldId id="861" r:id="rId43"/>
    <p:sldId id="862" r:id="rId44"/>
    <p:sldId id="863" r:id="rId45"/>
    <p:sldId id="864" r:id="rId46"/>
    <p:sldId id="900" r:id="rId47"/>
    <p:sldId id="866" r:id="rId48"/>
    <p:sldId id="906" r:id="rId49"/>
    <p:sldId id="867" r:id="rId50"/>
    <p:sldId id="869" r:id="rId51"/>
    <p:sldId id="870" r:id="rId52"/>
    <p:sldId id="871" r:id="rId53"/>
    <p:sldId id="872" r:id="rId54"/>
    <p:sldId id="874" r:id="rId55"/>
    <p:sldId id="905" r:id="rId56"/>
    <p:sldId id="876" r:id="rId57"/>
    <p:sldId id="877" r:id="rId58"/>
    <p:sldId id="899" r:id="rId59"/>
    <p:sldId id="901" r:id="rId60"/>
    <p:sldId id="910" r:id="rId61"/>
  </p:sldIdLst>
  <p:sldSz cx="12192000" cy="6858000"/>
  <p:notesSz cx="6858000" cy="9144000"/>
  <p:embeddedFontLst>
    <p:embeddedFont>
      <p:font typeface="等线" panose="02010600030101010101" charset="-122"/>
      <p:regular r:id="rId67"/>
    </p:embeddedFont>
    <p:embeddedFont>
      <p:font typeface="思源黑体 CN Normal" panose="020B0400000000000000" pitchFamily="34" charset="-122"/>
      <p:regular r:id="rId68"/>
    </p:embeddedFont>
    <p:embeddedFont>
      <p:font typeface="微软雅黑" panose="020B0503020204020204" charset="-122"/>
      <p:regular r:id="rId69"/>
    </p:embeddedFont>
    <p:embeddedFont>
      <p:font typeface="楷体" panose="02010609060101010101" charset="-122"/>
      <p:regular r:id="rId70"/>
    </p:embeddedFont>
    <p:embeddedFont>
      <p:font typeface="华文行楷" panose="02010800040101010101" charset="-122"/>
      <p:regular r:id="rId71"/>
    </p:embeddedFont>
    <p:embeddedFont>
      <p:font typeface="隶书" panose="02010509060101010101" charset="-122"/>
      <p:regular r:id="rId72"/>
    </p:embeddedFont>
    <p:embeddedFont>
      <p:font typeface="Calibri" panose="020F0502020204030204"/>
      <p:regular r:id="rId73"/>
      <p:bold r:id="rId74"/>
      <p:italic r:id="rId75"/>
      <p:boldItalic r:id="rId76"/>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默认节" id="{6d2fe99a-f1b0-4e05-ba72-e4039861858c}">
          <p14:sldIdLst>
            <p14:sldId id="965"/>
            <p14:sldId id="909"/>
            <p14:sldId id="812"/>
            <p14:sldId id="822"/>
            <p14:sldId id="813"/>
            <p14:sldId id="814"/>
            <p14:sldId id="815"/>
            <p14:sldId id="816"/>
            <p14:sldId id="817"/>
            <p14:sldId id="819"/>
            <p14:sldId id="821"/>
            <p14:sldId id="891"/>
            <p14:sldId id="823"/>
            <p14:sldId id="824"/>
            <p14:sldId id="825"/>
            <p14:sldId id="826"/>
            <p14:sldId id="828"/>
            <p14:sldId id="829"/>
            <p14:sldId id="833"/>
            <p14:sldId id="834"/>
            <p14:sldId id="844"/>
            <p14:sldId id="896"/>
            <p14:sldId id="845"/>
            <p14:sldId id="898"/>
            <p14:sldId id="846"/>
            <p14:sldId id="847"/>
            <p14:sldId id="848"/>
            <p14:sldId id="892"/>
            <p14:sldId id="849"/>
            <p14:sldId id="850"/>
            <p14:sldId id="851"/>
            <p14:sldId id="852"/>
            <p14:sldId id="853"/>
            <p14:sldId id="854"/>
            <p14:sldId id="856"/>
            <p14:sldId id="857"/>
            <p14:sldId id="858"/>
            <p14:sldId id="860"/>
            <p14:sldId id="861"/>
            <p14:sldId id="862"/>
            <p14:sldId id="863"/>
            <p14:sldId id="864"/>
            <p14:sldId id="900"/>
            <p14:sldId id="866"/>
            <p14:sldId id="906"/>
            <p14:sldId id="867"/>
            <p14:sldId id="869"/>
            <p14:sldId id="870"/>
            <p14:sldId id="871"/>
            <p14:sldId id="872"/>
            <p14:sldId id="874"/>
            <p14:sldId id="905"/>
            <p14:sldId id="876"/>
            <p14:sldId id="877"/>
            <p14:sldId id="899"/>
            <p14:sldId id="901"/>
            <p14:sldId id="910"/>
          </p14:sldIdLst>
        </p14:section>
        <p14:section name="无标题节" id="{7ed6f2c2-7d94-4d39-be33-862241a41043}">
          <p14:sldIdLst/>
        </p14:section>
      </p14:section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10248" initials="1" lastIdx="0" clrIdx="0"/>
  <p:cmAuthor id="2" name="作者" initials="作" lastIdx="0" clrIdx="1"/>
  <p:cmAuthor id="3" name="li jun" initials="l" lastIdx="0" clrIdx="2"/>
  <p:cmAuthor id="4" name="Mia Vida Villanueva" initials="M" lastIdx="0" clrIdx="3"/>
  <p:cmAuthor id="5" name="1206988966@qq.com" initials="1" lastIdx="0" clrIdx="4"/>
  <p:cmAuthor id="6" name="姜伟光" initials="姜" lastIdx="0" clrIdx="5"/>
  <p:cmAuthor id="7" name="Administrator" initials="A" lastIdx="0" clrIdx="6"/>
  <p:cmAuthor id="8" name="宋洁然" initials="宋" lastIdx="0" clrIdx="7"/>
  <p:cmAuthor id="9" name="ming qiu" initials="m" lastIdx="0" clrIdx="8"/>
  <p:cmAuthor id="10" name="user" initials="" lastIdx="0" clrIdx="9"/>
  <p:cmAuthor id="11" name="未知用户4" initials="未" lastIdx="0" clrIdx="10"/>
  <p:cmAuthor id="12" name="Admin" initials="A" lastIdx="0" clrIdx="11"/>
  <p:cmAuthor id="13" name="CommUser" initials="C" lastIdx="0" clrIdx="12"/>
  <p:cmAuthor id="14" name="zq" initials="z" lastIdx="0" clrIdx="13"/>
  <p:cmAuthor id="15" name="viola_yang" initials="v" lastIdx="0" clrIdx="14"/>
  <p:cmAuthor id="16" name="志龙 姜" initials="志" lastIdx="0" clrIdx="15"/>
  <p:cmAuthor id="17" name="SHMILY" initials="S" lastIdx="0" clrIdx="16"/>
  <p:cmAuthor id="18" name="admin" initials="a" lastIdx="0" clrIdx="17"/>
  <p:cmAuthor id="19" name="Tracy Chen" initials="T" lastIdx="0" clrIdx="18"/>
  <p:cmAuthor id="20" name="dongwc0205" initials="d" lastIdx="0" clrIdx="19"/>
  <p:cmAuthor id="21" name="Hi_ Young" initials="H" lastIdx="0" clrIdx="20"/>
  <p:cmAuthor id="22" name="pangyt" initials="p" lastIdx="0" clrIdx="21"/>
  <p:cmAuthor id="23" name="easonyoun" initials="e" lastIdx="0" clrIdx="22"/>
  <p:cmAuthor id="24" name="zhouyangfan" initials="z" lastIdx="0" clrIdx="23"/>
  <p:cmAuthor id="25" name="tplife" initials="t" lastIdx="0" clrIdx="24"/>
  <p:cmAuthor id="26" name="??" initials="?" lastIdx="0" clrIdx="25"/>
  <p:cmAuthor id="27" name="12279" initials="1" lastIdx="0" clrIdx="26"/>
  <p:cmAuthor id="28" name="WPS_1679281038" initials="W" lastIdx="0" clrIdx="27"/>
  <p:cmAuthor id="29" name="骆倩怡_Znauj26B" initials="authorId_382814100" lastIdx="0" clrIdx="28"/>
  <p:cmAuthor id="30" name="Microsoft" initials="M" lastIdx="0" clrIdx="29"/>
  <p:cmAuthor id="31" name="PC" initials="P" lastIdx="0" clrIdx="30"/>
  <p:cmAuthor id="32" name="张达" initials="张" lastIdx="0" clrIdx="31"/>
  <p:cmAuthor id="33" name="dell" initials="d" lastIdx="0" clrIdx="32"/>
  <p:cmAuthor id="34" name="lenovo" initials="l" lastIdx="0" clrIdx="33"/>
  <p:cmAuthor id="35" name="雨林木风" initials="雨" lastIdx="0" clrIdx="34"/>
  <p:cmAuthor id="36" name="未知用户3" initials="未" lastIdx="0" clrIdx="35"/>
  <p:cmAuthor id="37" name="未知用户5" initials="未" lastIdx="0" clrIdx="36"/>
  <p:cmAuthor id="38" name="Microsoft Office 用户" initials="Office" lastIdx="0" clrIdx="37"/>
  <p:cmAuthor id="39" name="apple" initials="a" lastIdx="0" clrIdx="38"/>
  <p:cmAuthor id="40" name="周跃良" initials="周" lastIdx="0" clrIdx="39"/>
  <p:cmAuthor id="41" name="幸全" initials="幸全" lastIdx="0" clrIdx="40"/>
  <p:cmAuthor id="42" name="小蔓2020" initials="小" lastIdx="0" clrIdx="41"/>
  <p:cmAuthor id="43" name="wangli" initials="wli" lastIdx="0" clrIdx="42"/>
  <p:cmAuthor id="44" name="王习习" initials="王" lastIdx="0" clrIdx="43"/>
  <p:cmAuthor id="45" name="幸兴" initials="幸" lastIdx="0" clrIdx="44"/>
  <p:cmAuthor id="46" name="yyyaogd@126.com" initials="y" lastIdx="0" clrIdx="45"/>
  <p:cmAuthor id="47" name="meflyup" initials="m" lastIdx="0" clrIdx="46"/>
  <p:cmAuthor id="48" name="hp" initials="h" lastIdx="0" clrIdx="47"/>
  <p:cmAuthor id="49" name="Lenovo" initials="L" lastIdx="0" clrIdx="48"/>
  <p:cmAuthor id="50" name="Wangzhi gang" initials="W" lastIdx="0" clrIdx="49"/>
  <p:cmAuthor id="51" name="张清涛" initials="张" lastIdx="0" clrIdx="50"/>
  <p:cmAuthor id="52" name="xy08649_ueq2eE3q" initials="authorId_1213-35639056" lastIdx="0" clrIdx="51"/>
  <p:cmAuthor id="53" name=" " initials="" lastIdx="0" clrIdx="52"/>
  <p:cmAuthor id="54" name="kingsoft" initials="k" lastIdx="0" clrIdx="53"/>
  <p:cmAuthor id="55" name="wwj" initials="w" lastIdx="0" clrIdx="54"/>
  <p:cmAuthor id="56" name="hx" initials="h" lastIdx="0" clrIdx="55"/>
  <p:cmAuthor id="57" name="LENOVO" initials="L" lastIdx="0" clrIdx="56"/>
  <p:cmAuthor id="58" name="wucj" initials="w" lastIdx="0" clrIdx="57"/>
  <p:cmAuthor id="59" name="SkyUser" initials="S" lastIdx="0" clrIdx="58"/>
  <p:cmAuthor id="60" name="wsl" initials="w" lastIdx="0" clrIdx="59"/>
  <p:cmAuthor id="61" name="Author" initials="A" lastIdx="0" clrIdx="60"/>
  <p:cmAuthor id="62" name="付澎" initials="付" lastIdx="0" clrIdx="61"/>
  <p:cmAuthor id="63" name="kechuying" initials="k" lastIdx="0" clrIdx="62"/>
  <p:cmAuthor id="64" name="一点 设计" initials="一点" lastIdx="0" clrIdx="63"/>
  <p:cmAuthor id="65" name="扬才君" initials="扬" lastIdx="0" clrIdx="64"/>
  <p:cmAuthor id="66" name="杜B格小生" initials="杜B格小生" lastIdx="0" clrIdx="65"/>
  <p:cmAuthor id="67" name="王笛" initials="" lastIdx="0" clrIdx="66"/>
  <p:cmAuthor id="68" name="卢 佳娴" initials="卢" lastIdx="0" clrIdx="67"/>
  <p:cmAuthor id="69" name="刘 译璟" initials="刘" lastIdx="0" clrIdx="68"/>
  <p:cmAuthor id="70" name="Wei" initials="2" lastIdx="0" clrIdx="69"/>
  <p:cmAuthor id="71" name="番茄花园" initials="番" lastIdx="0" clrIdx="70"/>
  <p:cmAuthor id="72" name="Kevin" initials="K" lastIdx="0" clrIdx="71"/>
  <p:cmAuthor id="73" name="郭敏娜(Minna Guo)" initials="郭" lastIdx="0" clrIdx="72"/>
  <p:cmAuthor id="74" name="陈 橙橙" initials="陈" lastIdx="0" clrIdx="73"/>
  <p:cmAuthor id="75" name="tkuser" initials="t" lastIdx="0" clrIdx="74"/>
  <p:cmAuthor id="76" name="杨国" initials="杨" lastIdx="0" clrIdx="75"/>
  <p:cmAuthor id="77" name="HaoshuaiWu" initials="H" lastIdx="0" clrIdx="76"/>
  <p:cmAuthor id="78" name="localadmin" initials="l" lastIdx="0" clrIdx="77"/>
  <p:cmAuthor id="79" name="未知用户50" initials="未" lastIdx="0" clrIdx="78"/>
  <p:cmAuthor id="80" name="Ms" initials="M" lastIdx="0" clrIdx="79"/>
  <p:cmAuthor id="81" name="杨涛-lah" initials="杨" lastIdx="0" clrIdx="80"/>
  <p:cmAuthor id="82" name="USER" initials="U" lastIdx="0" clrIdx="81"/>
  <p:cmAuthor id="83" name="Qu song" initials="Q" lastIdx="0" clrIdx="82"/>
  <p:cmAuthor id="84" name="Sky123.Org" initials="S" lastIdx="0" clrIdx="83"/>
  <p:cmAuthor id="85" name="潈ऎ䕨அ" initials="潈" lastIdx="0" clrIdx="84"/>
  <p:cmAuthor id="86" name="TaiKang" initials="T" lastIdx="0" clrIdx="85"/>
  <p:cmAuthor id="87" name="Windows 用户" initials="W" lastIdx="0" clrIdx="86"/>
  <p:cmAuthor id="88" name="ZhangYu" initials="Z" lastIdx="0" clrIdx="87"/>
  <p:cmAuthor id="89" name="China" initials="C" lastIdx="0" clrIdx="88"/>
  <p:cmAuthor id="90" name="WHTP" initials="W" lastIdx="0" clrIdx="89"/>
  <p:cmAuthor id="91" name="余潇迎" initials="余" lastIdx="0" clrIdx="90"/>
  <p:cmAuthor id="92" name="Mz" initials="M" lastIdx="0" clrIdx="91"/>
  <p:cmAuthor id="93" name="孙璐璐" initials="孙" lastIdx="0" clrIdx="92"/>
  <p:cmAuthor id="94" name="不灰心骑士" initials="不" lastIdx="0" clrIdx="93"/>
  <p:cmAuthor id="95" name="袨?嗴?傤?" initials="袨" lastIdx="0" clrIdx="94"/>
  <p:cmAuthor id="96" name="未知用户9" initials="未" lastIdx="0" clrIdx="95"/>
  <p:cmAuthor id="97" name="岳文甲" initials="岳" lastIdx="0" clrIdx="96"/>
  <p:cmAuthor id="98" name="91huhang" initials="9" lastIdx="0" clrIdx="97"/>
  <p:cmAuthor id="99" name="柯 少鹏" initials="柯" lastIdx="0" clrIdx="98"/>
  <p:cmAuthor id="100" name="w" initials="w" lastIdx="0" clrIdx="99"/>
  <p:cmAuthor id="101" name="吕震" initials="吕" lastIdx="0" clrIdx="100"/>
  <p:cmAuthor id="102" name="ZZC" initials="Z" lastIdx="0" clrIdx="101"/>
  <p:cmAuthor id="103" name="张星-lgd" initials="张" lastIdx="0" clrIdx="102"/>
  <p:cmAuthor id="104" name="雕刻时光 1987" initials="雕" lastIdx="0" clrIdx="103"/>
  <p:cmAuthor id="105" name="stillu" initials="s" lastIdx="0" clrIdx="104"/>
  <p:cmAuthor id="106" name="554154816@qq.com" initials="5" lastIdx="0" clrIdx="105"/>
  <p:cmAuthor id="107" name="jilin" initials="j" lastIdx="0" clrIdx="106"/>
  <p:cmAuthor id="108" name="庞宝国" initials="庞" lastIdx="0" clrIdx="107"/>
  <p:cmAuthor id="109" name="崔冶鸣（内蒙古英才管培生）" initials="崔" lastIdx="0" clrIdx="108"/>
  <p:cmAuthor id="110" name="卫天一" initials="卫" lastIdx="0" clrIdx="109"/>
  <p:cmAuthor id="111" name="万户网络" initials="万" lastIdx="0" clrIdx="110"/>
  <p:cmAuthor id="112" name="朴鹏-lhq" initials="朴" lastIdx="0" clrIdx="111"/>
  <p:cmAuthor id="113" name="Luo Mingjie" initials="L" lastIdx="0" clrIdx="112"/>
  <p:cmAuthor id="114" name="江涛 李" initials="江" lastIdx="0" clrIdx="113"/>
  <p:cmAuthor id="115" name="龚平-lcq" initials="龚" lastIdx="0" clrIdx="114"/>
  <p:cmAuthor id="116" name="李岩" initials="李" lastIdx="0" clrIdx="115"/>
  <p:cmAuthor id="117" name="吴晓梅" initials="吴" lastIdx="0" clrIdx="116"/>
  <p:cmAuthor id="118" name="Xzjd" initials="X" lastIdx="0" clrIdx="117"/>
  <p:cmAuthor id="119" name="温兆东" initials="温" lastIdx="0" clrIdx="118"/>
  <p:cmAuthor id="120" name="njlife" initials="n" lastIdx="0" clrIdx="119"/>
  <p:cmAuthor id="121" name="韩喆权" initials="韩" lastIdx="0" clrIdx="120"/>
  <p:cmAuthor id="122" name="cpic" initials="c" lastIdx="0" clrIdx="121"/>
  <p:cmAuthor id="123" name="方朝军/产品推动室/产品开发推广部/总公司" initials="方" lastIdx="0" clrIdx="122"/>
  <p:cmAuthor id="124" name="康炳振" initials="康" lastIdx="0" clrIdx="123"/>
  <p:cmAuthor id="125" name="feng wei" initials="f" lastIdx="0" clrIdx="124"/>
  <p:cmAuthor id="126" name="邓鹏君" initials="邓" lastIdx="0" clrIdx="125"/>
  <p:cmAuthor id="127" name="姚灿" initials="姚" lastIdx="0" clrIdx="126"/>
  <p:cmAuthor id="128" name="Dell" initials="D" lastIdx="0" clrIdx="127"/>
  <p:cmAuthor id="129" name="天鹰" initials="天" lastIdx="0" clrIdx="128"/>
  <p:cmAuthor id="130" name="86150" initials="8" lastIdx="0" clrIdx="129"/>
  <p:cmAuthor id="131" name="Rita Du" initials="authorId_337035697" lastIdx="0" clrIdx="130"/>
  <p:cmAuthor id="132" name="微软用户" initials="微软用户" lastIdx="0" clrIdx="131"/>
  <p:cmAuthor id="133" name="ylmfeng" initials="y" lastIdx="0" clrIdx="132"/>
  <p:cmAuthor id="134" name="gjbj" initials="g" lastIdx="0" clrIdx="133"/>
  <p:cmAuthor id="135" name="郝 楠楠" initials="郝" lastIdx="0" clrIdx="134"/>
  <p:cmAuthor id="136" name="未知用户1" initials="未" lastIdx="0" clrIdx="135"/>
  <p:cmAuthor id="137" name="86199" initials="8" lastIdx="0" clrIdx="136"/>
  <p:cmAuthor id="138" name="王 雪" initials="王" lastIdx="0" clrIdx="137"/>
  <p:cmAuthor id="139" name="zhangzf" initials="z" lastIdx="0" clrIdx="138"/>
  <p:cmAuthor id="140" name="ҧǿ" initials="ҧ" lastIdx="0" clrIdx="139"/>
  <p:cmAuthor id="141" name="HP22" initials="H" lastIdx="0" clrIdx="140"/>
  <p:cmAuthor id="142" name="MI" initials="M" lastIdx="0" clrIdx="141"/>
  <p:cmAuthor id="143" name="fafa" initials="f" lastIdx="0" clrIdx="142"/>
  <p:cmAuthor id="144" name="HD" initials="H" lastIdx="0" clrIdx="143"/>
  <p:cmAuthor id="145" name="DNKX~B470" initials="D" lastIdx="0" clrIdx="144"/>
  <p:cmAuthor id="146" name="Joanna" initials="J" lastIdx="0" clrIdx="145"/>
  <p:cmAuthor id="147" name="新用户" initials="新" lastIdx="0" clrIdx="146"/>
  <p:cmAuthor id="148" name="anyhua1982@163.com" initials="a" lastIdx="0" clrIdx="147"/>
  <p:cmAuthor id="149" name="新课标第一网" initials="新" lastIdx="0" clrIdx="148"/>
  <p:cmAuthor id="150" name="gy" initials="g" lastIdx="0" clrIdx="149"/>
  <p:cmAuthor id="151" name="王常胜" initials="W用" lastIdx="0" clrIdx="15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0FB62A"/>
    <a:srgbClr val="CC9A00"/>
    <a:srgbClr val="F25720"/>
    <a:srgbClr val="3C4A20"/>
    <a:srgbClr val="FFF2E2"/>
    <a:srgbClr val="FDEFEC"/>
    <a:srgbClr val="FFFEFE"/>
    <a:srgbClr val="C81A19"/>
    <a:srgbClr val="2525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3632" autoAdjust="0"/>
    <p:restoredTop sz="94660"/>
  </p:normalViewPr>
  <p:slideViewPr>
    <p:cSldViewPr snapToGrid="0" showGuides="1">
      <p:cViewPr varScale="1">
        <p:scale>
          <a:sx n="102" d="100"/>
          <a:sy n="102" d="100"/>
        </p:scale>
        <p:origin x="72" y="276"/>
      </p:cViewPr>
      <p:guideLst>
        <p:guide orient="horz" pos="2160"/>
        <p:guide pos="3714"/>
        <p:guide pos="350"/>
        <p:guide pos="7203"/>
        <p:guide orient="horz" pos="740"/>
        <p:guide orient="horz" pos="3956"/>
      </p:guideLst>
    </p:cSldViewPr>
  </p:slideViewPr>
  <p:notesTextViewPr>
    <p:cViewPr>
      <p:scale>
        <a:sx n="1" d="1"/>
        <a:sy n="1" d="1"/>
      </p:scale>
      <p:origin x="0" y="0"/>
    </p:cViewPr>
  </p:notesTextViewPr>
  <p:sorterViewPr>
    <p:cViewPr>
      <p:scale>
        <a:sx n="90" d="100"/>
        <a:sy n="90"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6" Type="http://schemas.openxmlformats.org/officeDocument/2006/relationships/font" Target="fonts/font10.fntdata"/><Relationship Id="rId75" Type="http://schemas.openxmlformats.org/officeDocument/2006/relationships/font" Target="fonts/font9.fntdata"/><Relationship Id="rId74" Type="http://schemas.openxmlformats.org/officeDocument/2006/relationships/font" Target="fonts/font8.fntdata"/><Relationship Id="rId73" Type="http://schemas.openxmlformats.org/officeDocument/2006/relationships/font" Target="fonts/font7.fntdata"/><Relationship Id="rId72" Type="http://schemas.openxmlformats.org/officeDocument/2006/relationships/font" Target="fonts/font6.fntdata"/><Relationship Id="rId71" Type="http://schemas.openxmlformats.org/officeDocument/2006/relationships/font" Target="fonts/font5.fntdata"/><Relationship Id="rId70" Type="http://schemas.openxmlformats.org/officeDocument/2006/relationships/font" Target="fonts/font4.fntdata"/><Relationship Id="rId7" Type="http://schemas.openxmlformats.org/officeDocument/2006/relationships/notesMaster" Target="notesMasters/notesMaster1.xml"/><Relationship Id="rId69" Type="http://schemas.openxmlformats.org/officeDocument/2006/relationships/font" Target="fonts/font3.fntdata"/><Relationship Id="rId68" Type="http://schemas.openxmlformats.org/officeDocument/2006/relationships/font" Target="fonts/font2.fntdata"/><Relationship Id="rId67" Type="http://schemas.openxmlformats.org/officeDocument/2006/relationships/font" Target="fonts/font1.fntdata"/><Relationship Id="rId66" Type="http://schemas.openxmlformats.org/officeDocument/2006/relationships/commentAuthors" Target="commentAuthors.xml"/><Relationship Id="rId65" Type="http://schemas.openxmlformats.org/officeDocument/2006/relationships/tableStyles" Target="tableStyles.xml"/><Relationship Id="rId64" Type="http://schemas.openxmlformats.org/officeDocument/2006/relationships/viewProps" Target="viewProps.xml"/><Relationship Id="rId63" Type="http://schemas.openxmlformats.org/officeDocument/2006/relationships/presProps" Target="presProps.xml"/><Relationship Id="rId62" Type="http://schemas.openxmlformats.org/officeDocument/2006/relationships/handoutMaster" Target="handoutMasters/handoutMaster1.xml"/><Relationship Id="rId61" Type="http://schemas.openxmlformats.org/officeDocument/2006/relationships/slide" Target="slides/slide57.xml"/><Relationship Id="rId60" Type="http://schemas.openxmlformats.org/officeDocument/2006/relationships/slide" Target="slides/slide56.xml"/><Relationship Id="rId6" Type="http://schemas.openxmlformats.org/officeDocument/2006/relationships/slide" Target="slides/slide3.xml"/><Relationship Id="rId59" Type="http://schemas.openxmlformats.org/officeDocument/2006/relationships/slide" Target="slides/slide55.xml"/><Relationship Id="rId58" Type="http://schemas.openxmlformats.org/officeDocument/2006/relationships/slide" Target="slides/slide54.xml"/><Relationship Id="rId57" Type="http://schemas.openxmlformats.org/officeDocument/2006/relationships/slide" Target="slides/slide53.xml"/><Relationship Id="rId56" Type="http://schemas.openxmlformats.org/officeDocument/2006/relationships/slide" Target="slides/slide52.xml"/><Relationship Id="rId55" Type="http://schemas.openxmlformats.org/officeDocument/2006/relationships/slide" Target="slides/slide51.xml"/><Relationship Id="rId54" Type="http://schemas.openxmlformats.org/officeDocument/2006/relationships/slide" Target="slides/slide50.xml"/><Relationship Id="rId53" Type="http://schemas.openxmlformats.org/officeDocument/2006/relationships/slide" Target="slides/slide49.xml"/><Relationship Id="rId52" Type="http://schemas.openxmlformats.org/officeDocument/2006/relationships/slide" Target="slides/slide48.xml"/><Relationship Id="rId51" Type="http://schemas.openxmlformats.org/officeDocument/2006/relationships/slide" Target="slides/slide47.xml"/><Relationship Id="rId50" Type="http://schemas.openxmlformats.org/officeDocument/2006/relationships/slide" Target="slides/slide46.xml"/><Relationship Id="rId5" Type="http://schemas.openxmlformats.org/officeDocument/2006/relationships/slide" Target="slides/slide2.xml"/><Relationship Id="rId49" Type="http://schemas.openxmlformats.org/officeDocument/2006/relationships/slide" Target="slides/slide45.xml"/><Relationship Id="rId48" Type="http://schemas.openxmlformats.org/officeDocument/2006/relationships/slide" Target="slides/slide44.xml"/><Relationship Id="rId47" Type="http://schemas.openxmlformats.org/officeDocument/2006/relationships/slide" Target="slides/slide43.xml"/><Relationship Id="rId46" Type="http://schemas.openxmlformats.org/officeDocument/2006/relationships/slide" Target="slides/slide42.xml"/><Relationship Id="rId45" Type="http://schemas.openxmlformats.org/officeDocument/2006/relationships/slide" Target="slides/slide41.xml"/><Relationship Id="rId44" Type="http://schemas.openxmlformats.org/officeDocument/2006/relationships/slide" Target="slides/slide40.xml"/><Relationship Id="rId43" Type="http://schemas.openxmlformats.org/officeDocument/2006/relationships/slide" Target="slides/slide39.xml"/><Relationship Id="rId42" Type="http://schemas.openxmlformats.org/officeDocument/2006/relationships/slide" Target="slides/slide38.xml"/><Relationship Id="rId41" Type="http://schemas.openxmlformats.org/officeDocument/2006/relationships/slide" Target="slides/slide37.xml"/><Relationship Id="rId40" Type="http://schemas.openxmlformats.org/officeDocument/2006/relationships/slide" Target="slides/slide36.xml"/><Relationship Id="rId4" Type="http://schemas.openxmlformats.org/officeDocument/2006/relationships/slide" Target="slides/slide1.xml"/><Relationship Id="rId39" Type="http://schemas.openxmlformats.org/officeDocument/2006/relationships/slide" Target="slides/slide35.xml"/><Relationship Id="rId38" Type="http://schemas.openxmlformats.org/officeDocument/2006/relationships/slide" Target="slides/slide34.xml"/><Relationship Id="rId37" Type="http://schemas.openxmlformats.org/officeDocument/2006/relationships/slide" Target="slides/slide33.xml"/><Relationship Id="rId36" Type="http://schemas.openxmlformats.org/officeDocument/2006/relationships/slide" Target="slides/slide32.xml"/><Relationship Id="rId35" Type="http://schemas.openxmlformats.org/officeDocument/2006/relationships/slide" Target="slides/slide31.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dirty="0">
              <a:latin typeface="思源黑体 Normal" panose="020B0400000000000000" pitchFamily="34" charset="-122"/>
              <a:ea typeface="思源黑体 Normal" panose="020B0400000000000000" pitchFamily="34" charset="-122"/>
              <a:cs typeface="思源黑体 CN Normal" panose="020B0400000000000000" pitchFamily="34" charset="-122"/>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latin typeface="思源黑体 Normal" panose="020B0400000000000000" pitchFamily="34" charset="-122"/>
                <a:ea typeface="思源黑体 Normal" panose="020B0400000000000000" pitchFamily="34" charset="-122"/>
                <a:cs typeface="思源黑体 CN Normal" panose="020B0400000000000000" pitchFamily="34" charset="-122"/>
              </a:rPr>
            </a:fld>
            <a:endParaRPr lang="zh-CN" altLang="en-US" dirty="0">
              <a:latin typeface="思源黑体 Normal" panose="020B0400000000000000" pitchFamily="34" charset="-122"/>
              <a:ea typeface="思源黑体 Normal" panose="020B0400000000000000" pitchFamily="34" charset="-122"/>
              <a:cs typeface="思源黑体 CN Normal" panose="020B0400000000000000" pitchFamily="34" charset="-122"/>
            </a:endParaRPr>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dirty="0">
              <a:latin typeface="思源黑体 Normal" panose="020B0400000000000000" pitchFamily="34" charset="-122"/>
              <a:ea typeface="思源黑体 Normal" panose="020B0400000000000000" pitchFamily="34" charset="-122"/>
              <a:cs typeface="思源黑体 CN Normal" panose="020B0400000000000000" pitchFamily="34" charset="-122"/>
            </a:endParaRPr>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latin typeface="思源黑体 Normal" panose="020B0400000000000000" pitchFamily="34" charset="-122"/>
                <a:ea typeface="思源黑体 Normal" panose="020B0400000000000000" pitchFamily="34" charset="-122"/>
                <a:cs typeface="思源黑体 CN Normal" panose="020B0400000000000000" pitchFamily="34" charset="-122"/>
              </a:rPr>
            </a:fld>
            <a:endParaRPr lang="zh-CN" altLang="en-US" dirty="0">
              <a:latin typeface="思源黑体 Normal" panose="020B0400000000000000" pitchFamily="34" charset="-122"/>
              <a:ea typeface="思源黑体 Normal" panose="020B0400000000000000" pitchFamily="34" charset="-122"/>
              <a:cs typeface="思源黑体 CN Normal" panose="020B0400000000000000" pitchFamily="34" charset="-122"/>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思源黑体 Normal" panose="020B0400000000000000" pitchFamily="34" charset="-122"/>
                <a:ea typeface="思源黑体 Normal" panose="020B0400000000000000" pitchFamily="34" charset="-122"/>
                <a:cs typeface="思源黑体 Normal" panose="020B0400000000000000" pitchFamily="34" charset="-122"/>
              </a:defRPr>
            </a:lvl1pPr>
          </a:lstStyle>
          <a:p>
            <a:endParaRPr lang="zh-CN" altLang="en-US" dirty="0"/>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思源黑体 Normal" panose="020B0400000000000000" pitchFamily="34" charset="-122"/>
                <a:ea typeface="思源黑体 Normal" panose="020B0400000000000000" pitchFamily="34" charset="-122"/>
                <a:cs typeface="思源黑体 Normal" panose="020B0400000000000000" pitchFamily="34" charset="-122"/>
              </a:defRPr>
            </a:lvl1pPr>
          </a:lstStyle>
          <a:p>
            <a:fld id="{D2A48B96-639E-45A3-A0BA-2464DFDB1FAA}" type="datetimeFigureOut">
              <a:rPr lang="zh-CN" altLang="en-US" smtClean="0"/>
            </a:fld>
            <a:endParaRPr lang="zh-CN" altLang="en-US" dirty="0"/>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dirty="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思源黑体 Normal" panose="020B0400000000000000" pitchFamily="34" charset="-122"/>
                <a:ea typeface="思源黑体 Normal" panose="020B0400000000000000" pitchFamily="34" charset="-122"/>
                <a:cs typeface="思源黑体 Normal" panose="020B0400000000000000" pitchFamily="34" charset="-122"/>
              </a:defRPr>
            </a:lvl1pPr>
          </a:lstStyle>
          <a:p>
            <a:endParaRPr lang="zh-CN" altLang="en-US" dirty="0"/>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思源黑体 Normal" panose="020B0400000000000000" pitchFamily="34" charset="-122"/>
                <a:ea typeface="思源黑体 Normal" panose="020B0400000000000000" pitchFamily="34" charset="-122"/>
                <a:cs typeface="思源黑体 Normal" panose="020B0400000000000000" pitchFamily="34" charset="-122"/>
              </a:defRPr>
            </a:lvl1pPr>
          </a:lstStyle>
          <a:p>
            <a:fld id="{A6837353-30EB-4A48-80EB-173D804AEFBD}" type="slidenum">
              <a:rPr lang="zh-CN" altLang="en-US" smtClean="0"/>
            </a:fld>
            <a:endParaRPr lang="zh-CN" altLang="en-US" dirty="0"/>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思源黑体 Normal" panose="020B0400000000000000" pitchFamily="34" charset="-122"/>
        <a:ea typeface="思源黑体 Normal" panose="020B0400000000000000" pitchFamily="34" charset="-122"/>
        <a:cs typeface="思源黑体 Normal" panose="020B0400000000000000" pitchFamily="34" charset="-122"/>
      </a:defRPr>
    </a:lvl1pPr>
    <a:lvl2pPr marL="457200" algn="l" defTabSz="914400" rtl="0" eaLnBrk="1" latinLnBrk="0" hangingPunct="1">
      <a:defRPr sz="1200" kern="1200">
        <a:solidFill>
          <a:schemeClr val="tx1"/>
        </a:solidFill>
        <a:latin typeface="思源黑体 Normal" panose="020B0400000000000000" pitchFamily="34" charset="-122"/>
        <a:ea typeface="思源黑体 Normal" panose="020B0400000000000000" pitchFamily="34" charset="-122"/>
        <a:cs typeface="思源黑体 Normal" panose="020B0400000000000000" pitchFamily="34" charset="-122"/>
      </a:defRPr>
    </a:lvl2pPr>
    <a:lvl3pPr marL="914400" algn="l" defTabSz="914400" rtl="0" eaLnBrk="1" latinLnBrk="0" hangingPunct="1">
      <a:defRPr sz="1200" kern="1200">
        <a:solidFill>
          <a:schemeClr val="tx1"/>
        </a:solidFill>
        <a:latin typeface="思源黑体 Normal" panose="020B0400000000000000" pitchFamily="34" charset="-122"/>
        <a:ea typeface="思源黑体 Normal" panose="020B0400000000000000" pitchFamily="34" charset="-122"/>
        <a:cs typeface="思源黑体 Normal" panose="020B0400000000000000" pitchFamily="34" charset="-122"/>
      </a:defRPr>
    </a:lvl3pPr>
    <a:lvl4pPr marL="1371600" algn="l" defTabSz="914400" rtl="0" eaLnBrk="1" latinLnBrk="0" hangingPunct="1">
      <a:defRPr sz="1200" kern="1200">
        <a:solidFill>
          <a:schemeClr val="tx1"/>
        </a:solidFill>
        <a:latin typeface="思源黑体 Normal" panose="020B0400000000000000" pitchFamily="34" charset="-122"/>
        <a:ea typeface="思源黑体 Normal" panose="020B0400000000000000" pitchFamily="34" charset="-122"/>
        <a:cs typeface="思源黑体 Normal" panose="020B0400000000000000" pitchFamily="34" charset="-122"/>
      </a:defRPr>
    </a:lvl4pPr>
    <a:lvl5pPr marL="1828800" algn="l" defTabSz="914400" rtl="0" eaLnBrk="1" latinLnBrk="0" hangingPunct="1">
      <a:defRPr sz="1200" kern="1200">
        <a:solidFill>
          <a:schemeClr val="tx1"/>
        </a:solidFill>
        <a:latin typeface="思源黑体 Normal" panose="020B0400000000000000" pitchFamily="34" charset="-122"/>
        <a:ea typeface="思源黑体 Normal" panose="020B0400000000000000" pitchFamily="34" charset="-122"/>
        <a:cs typeface="思源黑体 Normal" panose="020B0400000000000000" pitchFamily="34" charset="-122"/>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7.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r>
              <a:rPr lang="en-US" sz="1400" b="0" i="0" u="none" strike="noStrike">
                <a:solidFill>
                  <a:srgbClr val="000000"/>
                </a:solidFill>
              </a:rPr>
              <a:t>本次讲义将分为五个部分。首先，我们会全面了解新高考听力的总体情况和特点。接着，详细解析短对话、长对话和独白三大题型。然后，我们会分享实用的解题技巧和策略。之后，提供一套科学的备考方法和日常训练建议。最后，总结常见的听力陷阱和高频考点，帮助大家规避风险，高效得分。</a:t>
            </a: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r>
              <a:rPr lang="en-US" sz="1400" b="0" i="0" u="none" strike="noStrike">
                <a:solidFill>
                  <a:srgbClr val="000000"/>
                </a:solidFill>
              </a:rPr>
              <a:t>了解了题型，我们接下来进入最核心的部分：解题技巧与策略。掌握正确的方法，能让我们在考场上事半功倍。我们将从通用的答题流程和针对不同题型的专项策略两方面展开。</a:t>
            </a: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r>
              <a:rPr lang="en-US" sz="1400" b="0" i="0" u="none" strike="noStrike">
                <a:solidFill>
                  <a:srgbClr val="000000"/>
                </a:solidFill>
              </a:rPr>
              <a:t>首先是听前准备。这是抢分的关键一步。拿到试卷后，要快速浏览题目，圈出关键词，通过选项预判将要听到的内容。比如看到选项都是时间，那你就要特别注意听数字。同时，调整好心态，自信地迎接挑战。</a:t>
            </a: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sp>
      <p:sp>
        <p:nvSpPr>
          <p:cNvPr id="5" name="Notes Placeholder 4"/>
          <p:cNvSpPr txBox="1">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看完题干，我们再来看选项。要圈出选项中的核心名词、动词、数字、时间、形容词和否定词。这些关键词是我们在听录音时需要重点捕捉的目标。</a:t>
            </a: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r>
              <a:rPr lang="en-US" sz="1400" b="0" i="0" u="none" strike="noStrike">
                <a:solidFill>
                  <a:srgbClr val="000000"/>
                </a:solidFill>
              </a:rPr>
              <a:t>首先是听前准备。这是抢分的关键一步。拿到试卷后，要快速浏览题目，圈出关键词，通过选项预判将要听到的内容。比如看到选项都是时间，那你就要特别注意听数字。同时，调整好心态，自信地迎接挑战。</a:t>
            </a: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sp>
      <p:sp>
        <p:nvSpPr>
          <p:cNvPr id="5" name="Notes Placeholder 4"/>
          <p:cNvSpPr txBox="1">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我们来看一个例子。通过圈画关键词，我们预测对话与机场手续有关，需要听男士接下来的动作。听完录音后发现，女士要求男士填表，男士同意了。所以正确答案是C。大家看，通过提前预测，我们的听力目标非常明确。</a:t>
            </a: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r>
              <a:rPr lang="en-US" sz="1400" b="0" i="0" u="none" strike="noStrike">
                <a:solidFill>
                  <a:srgbClr val="000000"/>
                </a:solidFill>
              </a:rPr>
              <a:t>听的过程中，要高度专注，跟上节奏。特别要注意那些关键信号词，比如but, however后面往往是答案。同时，学会用简单的符号快速记录重要信息，比如时间、地点，这能帮助你在听完后准确回忆。</a:t>
            </a: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r>
              <a:rPr lang="en-US" sz="1400" b="0" i="0" u="none" strike="noStrike">
                <a:solidFill>
                  <a:srgbClr val="000000"/>
                </a:solidFill>
              </a:rPr>
              <a:t>听的过程中，要高度专注，跟上节奏。特别要注意那些关键信号词，比如but, however后面往往是答案。同时，学会用简单的符号快速记录重要信息，比如时间、地点，这能帮助你在听完后准确回忆。</a:t>
            </a: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r>
              <a:rPr lang="en-US" sz="1400" b="0" i="0" u="none" strike="noStrike">
                <a:solidFill>
                  <a:srgbClr val="000000"/>
                </a:solidFill>
              </a:rPr>
              <a:t>最后，我们来总结一下听力中常见的八大陷阱，比如时间数字陷阱、态度反转陷阱等，了解这些能帮助我们有效避坑。同时，我也列出了一些高频场景的关键词，大家一定要熟记，这能让你在听到相关场景时迅速反应。</a:t>
            </a: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r>
              <a:rPr lang="en-US" sz="1400" b="0" i="0" u="none" strike="noStrike">
                <a:solidFill>
                  <a:srgbClr val="000000"/>
                </a:solidFill>
              </a:rPr>
              <a:t>掌握了技巧，接下来就是如何高效备考。这部分将为大家提供一个分阶段的备考规划和具体的日常训练方法，帮助大家将技巧内化为能力。</a:t>
            </a: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r>
              <a:rPr lang="en-US" sz="1400" b="0" i="0" u="none" strike="noStrike">
                <a:solidFill>
                  <a:srgbClr val="000000"/>
                </a:solidFill>
              </a:rPr>
              <a:t>了解了题型，我们接下来进入最核心的部分：解题技巧与策略。掌握正确的方法，能让我们在考场上事半功倍。我们将从通用的答题流程和针对不同题型的专项策略两方面展开。</a:t>
            </a: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r>
              <a:rPr lang="en-US" sz="1400" b="0" i="0" u="none" strike="noStrike">
                <a:solidFill>
                  <a:srgbClr val="000000"/>
                </a:solidFill>
              </a:rPr>
              <a:t>首先，我们来谈谈听力备考的战略意义。听力不仅是30分的分值，更是整场考试的“开场锣鼓”。一个好的开始能极大地提升信心。新高考对听力的要求更高，更侧重实际应用能力。因此，我们必须从战略高度重视听力备考，打好这场关键战役。</a:t>
            </a: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r>
              <a:rPr lang="en-US" sz="1400" b="0" i="0" u="none" strike="noStrike">
                <a:solidFill>
                  <a:srgbClr val="000000"/>
                </a:solidFill>
              </a:rPr>
              <a:t>2026年新高考听力有四大核心变革，大家务必牢记。第一，所有题目都播放两遍，这对我们是利好消息。第二，语速变快了，这要求我们必须提高辨音和反应速度。第三，信息更密集，干扰更多。第四，考查重点从简单的听事实，转向了更复杂的推理和整合。这些变化要求我们的备考策略必须随之升级。</a:t>
            </a: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r>
              <a:rPr lang="en-US" sz="1400" b="0" i="0" u="none" strike="noStrike">
                <a:solidFill>
                  <a:srgbClr val="000000"/>
                </a:solidFill>
              </a:rPr>
              <a:t>2026年新高考听力有四大核心变革，大家务必牢记。第一，所有题目都播放两遍，这对我们是利好消息。第二，语速变快了，这要求我们必须提高辨音和反应速度。第三，信息更密集，干扰更多。第四，考查重点从简单的听事实，转向了更复杂的推理和整合。这些变化要求我们的备考策略必须随之升级。</a:t>
            </a: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r>
              <a:rPr lang="en-US" sz="1400" b="0" i="0" u="none" strike="noStrike">
                <a:solidFill>
                  <a:srgbClr val="000000"/>
                </a:solidFill>
              </a:rPr>
              <a:t>那么，新高考到底想考我们什么呢？主要是四项能力。最基础的是获取具体信息，比如时间、地点。其次是理解主旨大意。更重要的是逻辑推断，这是拉开分数差距的关键。最后是理解说话人的观点和态度。我们的训练就要围绕这四项能力展开。</a:t>
            </a: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r>
              <a:rPr lang="en-US" sz="1400" b="0" i="0" u="none" strike="noStrike">
                <a:solidFill>
                  <a:srgbClr val="000000"/>
                </a:solidFill>
              </a:rPr>
              <a:t>那么，新高考到底想考我们什么呢？主要是四项能力。最基础的是获取具体信息，比如时间、地点。其次是理解主旨大意。更重要的是逻辑推断，这是拉开分数差距的关键。最后是理解说话人的观点和态度。我们的训练就要围绕这四项能力展开。</a:t>
            </a: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sp>
      <p:sp>
        <p:nvSpPr>
          <p:cNvPr id="5" name="Notes Placeholder 4"/>
          <p:cNvSpPr txBox="1">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我们来看第一个技巧：保持良好的精神和心理状态。高考听力在下午进行，这个时间段我们的身体容易疲劳，心理也容易紧张。一个好的状态是成功的一半，所以我们必须重视考前的身心调整。</a:t>
            </a: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sp>
      <p:sp>
        <p:nvSpPr>
          <p:cNvPr id="5" name="Notes Placeholder 4"/>
          <p:cNvSpPr txBox="1">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心理建设同样重要。我们要给自己积极的心理暗示，相信自己。如果感到紧张，可以试试深呼吸放松法。最重要的是，要学会接受不确定性，不要因为一两个词没听懂就影响整个考试。</a:t>
            </a: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9" Type="http://schemas.openxmlformats.org/officeDocument/2006/relationships/tags" Target="../tags/tag46.xml"/><Relationship Id="rId8" Type="http://schemas.openxmlformats.org/officeDocument/2006/relationships/tags" Target="../tags/tag45.xml"/><Relationship Id="rId7" Type="http://schemas.openxmlformats.org/officeDocument/2006/relationships/tags" Target="../tags/tag44.xml"/><Relationship Id="rId6" Type="http://schemas.openxmlformats.org/officeDocument/2006/relationships/tags" Target="../tags/tag43.xml"/><Relationship Id="rId5" Type="http://schemas.openxmlformats.org/officeDocument/2006/relationships/tags" Target="../tags/tag42.xml"/><Relationship Id="rId4" Type="http://schemas.openxmlformats.org/officeDocument/2006/relationships/tags" Target="../tags/tag41.xml"/><Relationship Id="rId3" Type="http://schemas.openxmlformats.org/officeDocument/2006/relationships/tags" Target="../tags/tag40.xml"/><Relationship Id="rId2" Type="http://schemas.openxmlformats.org/officeDocument/2006/relationships/tags" Target="../tags/tag39.xml"/><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5" Type="http://schemas.openxmlformats.org/officeDocument/2006/relationships/tags" Target="../tags/tag50.xml"/><Relationship Id="rId4" Type="http://schemas.openxmlformats.org/officeDocument/2006/relationships/tags" Target="../tags/tag49.xml"/><Relationship Id="rId3" Type="http://schemas.openxmlformats.org/officeDocument/2006/relationships/tags" Target="../tags/tag48.xml"/><Relationship Id="rId2" Type="http://schemas.openxmlformats.org/officeDocument/2006/relationships/tags" Target="../tags/tag47.xml"/><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4" Type="http://schemas.openxmlformats.org/officeDocument/2006/relationships/tags" Target="../tags/tag53.xml"/><Relationship Id="rId3" Type="http://schemas.openxmlformats.org/officeDocument/2006/relationships/tags" Target="../tags/tag52.xml"/><Relationship Id="rId2" Type="http://schemas.openxmlformats.org/officeDocument/2006/relationships/tags" Target="../tags/tag51.xml"/><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5" Type="http://schemas.openxmlformats.org/officeDocument/2006/relationships/tags" Target="../tags/tag57.xml"/><Relationship Id="rId4" Type="http://schemas.openxmlformats.org/officeDocument/2006/relationships/tags" Target="../tags/tag56.xml"/><Relationship Id="rId3" Type="http://schemas.openxmlformats.org/officeDocument/2006/relationships/tags" Target="../tags/tag55.xml"/><Relationship Id="rId2" Type="http://schemas.openxmlformats.org/officeDocument/2006/relationships/tags" Target="../tags/tag54.xml"/><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6" Type="http://schemas.openxmlformats.org/officeDocument/2006/relationships/tags" Target="../tags/tag62.xml"/><Relationship Id="rId5" Type="http://schemas.openxmlformats.org/officeDocument/2006/relationships/tags" Target="../tags/tag61.xml"/><Relationship Id="rId4" Type="http://schemas.openxmlformats.org/officeDocument/2006/relationships/tags" Target="../tags/tag60.xml"/><Relationship Id="rId3" Type="http://schemas.openxmlformats.org/officeDocument/2006/relationships/tags" Target="../tags/tag59.xml"/><Relationship Id="rId2" Type="http://schemas.openxmlformats.org/officeDocument/2006/relationships/tags" Target="../tags/tag58.xml"/><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7" Type="http://schemas.openxmlformats.org/officeDocument/2006/relationships/tags" Target="../tags/tag68.xml"/><Relationship Id="rId6" Type="http://schemas.openxmlformats.org/officeDocument/2006/relationships/tags" Target="../tags/tag67.xml"/><Relationship Id="rId5" Type="http://schemas.openxmlformats.org/officeDocument/2006/relationships/tags" Target="../tags/tag66.xml"/><Relationship Id="rId4" Type="http://schemas.openxmlformats.org/officeDocument/2006/relationships/tags" Target="../tags/tag65.xml"/><Relationship Id="rId3" Type="http://schemas.openxmlformats.org/officeDocument/2006/relationships/tags" Target="../tags/tag64.xml"/><Relationship Id="rId2" Type="http://schemas.openxmlformats.org/officeDocument/2006/relationships/tags" Target="../tags/tag63.xml"/><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7" Type="http://schemas.openxmlformats.org/officeDocument/2006/relationships/tags" Target="../tags/tag10.xml"/><Relationship Id="rId6" Type="http://schemas.openxmlformats.org/officeDocument/2006/relationships/tags" Target="../tags/tag9.xml"/><Relationship Id="rId5" Type="http://schemas.openxmlformats.org/officeDocument/2006/relationships/tags" Target="../tags/tag8.xml"/><Relationship Id="rId4" Type="http://schemas.openxmlformats.org/officeDocument/2006/relationships/tags" Target="../tags/tag7.xml"/><Relationship Id="rId3" Type="http://schemas.openxmlformats.org/officeDocument/2006/relationships/tags" Target="../tags/tag6.xml"/><Relationship Id="rId2" Type="http://schemas.openxmlformats.org/officeDocument/2006/relationships/tags" Target="../tags/tag5.xml"/><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9" Type="http://schemas.openxmlformats.org/officeDocument/2006/relationships/image" Target="../media/image2.jpeg"/><Relationship Id="rId8" Type="http://schemas.openxmlformats.org/officeDocument/2006/relationships/tags" Target="../tags/tag22.xml"/><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9" Type="http://schemas.openxmlformats.org/officeDocument/2006/relationships/tags" Target="../tags/tag30.xml"/><Relationship Id="rId8" Type="http://schemas.openxmlformats.org/officeDocument/2006/relationships/tags" Target="../tags/tag29.xml"/><Relationship Id="rId7" Type="http://schemas.openxmlformats.org/officeDocument/2006/relationships/tags" Target="../tags/tag28.xml"/><Relationship Id="rId6" Type="http://schemas.openxmlformats.org/officeDocument/2006/relationships/tags" Target="../tags/tag27.xml"/><Relationship Id="rId5" Type="http://schemas.openxmlformats.org/officeDocument/2006/relationships/tags" Target="../tags/tag26.xml"/><Relationship Id="rId4" Type="http://schemas.openxmlformats.org/officeDocument/2006/relationships/tags" Target="../tags/tag25.xml"/><Relationship Id="rId3" Type="http://schemas.openxmlformats.org/officeDocument/2006/relationships/tags" Target="../tags/tag24.xml"/><Relationship Id="rId2" Type="http://schemas.openxmlformats.org/officeDocument/2006/relationships/tags" Target="../tags/tag23.xml"/><Relationship Id="rId12" Type="http://schemas.openxmlformats.org/officeDocument/2006/relationships/image" Target="../media/image2.jpeg"/><Relationship Id="rId11" Type="http://schemas.openxmlformats.org/officeDocument/2006/relationships/tags" Target="../tags/tag32.xml"/><Relationship Id="rId10" Type="http://schemas.openxmlformats.org/officeDocument/2006/relationships/tags" Target="../tags/tag31.xml"/><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7" Type="http://schemas.openxmlformats.org/officeDocument/2006/relationships/tags" Target="../tags/tag38.xml"/><Relationship Id="rId6" Type="http://schemas.openxmlformats.org/officeDocument/2006/relationships/tags" Target="../tags/tag37.xml"/><Relationship Id="rId5" Type="http://schemas.openxmlformats.org/officeDocument/2006/relationships/tags" Target="../tags/tag36.xml"/><Relationship Id="rId4" Type="http://schemas.openxmlformats.org/officeDocument/2006/relationships/tags" Target="../tags/tag35.xml"/><Relationship Id="rId3" Type="http://schemas.openxmlformats.org/officeDocument/2006/relationships/tags" Target="../tags/tag34.xml"/><Relationship Id="rId2" Type="http://schemas.openxmlformats.org/officeDocument/2006/relationships/tags" Target="../tags/tag33.xml"/><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med" Requires="p14" p14:dur="750">
        <p15:prstTrans prst="pageCurlDouble"/>
      </p:transition>
    </mc:Choice>
    <mc:Fallback>
      <p:transitio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sp>
        <p:nvSpPr>
          <p:cNvPr id="3" name="文本占位符 2"/>
          <p:cNvSpPr>
            <a:spLocks noGrp="1"/>
          </p:cNvSpPr>
          <p:nvPr>
            <p:ph type="body" idx="1"/>
            <p:custDataLst>
              <p:tags r:id="rId2"/>
            </p:custDataLst>
          </p:nvPr>
        </p:nvSpPr>
        <p:spPr>
          <a:xfrm>
            <a:off x="695960" y="1301750"/>
            <a:ext cx="5323840" cy="411303"/>
          </a:xfrm>
        </p:spPr>
        <p:txBody>
          <a:bodyPr wrap="square" anchor="b">
            <a:normAutofit/>
          </a:bodyPr>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endParaRPr lang="zh-CN" altLang="en-US" dirty="0"/>
          </a:p>
        </p:txBody>
      </p:sp>
      <p:sp>
        <p:nvSpPr>
          <p:cNvPr id="4" name="内容占位符 3"/>
          <p:cNvSpPr>
            <a:spLocks noGrp="1"/>
          </p:cNvSpPr>
          <p:nvPr>
            <p:ph sz="half" idx="2"/>
            <p:custDataLst>
              <p:tags r:id="rId3"/>
            </p:custDataLst>
          </p:nvPr>
        </p:nvSpPr>
        <p:spPr>
          <a:xfrm>
            <a:off x="695960" y="1875099"/>
            <a:ext cx="5323840" cy="4300276"/>
          </a:xfrm>
        </p:spPr>
        <p:txBody>
          <a:bodyPr wrap="square">
            <a:normAutofit/>
          </a:bodyPr>
          <a:lstStyle>
            <a:lvl1pPr>
              <a:defRPr sz="2200"/>
            </a:lvl1pPr>
          </a:lstStyle>
          <a:p>
            <a:pPr lvl="0"/>
            <a:r>
              <a:rPr lang="zh-CN" altLang="en-US" dirty="0"/>
              <a:t>单击此处编辑母版文本样式</a:t>
            </a:r>
            <a:endParaRPr lang="zh-CN" altLang="en-US" dirty="0"/>
          </a:p>
          <a:p>
            <a:pPr lvl="1"/>
            <a:r>
              <a:rPr lang="zh-CN" altLang="en-US" dirty="0">
                <a:sym typeface="+mn-ea"/>
              </a:rPr>
              <a:t>第</a:t>
            </a:r>
            <a:r>
              <a:rPr lang="zh-CN" altLang="en-US" dirty="0"/>
              <a:t>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5" name="文本占位符 4"/>
          <p:cNvSpPr>
            <a:spLocks noGrp="1"/>
          </p:cNvSpPr>
          <p:nvPr>
            <p:ph type="body" sz="quarter" idx="3"/>
            <p:custDataLst>
              <p:tags r:id="rId4"/>
            </p:custDataLst>
          </p:nvPr>
        </p:nvSpPr>
        <p:spPr>
          <a:xfrm>
            <a:off x="6172200" y="1301750"/>
            <a:ext cx="5323840" cy="411303"/>
          </a:xfrm>
        </p:spPr>
        <p:txBody>
          <a:bodyPr wrap="square" anchor="b">
            <a:normAutofit/>
          </a:bodyPr>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endParaRPr lang="zh-CN" altLang="en-US" dirty="0"/>
          </a:p>
        </p:txBody>
      </p:sp>
      <p:sp>
        <p:nvSpPr>
          <p:cNvPr id="6" name="内容占位符 5"/>
          <p:cNvSpPr>
            <a:spLocks noGrp="1"/>
          </p:cNvSpPr>
          <p:nvPr>
            <p:ph sz="quarter" idx="4"/>
            <p:custDataLst>
              <p:tags r:id="rId5"/>
            </p:custDataLst>
          </p:nvPr>
        </p:nvSpPr>
        <p:spPr>
          <a:xfrm>
            <a:off x="6172200" y="1875099"/>
            <a:ext cx="5323840" cy="4300276"/>
          </a:xfrm>
        </p:spPr>
        <p:txBody>
          <a:bodyPr wrap="square">
            <a:normAutofit/>
          </a:bodyPr>
          <a:lstStyle>
            <a:lvl1pPr>
              <a:defRPr sz="2200"/>
            </a:lvl1pPr>
          </a:lstStyle>
          <a:p>
            <a:pPr lvl="0"/>
            <a:r>
              <a:rPr lang="zh-CN" altLang="en-US" dirty="0"/>
              <a:t>单击此处编辑母版文本样式</a:t>
            </a:r>
            <a:endParaRPr lang="zh-CN" altLang="en-US" dirty="0"/>
          </a:p>
          <a:p>
            <a:pPr lvl="1"/>
            <a:r>
              <a:rPr lang="zh-CN" altLang="en-US" dirty="0">
                <a:sym typeface="+mn-ea"/>
              </a:rPr>
              <a:t>第</a:t>
            </a:r>
            <a:r>
              <a:rPr lang="zh-CN" altLang="en-US" dirty="0"/>
              <a:t>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7" name="日期占位符 6"/>
          <p:cNvSpPr>
            <a:spLocks noGrp="1"/>
          </p:cNvSpPr>
          <p:nvPr>
            <p:ph type="dt" sz="half" idx="10"/>
            <p:custDataLst>
              <p:tags r:id="rId6"/>
            </p:custDataLst>
          </p:nvPr>
        </p:nvSpPr>
        <p:spPr/>
        <p:txBody>
          <a:bodyPr wrap="square">
            <a:normAutofit/>
          </a:bodyPr>
          <a:lstStyle/>
          <a:p>
            <a:fld id="{5592522B-0F24-4480-B9DD-A9474A6880D6}" type="datetimeFigureOut">
              <a:rPr lang="zh-CN" altLang="en-US" smtClean="0"/>
            </a:fld>
            <a:endParaRPr lang="zh-CN" altLang="en-US"/>
          </a:p>
        </p:txBody>
      </p:sp>
      <p:sp>
        <p:nvSpPr>
          <p:cNvPr id="8" name="页脚占位符 7"/>
          <p:cNvSpPr>
            <a:spLocks noGrp="1"/>
          </p:cNvSpPr>
          <p:nvPr>
            <p:ph type="ftr" sz="quarter" idx="11"/>
            <p:custDataLst>
              <p:tags r:id="rId7"/>
            </p:custDataLst>
          </p:nvPr>
        </p:nvSpPr>
        <p:spPr/>
        <p:txBody>
          <a:bodyPr/>
          <a:lstStyle/>
          <a:p>
            <a:endParaRPr lang="zh-CN" altLang="en-US"/>
          </a:p>
        </p:txBody>
      </p:sp>
      <p:sp>
        <p:nvSpPr>
          <p:cNvPr id="9" name="灯片编号占位符 8"/>
          <p:cNvSpPr>
            <a:spLocks noGrp="1"/>
          </p:cNvSpPr>
          <p:nvPr>
            <p:ph type="sldNum" sz="quarter" idx="12"/>
            <p:custDataLst>
              <p:tags r:id="rId8"/>
            </p:custDataLst>
          </p:nvPr>
        </p:nvSpPr>
        <p:spPr/>
        <p:txBody>
          <a:bodyPr wrap="square">
            <a:normAutofit/>
          </a:bodyPr>
          <a:lstStyle/>
          <a:p>
            <a:fld id="{BE5F26B5-172A-4DC2-B0B7-181CFC56B87C}" type="slidenum">
              <a:rPr lang="zh-CN" altLang="en-US" smtClean="0"/>
            </a:fld>
            <a:endParaRPr lang="zh-CN" altLang="en-US"/>
          </a:p>
        </p:txBody>
      </p:sp>
      <p:sp>
        <p:nvSpPr>
          <p:cNvPr id="11" name="标题 10"/>
          <p:cNvSpPr>
            <a:spLocks noGrp="1"/>
          </p:cNvSpPr>
          <p:nvPr>
            <p:ph type="title"/>
            <p:custDataLst>
              <p:tags r:id="rId9"/>
            </p:custDataLst>
          </p:nvPr>
        </p:nvSpPr>
        <p:spPr/>
        <p:txBody>
          <a:bodyPr/>
          <a:lstStyle/>
          <a:p>
            <a:r>
              <a:rPr lang="zh-CN" altLang="en-US"/>
              <a:t>单击此处编辑母版标题样式</a:t>
            </a:r>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wrap="square">
            <a:normAutofit/>
          </a:bodyPr>
          <a:lstStyle/>
          <a:p>
            <a:fld id="{5592522B-0F24-4480-B9DD-A9474A6880D6}"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wrap="square">
            <a:normAutofit/>
          </a:bodyPr>
          <a:lstStyle/>
          <a:p>
            <a:fld id="{BE5F26B5-172A-4DC2-B0B7-181CFC56B87C}" type="slidenum">
              <a:rPr lang="zh-CN" altLang="en-US" smtClean="0"/>
            </a:fld>
            <a:endParaRPr lang="zh-CN" altLang="en-US"/>
          </a:p>
        </p:txBody>
      </p:sp>
      <p:sp>
        <p:nvSpPr>
          <p:cNvPr id="7" name="标题 6"/>
          <p:cNvSpPr>
            <a:spLocks noGrp="1"/>
          </p:cNvSpPr>
          <p:nvPr>
            <p:ph type="title"/>
            <p:custDataLst>
              <p:tags r:id="rId5"/>
            </p:custDataLst>
          </p:nvPr>
        </p:nvSpPr>
        <p:spPr/>
        <p:txBody>
          <a:bodyPr/>
          <a:lstStyle/>
          <a:p>
            <a:r>
              <a:rPr lang="zh-CN" altLang="en-US"/>
              <a:t>单击此处编辑母版标题样式</a:t>
            </a:r>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showMasterSp="0">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wrap="square">
            <a:normAutofit/>
          </a:bodyPr>
          <a:lstStyle/>
          <a:p>
            <a:fld id="{5592522B-0F24-4480-B9DD-A9474A6880D6}" type="datetimeFigureOut">
              <a:rPr lang="zh-CN" altLang="en-US" smtClean="0"/>
            </a:fld>
            <a:endParaRPr lang="zh-CN" altLang="en-US" dirty="0"/>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showMasterSp="0" userDrawn="1">
  <p:cSld name="仅内容">
    <p:spTree>
      <p:nvGrpSpPr>
        <p:cNvPr id="1" name=""/>
        <p:cNvGrpSpPr/>
        <p:nvPr/>
      </p:nvGrpSpPr>
      <p:grpSpPr>
        <a:xfrm>
          <a:off x="0" y="0"/>
          <a:ext cx="0" cy="0"/>
          <a:chOff x="0" y="0"/>
          <a:chExt cx="0" cy="0"/>
        </a:xfrm>
      </p:grpSpPr>
      <p:sp>
        <p:nvSpPr>
          <p:cNvPr id="3" name="内容占位符 1"/>
          <p:cNvSpPr>
            <a:spLocks noGrp="1"/>
          </p:cNvSpPr>
          <p:nvPr>
            <p:ph idx="1"/>
            <p:custDataLst>
              <p:tags r:id="rId2"/>
            </p:custDataLst>
          </p:nvPr>
        </p:nvSpPr>
        <p:spPr>
          <a:xfrm>
            <a:off x="695960" y="360045"/>
            <a:ext cx="10801985" cy="5817870"/>
          </a:xfrm>
        </p:spPr>
        <p:txBody>
          <a:bodyPr wrap="square">
            <a:normAutofit/>
          </a:bodyPr>
          <a:lstStyle/>
          <a:p>
            <a:pPr lvl="0"/>
            <a:r>
              <a:rPr lang="zh-CN" altLang="en-US" dirty="0"/>
              <a:t>单击此处编辑母版文本样式</a:t>
            </a:r>
            <a:endParaRPr lang="zh-CN" altLang="en-US" dirty="0"/>
          </a:p>
          <a:p>
            <a:pPr lvl="1"/>
            <a:r>
              <a:rPr lang="zh-CN" altLang="en-US" dirty="0">
                <a:sym typeface="+mn-ea"/>
              </a:rPr>
              <a:t>第</a:t>
            </a:r>
            <a:r>
              <a:rPr lang="zh-CN" altLang="en-US" dirty="0"/>
              <a:t>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4" name="日期占位符 2"/>
          <p:cNvSpPr>
            <a:spLocks noGrp="1"/>
          </p:cNvSpPr>
          <p:nvPr>
            <p:ph type="dt" sz="half" idx="10"/>
            <p:custDataLst>
              <p:tags r:id="rId3"/>
            </p:custDataLst>
          </p:nvPr>
        </p:nvSpPr>
        <p:spPr/>
        <p:txBody>
          <a:bodyPr wrap="square">
            <a:normAutofit/>
          </a:bodyPr>
          <a:lstStyle/>
          <a:p>
            <a:fld id="{5592522B-0F24-4480-B9DD-A9474A6880D6}" type="datetimeFigureOut">
              <a:rPr lang="zh-CN" altLang="en-US" smtClean="0"/>
            </a:fld>
            <a:endParaRPr lang="zh-CN" altLang="en-US"/>
          </a:p>
        </p:txBody>
      </p:sp>
      <p:sp>
        <p:nvSpPr>
          <p:cNvPr id="5" name="页脚占位符 3"/>
          <p:cNvSpPr>
            <a:spLocks noGrp="1"/>
          </p:cNvSpPr>
          <p:nvPr>
            <p:ph type="ftr" sz="quarter" idx="11"/>
            <p:custDataLst>
              <p:tags r:id="rId4"/>
            </p:custDataLst>
          </p:nvPr>
        </p:nvSpPr>
        <p:spPr/>
        <p:txBody>
          <a:bodyPr/>
          <a:lstStyle/>
          <a:p>
            <a:endParaRPr lang="zh-CN" altLang="en-US"/>
          </a:p>
        </p:txBody>
      </p:sp>
      <p:sp>
        <p:nvSpPr>
          <p:cNvPr id="6" name="灯片编号占位符 4"/>
          <p:cNvSpPr>
            <a:spLocks noGrp="1"/>
          </p:cNvSpPr>
          <p:nvPr>
            <p:ph type="sldNum" sz="quarter" idx="12"/>
            <p:custDataLst>
              <p:tags r:id="rId5"/>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标题和副标题">
    <p:spTree>
      <p:nvGrpSpPr>
        <p:cNvPr id="1" name=""/>
        <p:cNvGrpSpPr/>
        <p:nvPr/>
      </p:nvGrpSpPr>
      <p:grpSpPr>
        <a:xfrm>
          <a:off x="0" y="0"/>
          <a:ext cx="0" cy="0"/>
          <a:chOff x="0" y="0"/>
          <a:chExt cx="0" cy="0"/>
        </a:xfrm>
      </p:grpSpPr>
      <p:sp>
        <p:nvSpPr>
          <p:cNvPr id="3" name="文本占位符 2"/>
          <p:cNvSpPr>
            <a:spLocks noGrp="1"/>
          </p:cNvSpPr>
          <p:nvPr>
            <p:ph type="body" idx="1" hasCustomPrompt="1"/>
            <p:custDataLst>
              <p:tags r:id="rId2"/>
            </p:custDataLst>
          </p:nvPr>
        </p:nvSpPr>
        <p:spPr>
          <a:xfrm>
            <a:off x="695960" y="1301750"/>
            <a:ext cx="10799088" cy="405553"/>
          </a:xfrm>
        </p:spPr>
        <p:txBody>
          <a:bodyPr wrap="square" anchor="t">
            <a:norm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r>
              <a:rPr lang="zh-CN" altLang="en-US" dirty="0"/>
              <a:t>单击此处编辑副标题</a:t>
            </a:r>
            <a:endParaRPr lang="zh-CN" altLang="en-US" dirty="0"/>
          </a:p>
        </p:txBody>
      </p:sp>
      <p:sp>
        <p:nvSpPr>
          <p:cNvPr id="7" name="日期占位符 3"/>
          <p:cNvSpPr>
            <a:spLocks noGrp="1"/>
          </p:cNvSpPr>
          <p:nvPr>
            <p:ph type="dt" sz="half" idx="10"/>
            <p:custDataLst>
              <p:tags r:id="rId3"/>
            </p:custDataLst>
          </p:nvPr>
        </p:nvSpPr>
        <p:spPr/>
        <p:txBody>
          <a:bodyPr wrap="square">
            <a:normAutofit/>
          </a:bodyPr>
          <a:lstStyle/>
          <a:p>
            <a:fld id="{5592522B-0F24-4480-B9DD-A9474A6880D6}" type="datetimeFigureOut">
              <a:rPr lang="zh-CN" altLang="en-US" smtClean="0"/>
            </a:fld>
            <a:endParaRPr lang="zh-CN" altLang="en-US"/>
          </a:p>
        </p:txBody>
      </p:sp>
      <p:sp>
        <p:nvSpPr>
          <p:cNvPr id="8" name="页脚占位符 4"/>
          <p:cNvSpPr>
            <a:spLocks noGrp="1"/>
          </p:cNvSpPr>
          <p:nvPr>
            <p:ph type="ftr" sz="quarter" idx="11"/>
            <p:custDataLst>
              <p:tags r:id="rId4"/>
            </p:custDataLst>
          </p:nvPr>
        </p:nvSpPr>
        <p:spPr/>
        <p:txBody>
          <a:bodyPr/>
          <a:lstStyle/>
          <a:p>
            <a:endParaRPr lang="zh-CN" altLang="en-US"/>
          </a:p>
        </p:txBody>
      </p:sp>
      <p:sp>
        <p:nvSpPr>
          <p:cNvPr id="9" name="灯片编号占位符 5"/>
          <p:cNvSpPr>
            <a:spLocks noGrp="1"/>
          </p:cNvSpPr>
          <p:nvPr>
            <p:ph type="sldNum" sz="quarter" idx="12"/>
            <p:custDataLst>
              <p:tags r:id="rId5"/>
            </p:custDataLst>
          </p:nvPr>
        </p:nvSpPr>
        <p:spPr/>
        <p:txBody>
          <a:bodyPr wrap="square">
            <a:normAutofit/>
          </a:bodyPr>
          <a:lstStyle/>
          <a:p>
            <a:fld id="{BE5F26B5-172A-4DC2-B0B7-181CFC56B87C}" type="slidenum">
              <a:rPr lang="zh-CN" altLang="en-US" smtClean="0"/>
            </a:fld>
            <a:endParaRPr lang="zh-CN" altLang="en-US"/>
          </a:p>
        </p:txBody>
      </p:sp>
      <p:sp>
        <p:nvSpPr>
          <p:cNvPr id="2" name="标题 1"/>
          <p:cNvSpPr>
            <a:spLocks noGrp="1"/>
          </p:cNvSpPr>
          <p:nvPr>
            <p:ph type="title"/>
            <p:custDataLst>
              <p:tags r:id="rId6"/>
            </p:custDataLst>
          </p:nvPr>
        </p:nvSpPr>
        <p:spPr/>
        <p:txBody>
          <a:bodyPr/>
          <a:lstStyle/>
          <a:p>
            <a:r>
              <a:rPr lang="zh-CN" altLang="en-US"/>
              <a:t>单击此处编辑母版标题样式</a:t>
            </a:r>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showMasterSp="0" userDrawn="1">
  <p:cSld name="末尾幻灯片">
    <p:spTree>
      <p:nvGrpSpPr>
        <p:cNvPr id="1" name=""/>
        <p:cNvGrpSpPr/>
        <p:nvPr/>
      </p:nvGrpSpPr>
      <p:grpSpPr>
        <a:xfrm>
          <a:off x="0" y="0"/>
          <a:ext cx="0" cy="0"/>
          <a:chOff x="0" y="0"/>
          <a:chExt cx="0" cy="0"/>
        </a:xfrm>
      </p:grpSpPr>
      <p:sp>
        <p:nvSpPr>
          <p:cNvPr id="7" name="Rectangle 41792_#color_$accent1_$accent2-2050&amp;12645"/>
          <p:cNvSpPr/>
          <p:nvPr userDrawn="1">
            <p:custDataLst>
              <p:tags r:id="rId2"/>
            </p:custDataLst>
          </p:nvPr>
        </p:nvSpPr>
        <p:spPr>
          <a:xfrm>
            <a:off x="0" y="2423160"/>
            <a:ext cx="12188952" cy="4434840"/>
          </a:xfrm>
          <a:custGeom>
            <a:avLst/>
            <a:gdLst/>
            <a:ahLst/>
            <a:cxnLst/>
            <a:rect l="l" t="t" r="r" b="b"/>
            <a:pathLst>
              <a:path w="12188952" h="4434840">
                <a:moveTo>
                  <a:pt x="12188952" y="0"/>
                </a:moveTo>
                <a:lnTo>
                  <a:pt x="12188952" y="4434840"/>
                </a:lnTo>
                <a:lnTo>
                  <a:pt x="0" y="4434840"/>
                </a:lnTo>
                <a:lnTo>
                  <a:pt x="0" y="3712464"/>
                </a:lnTo>
                <a:lnTo>
                  <a:pt x="2999232" y="3712464"/>
                </a:lnTo>
                <a:cubicBezTo>
                  <a:pt x="3163824" y="3712464"/>
                  <a:pt x="3328416" y="3639312"/>
                  <a:pt x="3447288" y="3529584"/>
                </a:cubicBezTo>
                <a:lnTo>
                  <a:pt x="6647688" y="365760"/>
                </a:lnTo>
                <a:cubicBezTo>
                  <a:pt x="6885432" y="128016"/>
                  <a:pt x="7205472" y="0"/>
                  <a:pt x="7534656" y="0"/>
                </a:cubicBezTo>
                <a:lnTo>
                  <a:pt x="12188952" y="0"/>
                </a:lnTo>
              </a:path>
            </a:pathLst>
          </a:custGeom>
          <a:gradFill>
            <a:gsLst>
              <a:gs pos="0">
                <a:schemeClr val="accent2">
                  <a:lumMod val="50000"/>
                </a:schemeClr>
              </a:gs>
              <a:gs pos="100000">
                <a:schemeClr val="accent1"/>
              </a:gs>
            </a:gsLst>
            <a:lin ang="10543348" scaled="0"/>
          </a:gradFill>
          <a:ln w="25400">
            <a:noFill/>
          </a:ln>
          <a:effectLst/>
        </p:spPr>
        <p:style>
          <a:lnRef idx="2">
            <a:schemeClr val="accent1">
              <a:lumMod val="75000"/>
            </a:schemeClr>
          </a:lnRef>
          <a:fillRef idx="1">
            <a:schemeClr val="accent1"/>
          </a:fillRef>
          <a:effectRef idx="0">
            <a:srgbClr val="FFFFFF"/>
          </a:effectRef>
          <a:fontRef idx="minor">
            <a:schemeClr val="lt1"/>
          </a:fontRef>
        </p:style>
        <p:txBody>
          <a:bodyPr/>
          <a:lstStyle/>
          <a:p>
            <a:endParaRPr lang="zh-CN" altLang="en-US"/>
          </a:p>
        </p:txBody>
      </p:sp>
      <p:sp>
        <p:nvSpPr>
          <p:cNvPr id="2" name="标题 1"/>
          <p:cNvSpPr>
            <a:spLocks noGrp="1"/>
          </p:cNvSpPr>
          <p:nvPr userDrawn="1">
            <p:ph type="ctrTitle" hasCustomPrompt="1"/>
            <p:custDataLst>
              <p:tags r:id="rId3"/>
            </p:custDataLst>
          </p:nvPr>
        </p:nvSpPr>
        <p:spPr>
          <a:xfrm>
            <a:off x="6095365" y="2807335"/>
            <a:ext cx="5147945" cy="1800225"/>
          </a:xfrm>
        </p:spPr>
        <p:txBody>
          <a:bodyPr wrap="square" anchor="b">
            <a:normAutofit/>
          </a:bodyPr>
          <a:lstStyle>
            <a:lvl1pPr algn="r">
              <a:lnSpc>
                <a:spcPct val="100000"/>
              </a:lnSpc>
              <a:defRPr sz="6200">
                <a:solidFill>
                  <a:srgbClr val="FFFFFF"/>
                </a:solidFill>
                <a:latin typeface="+mj-ea"/>
                <a:ea typeface="+mj-ea"/>
              </a:defRPr>
            </a:lvl1pPr>
          </a:lstStyle>
          <a:p>
            <a:r>
              <a:rPr lang="zh-CN" altLang="en-US" dirty="0"/>
              <a:t>编辑标题</a:t>
            </a:r>
            <a:endParaRPr lang="zh-CN" altLang="en-US" dirty="0"/>
          </a:p>
        </p:txBody>
      </p:sp>
      <p:sp>
        <p:nvSpPr>
          <p:cNvPr id="4" name="日期占位符 3"/>
          <p:cNvSpPr>
            <a:spLocks noGrp="1"/>
          </p:cNvSpPr>
          <p:nvPr userDrawn="1">
            <p:ph type="dt" sz="half" idx="10"/>
            <p:custDataLst>
              <p:tags r:id="rId4"/>
            </p:custDataLst>
          </p:nvPr>
        </p:nvSpPr>
        <p:spPr/>
        <p:txBody>
          <a:bodyPr wrap="square">
            <a:normAutofit/>
          </a:bodyPr>
          <a:lstStyle/>
          <a:p>
            <a:fld id="{5592522B-0F24-4480-B9DD-A9474A6880D6}" type="datetimeFigureOut">
              <a:rPr lang="zh-CN" altLang="en-US" smtClean="0"/>
            </a:fld>
            <a:endParaRPr lang="zh-CN" altLang="en-US"/>
          </a:p>
        </p:txBody>
      </p:sp>
      <p:sp>
        <p:nvSpPr>
          <p:cNvPr id="5" name="页脚占位符 4"/>
          <p:cNvSpPr>
            <a:spLocks noGrp="1"/>
          </p:cNvSpPr>
          <p:nvPr userDrawn="1">
            <p:ph type="ftr" sz="quarter" idx="11"/>
            <p:custDataLst>
              <p:tags r:id="rId5"/>
            </p:custDataLst>
          </p:nvPr>
        </p:nvSpPr>
        <p:spPr/>
        <p:txBody>
          <a:bodyPr/>
          <a:lstStyle/>
          <a:p>
            <a:endParaRPr lang="zh-CN" altLang="en-US"/>
          </a:p>
        </p:txBody>
      </p:sp>
      <p:sp>
        <p:nvSpPr>
          <p:cNvPr id="6" name="灯片编号占位符 5"/>
          <p:cNvSpPr>
            <a:spLocks noGrp="1"/>
          </p:cNvSpPr>
          <p:nvPr userDrawn="1">
            <p:ph type="sldNum" sz="quarter" idx="12"/>
            <p:custDataLst>
              <p:tags r:id="rId6"/>
            </p:custDataLst>
          </p:nvPr>
        </p:nvSpPr>
        <p:spPr>
          <a:xfrm>
            <a:off x="8610600" y="6356350"/>
            <a:ext cx="2743200" cy="365125"/>
          </a:xfrm>
        </p:spPr>
        <p:txBody>
          <a:bodyPr wrap="square">
            <a:normAutofit/>
          </a:bodyPr>
          <a:lstStyle/>
          <a:p>
            <a:fld id="{BE5F26B5-172A-4DC2-B0B7-181CFC56B87C}" type="slidenum">
              <a:rPr lang="zh-CN" altLang="en-US" smtClean="0"/>
            </a:fld>
            <a:endParaRPr lang="zh-CN" altLang="en-US"/>
          </a:p>
        </p:txBody>
      </p:sp>
      <p:sp>
        <p:nvSpPr>
          <p:cNvPr id="24" name="署名占位符 10"/>
          <p:cNvSpPr>
            <a:spLocks noGrp="1"/>
          </p:cNvSpPr>
          <p:nvPr userDrawn="1">
            <p:ph type="body" sz="quarter" idx="17" hasCustomPrompt="1"/>
            <p:custDataLst>
              <p:tags r:id="rId7"/>
            </p:custDataLst>
          </p:nvPr>
        </p:nvSpPr>
        <p:spPr>
          <a:xfrm>
            <a:off x="4038600" y="5544185"/>
            <a:ext cx="6771005" cy="739775"/>
          </a:xfrm>
        </p:spPr>
        <p:txBody>
          <a:bodyPr wrap="square" anchor="b">
            <a:normAutofit/>
          </a:bodyPr>
          <a:lstStyle>
            <a:lvl1pPr marL="0" indent="0" algn="r">
              <a:lnSpc>
                <a:spcPct val="100000"/>
              </a:lnSpc>
              <a:buNone/>
              <a:defRPr sz="1800">
                <a:solidFill>
                  <a:srgbClr val="FFFFFF"/>
                </a:solidFill>
              </a:defRPr>
            </a:lvl1pPr>
          </a:lstStyle>
          <a:p>
            <a:pPr lvl="0"/>
            <a:r>
              <a:rPr lang="zh-CN" altLang="en-US" dirty="0"/>
              <a:t>署名</a:t>
            </a:r>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med" Requires="p14" p14:dur="750">
        <p15:prstTrans prst="pageCurlDouble"/>
      </p:transition>
    </mc:Choice>
    <mc:Fallback>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lvl1pPr>
              <a:defRPr>
                <a:latin typeface="+mn-lt"/>
                <a:ea typeface="+mn-ea"/>
              </a:defRPr>
            </a:lvl1pPr>
          </a:lstStyle>
          <a:p>
            <a:pPr marL="0" marR="0" lvl="0" indent="0" algn="l" defTabSz="914400" rtl="0" eaLnBrk="1" fontAlgn="auto" latinLnBrk="0" hangingPunct="1">
              <a:lnSpc>
                <a:spcPct val="100000"/>
              </a:lnSpc>
              <a:spcBef>
                <a:spcPts val="0"/>
              </a:spcBef>
              <a:spcAft>
                <a:spcPts val="0"/>
              </a:spcAft>
              <a:buClrTx/>
              <a:buSzTx/>
              <a:buFontTx/>
              <a:buNone/>
              <a:defRPr/>
            </a:pPr>
            <a:fld id="{5BDF3104-8CA8-4808-99F7-D01F0417A99A}" type="datetimeFigureOut">
              <a:rPr kumimoji="0" lang="zh-CN" altLang="en-US" sz="1200" b="0" i="0" u="none" strike="noStrike" kern="1200" cap="none" spc="0" normalizeH="0" baseline="0" noProof="0" smtClean="0">
                <a:ln>
                  <a:noFill/>
                </a:ln>
                <a:solidFill>
                  <a:prstClr val="black">
                    <a:tint val="75000"/>
                  </a:prstClr>
                </a:solidFill>
                <a:effectLst/>
                <a:uLnTx/>
                <a:uFillTx/>
                <a:cs typeface="+mn-cs"/>
              </a:rPr>
            </a:fld>
            <a:endParaRPr kumimoji="0" lang="zh-CN" altLang="en-US" sz="1200" b="0" i="0" u="none" strike="noStrike" kern="1200" cap="none" spc="0" normalizeH="0" baseline="0" noProof="0">
              <a:ln>
                <a:noFill/>
              </a:ln>
              <a:solidFill>
                <a:prstClr val="black">
                  <a:tint val="75000"/>
                </a:prstClr>
              </a:solidFill>
              <a:effectLst/>
              <a:uLnTx/>
              <a:uFillTx/>
              <a:latin typeface="等线" panose="02010600030101010101" charset="-122"/>
              <a:ea typeface="等线" panose="02010600030101010101" charset="-122"/>
              <a:cs typeface="+mn-cs"/>
            </a:endParaRPr>
          </a:p>
        </p:txBody>
      </p:sp>
      <p:sp>
        <p:nvSpPr>
          <p:cNvPr id="5" name="页脚占位符 4"/>
          <p:cNvSpPr>
            <a:spLocks noGrp="1"/>
          </p:cNvSpPr>
          <p:nvPr>
            <p:ph type="ftr" sz="quarter" idx="11"/>
          </p:nvPr>
        </p:nvSpPr>
        <p:spPr/>
        <p:txBody>
          <a:bodyPr/>
          <a:lstStyle>
            <a:lvl1pPr>
              <a:defRPr>
                <a:latin typeface="+mn-lt"/>
                <a:ea typeface="+mn-ea"/>
              </a:defRPr>
            </a:lvl1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prstClr val="black">
                  <a:tint val="75000"/>
                </a:prstClr>
              </a:solidFill>
              <a:effectLst/>
              <a:uLnTx/>
              <a:uFillTx/>
              <a:cs typeface="+mn-cs"/>
            </a:endParaRPr>
          </a:p>
        </p:txBody>
      </p:sp>
      <p:sp>
        <p:nvSpPr>
          <p:cNvPr id="6" name="灯片编号占位符 5"/>
          <p:cNvSpPr>
            <a:spLocks noGrp="1"/>
          </p:cNvSpPr>
          <p:nvPr>
            <p:ph type="sldNum" sz="quarter" idx="12"/>
          </p:nvPr>
        </p:nvSpPr>
        <p:spPr/>
        <p:txBody>
          <a:bodyPr/>
          <a:lstStyle>
            <a:lvl1pPr>
              <a:defRPr>
                <a:latin typeface="+mn-lt"/>
                <a:ea typeface="+mn-ea"/>
              </a:defRPr>
            </a:lvl1pPr>
          </a:lstStyle>
          <a:p>
            <a:pPr marL="0" marR="0" lvl="0" indent="0" algn="r" defTabSz="914400" rtl="0" eaLnBrk="1" fontAlgn="auto" latinLnBrk="0" hangingPunct="1">
              <a:lnSpc>
                <a:spcPct val="100000"/>
              </a:lnSpc>
              <a:spcBef>
                <a:spcPts val="0"/>
              </a:spcBef>
              <a:spcAft>
                <a:spcPts val="0"/>
              </a:spcAft>
              <a:buClrTx/>
              <a:buSzTx/>
              <a:buFontTx/>
              <a:buNone/>
              <a:defRPr/>
            </a:pPr>
            <a:fld id="{3F2068DC-1DFE-48F0-83E1-119017823958}" type="slidenum">
              <a:rPr kumimoji="0" lang="zh-CN" altLang="en-US" sz="1200" b="0" i="0" u="none" strike="noStrike" kern="1200" cap="none" spc="0" normalizeH="0" baseline="0" noProof="0" smtClean="0">
                <a:ln>
                  <a:noFill/>
                </a:ln>
                <a:solidFill>
                  <a:prstClr val="black">
                    <a:tint val="75000"/>
                  </a:prstClr>
                </a:solidFill>
                <a:effectLst/>
                <a:uLnTx/>
                <a:uFillTx/>
                <a:cs typeface="+mn-cs"/>
              </a:rPr>
            </a:fld>
            <a:endParaRPr kumimoji="0" lang="zh-CN" altLang="en-US" sz="1200" b="0" i="0" u="none" strike="noStrike" kern="1200" cap="none" spc="0" normalizeH="0" baseline="0" noProof="0">
              <a:ln>
                <a:noFill/>
              </a:ln>
              <a:solidFill>
                <a:prstClr val="black">
                  <a:tint val="75000"/>
                </a:prstClr>
              </a:solidFill>
              <a:effectLst/>
              <a:uLnTx/>
              <a:uFillTx/>
              <a:latin typeface="等线" panose="02010600030101010101" charset="-122"/>
              <a:ea typeface="等线" panose="02010600030101010101" charset="-122"/>
              <a:cs typeface="+mn-cs"/>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med" Requires="p14" p14:dur="750">
        <p15:prstTrans prst="pageCurlDouble"/>
      </p:transition>
    </mc:Choice>
    <mc:Fallback>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wrap="square">
            <a:normAutofit/>
          </a:body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3"/>
            </p:custDataLst>
          </p:nvPr>
        </p:nvSpPr>
        <p:spPr/>
        <p:txBody>
          <a:bodyPr wrap="square">
            <a:normAutofit/>
          </a:bodyPr>
          <a:lstStyle/>
          <a:p>
            <a:fld id="{5592522B-0F24-4480-B9DD-A9474A6880D6}"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med" Requires="p14" p14:dur="750">
        <p15:prstTrans prst="pageCurlDouble"/>
      </p:transition>
    </mc:Choice>
    <mc:Fallback>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showMasterSp="0" userDrawn="1">
  <p:cSld name="标题幻灯片">
    <p:spTree>
      <p:nvGrpSpPr>
        <p:cNvPr id="1" name=""/>
        <p:cNvGrpSpPr/>
        <p:nvPr/>
      </p:nvGrpSpPr>
      <p:grpSpPr>
        <a:xfrm>
          <a:off x="0" y="0"/>
          <a:ext cx="0" cy="0"/>
          <a:chOff x="0" y="0"/>
          <a:chExt cx="0" cy="0"/>
        </a:xfrm>
      </p:grpSpPr>
      <p:sp>
        <p:nvSpPr>
          <p:cNvPr id="7" name="Rectangle 41792_#color_$accent1_$accent2-2050&amp;12606"/>
          <p:cNvSpPr/>
          <p:nvPr userDrawn="1">
            <p:custDataLst>
              <p:tags r:id="rId2"/>
            </p:custDataLst>
          </p:nvPr>
        </p:nvSpPr>
        <p:spPr>
          <a:xfrm>
            <a:off x="0" y="1280160"/>
            <a:ext cx="12188952" cy="5577840"/>
          </a:xfrm>
          <a:custGeom>
            <a:avLst/>
            <a:gdLst/>
            <a:ahLst/>
            <a:cxnLst/>
            <a:rect l="l" t="t" r="r" b="b"/>
            <a:pathLst>
              <a:path w="12188952" h="5577840">
                <a:moveTo>
                  <a:pt x="12188952" y="0"/>
                </a:moveTo>
                <a:lnTo>
                  <a:pt x="12188952" y="5577840"/>
                </a:lnTo>
                <a:lnTo>
                  <a:pt x="0" y="5577840"/>
                </a:lnTo>
                <a:lnTo>
                  <a:pt x="0" y="4855464"/>
                </a:lnTo>
                <a:lnTo>
                  <a:pt x="2990088" y="4855464"/>
                </a:lnTo>
                <a:cubicBezTo>
                  <a:pt x="3163824" y="4855464"/>
                  <a:pt x="3328416" y="4782312"/>
                  <a:pt x="3447288" y="4663440"/>
                </a:cubicBezTo>
                <a:lnTo>
                  <a:pt x="7662672" y="374904"/>
                </a:lnTo>
                <a:cubicBezTo>
                  <a:pt x="7900416" y="137160"/>
                  <a:pt x="8220456" y="0"/>
                  <a:pt x="8567928" y="0"/>
                </a:cubicBezTo>
                <a:lnTo>
                  <a:pt x="12188952" y="0"/>
                </a:lnTo>
              </a:path>
            </a:pathLst>
          </a:custGeom>
          <a:gradFill>
            <a:gsLst>
              <a:gs pos="0">
                <a:schemeClr val="accent2">
                  <a:lumMod val="50000"/>
                </a:schemeClr>
              </a:gs>
              <a:gs pos="100000">
                <a:schemeClr val="accent1"/>
              </a:gs>
            </a:gsLst>
            <a:lin ang="10543348" scaled="0"/>
          </a:gradFill>
          <a:ln w="25400">
            <a:noFill/>
          </a:ln>
          <a:effectLst/>
        </p:spPr>
        <p:style>
          <a:lnRef idx="2">
            <a:schemeClr val="accent1">
              <a:lumMod val="75000"/>
            </a:schemeClr>
          </a:lnRef>
          <a:fillRef idx="1">
            <a:schemeClr val="accent1"/>
          </a:fillRef>
          <a:effectRef idx="0">
            <a:srgbClr val="FFFFFF"/>
          </a:effectRef>
          <a:fontRef idx="minor">
            <a:schemeClr val="lt1"/>
          </a:fontRef>
        </p:style>
        <p:txBody>
          <a:bodyPr/>
          <a:lstStyle/>
          <a:p>
            <a:endParaRPr lang="zh-CN" altLang="en-US"/>
          </a:p>
        </p:txBody>
      </p:sp>
      <p:sp>
        <p:nvSpPr>
          <p:cNvPr id="2" name="标题 1"/>
          <p:cNvSpPr>
            <a:spLocks noGrp="1"/>
          </p:cNvSpPr>
          <p:nvPr userDrawn="1">
            <p:ph type="ctrTitle"/>
            <p:custDataLst>
              <p:tags r:id="rId3"/>
            </p:custDataLst>
          </p:nvPr>
        </p:nvSpPr>
        <p:spPr>
          <a:xfrm>
            <a:off x="6040755" y="2324735"/>
            <a:ext cx="5343525" cy="2078990"/>
          </a:xfrm>
        </p:spPr>
        <p:txBody>
          <a:bodyPr wrap="square" anchor="b">
            <a:normAutofit/>
          </a:bodyPr>
          <a:lstStyle>
            <a:lvl1pPr algn="r">
              <a:lnSpc>
                <a:spcPct val="100000"/>
              </a:lnSpc>
              <a:defRPr sz="6200" b="0">
                <a:solidFill>
                  <a:srgbClr val="FFFFFF"/>
                </a:solidFill>
                <a:latin typeface="+mj-ea"/>
                <a:ea typeface="+mj-ea"/>
              </a:defRPr>
            </a:lvl1pPr>
          </a:lstStyle>
          <a:p>
            <a:r>
              <a:rPr lang="zh-CN" altLang="en-US" dirty="0"/>
              <a:t>单击此处编辑母版标题样式</a:t>
            </a:r>
            <a:endParaRPr lang="zh-CN" altLang="en-US" dirty="0"/>
          </a:p>
        </p:txBody>
      </p:sp>
      <p:sp>
        <p:nvSpPr>
          <p:cNvPr id="4" name="日期占位符 3"/>
          <p:cNvSpPr>
            <a:spLocks noGrp="1"/>
          </p:cNvSpPr>
          <p:nvPr userDrawn="1">
            <p:ph type="dt" sz="half" idx="10"/>
            <p:custDataLst>
              <p:tags r:id="rId4"/>
            </p:custDataLst>
          </p:nvPr>
        </p:nvSpPr>
        <p:spPr/>
        <p:txBody>
          <a:bodyPr wrap="square">
            <a:normAutofit/>
          </a:bodyPr>
          <a:lstStyle/>
          <a:p>
            <a:fld id="{5592522B-0F24-4480-B9DD-A9474A6880D6}" type="datetimeFigureOut">
              <a:rPr lang="zh-CN" altLang="en-US" smtClean="0"/>
            </a:fld>
            <a:endParaRPr lang="zh-CN" altLang="en-US"/>
          </a:p>
        </p:txBody>
      </p:sp>
      <p:sp>
        <p:nvSpPr>
          <p:cNvPr id="5" name="页脚占位符 4"/>
          <p:cNvSpPr>
            <a:spLocks noGrp="1"/>
          </p:cNvSpPr>
          <p:nvPr userDrawn="1">
            <p:ph type="ftr" sz="quarter" idx="11"/>
            <p:custDataLst>
              <p:tags r:id="rId5"/>
            </p:custDataLst>
          </p:nvPr>
        </p:nvSpPr>
        <p:spPr/>
        <p:txBody>
          <a:bodyPr>
            <a:normAutofit/>
          </a:bodyPr>
          <a:lstStyle/>
          <a:p>
            <a:endParaRPr lang="zh-CN" altLang="en-US" dirty="0"/>
          </a:p>
        </p:txBody>
      </p:sp>
      <p:sp>
        <p:nvSpPr>
          <p:cNvPr id="6" name="灯片编号占位符 5"/>
          <p:cNvSpPr>
            <a:spLocks noGrp="1"/>
          </p:cNvSpPr>
          <p:nvPr userDrawn="1">
            <p:ph type="sldNum" sz="quarter" idx="12"/>
            <p:custDataLst>
              <p:tags r:id="rId6"/>
            </p:custDataLst>
          </p:nvPr>
        </p:nvSpPr>
        <p:spPr>
          <a:xfrm>
            <a:off x="8610600" y="6356350"/>
            <a:ext cx="2743200" cy="365125"/>
          </a:xfrm>
        </p:spPr>
        <p:txBody>
          <a:bodyPr wrap="square">
            <a:normAutofit/>
          </a:bodyPr>
          <a:lstStyle/>
          <a:p>
            <a:fld id="{BE5F26B5-172A-4DC2-B0B7-181CFC56B87C}" type="slidenum">
              <a:rPr lang="zh-CN" altLang="en-US" smtClean="0"/>
            </a:fld>
            <a:endParaRPr lang="zh-CN" altLang="en-US"/>
          </a:p>
        </p:txBody>
      </p:sp>
      <p:sp>
        <p:nvSpPr>
          <p:cNvPr id="24" name="署名占位符 10"/>
          <p:cNvSpPr>
            <a:spLocks noGrp="1"/>
          </p:cNvSpPr>
          <p:nvPr userDrawn="1">
            <p:ph type="body" sz="quarter" idx="17" hasCustomPrompt="1"/>
            <p:custDataLst>
              <p:tags r:id="rId7"/>
            </p:custDataLst>
          </p:nvPr>
        </p:nvSpPr>
        <p:spPr>
          <a:xfrm>
            <a:off x="3943350" y="5577839"/>
            <a:ext cx="7440930" cy="585285"/>
          </a:xfrm>
        </p:spPr>
        <p:txBody>
          <a:bodyPr wrap="square" anchor="b">
            <a:normAutofit/>
          </a:bodyPr>
          <a:lstStyle>
            <a:lvl1pPr marL="0" indent="0" algn="r">
              <a:lnSpc>
                <a:spcPct val="100000"/>
              </a:lnSpc>
              <a:buNone/>
              <a:defRPr sz="2400">
                <a:solidFill>
                  <a:srgbClr val="FFFFFF"/>
                </a:solidFill>
              </a:defRPr>
            </a:lvl1pPr>
          </a:lstStyle>
          <a:p>
            <a:pPr lvl="0"/>
            <a:r>
              <a:rPr lang="zh-CN" altLang="en-US" dirty="0"/>
              <a:t>署名</a:t>
            </a:r>
            <a:endParaRPr lang="zh-CN" alt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3" name="内容占位符 2"/>
          <p:cNvSpPr>
            <a:spLocks noGrp="1"/>
          </p:cNvSpPr>
          <p:nvPr>
            <p:ph idx="1"/>
            <p:custDataLst>
              <p:tags r:id="rId2"/>
            </p:custDataLst>
          </p:nvPr>
        </p:nvSpPr>
        <p:spPr/>
        <p:txBody>
          <a:bodyPr wrap="square">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4" name="日期占位符 3"/>
          <p:cNvSpPr>
            <a:spLocks noGrp="1"/>
          </p:cNvSpPr>
          <p:nvPr>
            <p:ph type="dt" sz="half" idx="10"/>
            <p:custDataLst>
              <p:tags r:id="rId3"/>
            </p:custDataLst>
          </p:nvPr>
        </p:nvSpPr>
        <p:spPr/>
        <p:txBody>
          <a:bodyPr wrap="square">
            <a:normAutofit/>
          </a:bodyPr>
          <a:lstStyle/>
          <a:p>
            <a:fld id="{5592522B-0F24-4480-B9DD-A9474A6880D6}" type="datetimeFigureOut">
              <a:rPr lang="zh-CN" altLang="en-US" smtClean="0"/>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wrap="square">
            <a:normAutofit/>
          </a:bodyPr>
          <a:lstStyle/>
          <a:p>
            <a:fld id="{BE5F26B5-172A-4DC2-B0B7-181CFC56B87C}" type="slidenum">
              <a:rPr lang="zh-CN" altLang="en-US" smtClean="0"/>
            </a:fld>
            <a:endParaRPr lang="zh-CN" altLang="en-US"/>
          </a:p>
        </p:txBody>
      </p:sp>
      <p:sp>
        <p:nvSpPr>
          <p:cNvPr id="8" name="标题 7"/>
          <p:cNvSpPr>
            <a:spLocks noGrp="1"/>
          </p:cNvSpPr>
          <p:nvPr>
            <p:ph type="title"/>
            <p:custDataLst>
              <p:tags r:id="rId6"/>
            </p:custDataLst>
          </p:nvPr>
        </p:nvSpPr>
        <p:spPr/>
        <p:txBody>
          <a:bodyPr/>
          <a:lstStyle/>
          <a:p>
            <a:r>
              <a:rPr lang="zh-CN" altLang="en-US"/>
              <a:t>单击此处编辑母版标题样式</a:t>
            </a:r>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showMasterSp="0" userDrawn="1">
  <p:cSld name="目录">
    <p:spTree>
      <p:nvGrpSpPr>
        <p:cNvPr id="1" name=""/>
        <p:cNvGrpSpPr/>
        <p:nvPr/>
      </p:nvGrpSpPr>
      <p:grpSpPr>
        <a:xfrm>
          <a:off x="0" y="0"/>
          <a:ext cx="0" cy="0"/>
          <a:chOff x="0" y="0"/>
          <a:chExt cx="0" cy="0"/>
        </a:xfrm>
      </p:grpSpPr>
      <p:sp>
        <p:nvSpPr>
          <p:cNvPr id="4" name="Rectangle 41792_#color_$accent1_$accent2-2050&amp;12615"/>
          <p:cNvSpPr/>
          <p:nvPr userDrawn="1">
            <p:custDataLst>
              <p:tags r:id="rId2"/>
            </p:custDataLst>
          </p:nvPr>
        </p:nvSpPr>
        <p:spPr>
          <a:xfrm>
            <a:off x="0" y="4974336"/>
            <a:ext cx="12188952" cy="1883664"/>
          </a:xfrm>
          <a:custGeom>
            <a:avLst/>
            <a:gdLst/>
            <a:ahLst/>
            <a:cxnLst/>
            <a:rect l="l" t="t" r="r" b="b"/>
            <a:pathLst>
              <a:path w="12188952" h="1883664">
                <a:moveTo>
                  <a:pt x="12188952" y="1170432"/>
                </a:moveTo>
                <a:lnTo>
                  <a:pt x="12188952" y="1883664"/>
                </a:lnTo>
                <a:lnTo>
                  <a:pt x="0" y="1883664"/>
                </a:lnTo>
                <a:lnTo>
                  <a:pt x="0" y="0"/>
                </a:lnTo>
                <a:lnTo>
                  <a:pt x="5513832" y="0"/>
                </a:lnTo>
                <a:cubicBezTo>
                  <a:pt x="5779008" y="0"/>
                  <a:pt x="6025896" y="100584"/>
                  <a:pt x="6217920" y="283464"/>
                </a:cubicBezTo>
                <a:lnTo>
                  <a:pt x="6958584" y="987552"/>
                </a:lnTo>
                <a:cubicBezTo>
                  <a:pt x="7077456" y="1106424"/>
                  <a:pt x="7232904" y="1170432"/>
                  <a:pt x="7397496" y="1170432"/>
                </a:cubicBezTo>
                <a:lnTo>
                  <a:pt x="12188952" y="1170432"/>
                </a:lnTo>
              </a:path>
            </a:pathLst>
          </a:custGeom>
          <a:gradFill>
            <a:gsLst>
              <a:gs pos="0">
                <a:schemeClr val="accent2">
                  <a:lumMod val="50000"/>
                </a:schemeClr>
              </a:gs>
              <a:gs pos="100000">
                <a:schemeClr val="accent1"/>
              </a:gs>
            </a:gsLst>
            <a:lin ang="10543348" scaled="0"/>
          </a:gradFill>
          <a:ln w="25400">
            <a:noFill/>
          </a:ln>
          <a:effectLst/>
        </p:spPr>
        <p:style>
          <a:lnRef idx="2">
            <a:schemeClr val="accent1">
              <a:lumMod val="75000"/>
            </a:schemeClr>
          </a:lnRef>
          <a:fillRef idx="1">
            <a:schemeClr val="accent1"/>
          </a:fillRef>
          <a:effectRef idx="0">
            <a:srgbClr val="FFFFFF"/>
          </a:effectRef>
          <a:fontRef idx="minor">
            <a:schemeClr val="lt1"/>
          </a:fontRef>
        </p:style>
        <p:txBody>
          <a:bodyPr/>
          <a:lstStyle/>
          <a:p>
            <a:endParaRPr lang="zh-CN" altLang="en-US"/>
          </a:p>
        </p:txBody>
      </p:sp>
      <p:sp>
        <p:nvSpPr>
          <p:cNvPr id="5" name="Vector 25_#color_$accent3_$accent3-2050&amp;12618"/>
          <p:cNvSpPr/>
          <p:nvPr userDrawn="1">
            <p:custDataLst>
              <p:tags r:id="rId3"/>
            </p:custDataLst>
          </p:nvPr>
        </p:nvSpPr>
        <p:spPr>
          <a:xfrm>
            <a:off x="9857232" y="0"/>
            <a:ext cx="2331720" cy="950976"/>
          </a:xfrm>
          <a:custGeom>
            <a:avLst/>
            <a:gdLst/>
            <a:ahLst/>
            <a:cxnLst/>
            <a:rect l="l" t="t" r="r" b="b"/>
            <a:pathLst>
              <a:path w="2331720" h="950976">
                <a:moveTo>
                  <a:pt x="0" y="0"/>
                </a:moveTo>
                <a:lnTo>
                  <a:pt x="950976" y="886968"/>
                </a:lnTo>
                <a:cubicBezTo>
                  <a:pt x="996696" y="932688"/>
                  <a:pt x="1060704" y="950976"/>
                  <a:pt x="1124712" y="950976"/>
                </a:cubicBezTo>
                <a:lnTo>
                  <a:pt x="2331720" y="950976"/>
                </a:lnTo>
                <a:lnTo>
                  <a:pt x="2331720" y="0"/>
                </a:lnTo>
                <a:lnTo>
                  <a:pt x="0" y="0"/>
                </a:lnTo>
              </a:path>
            </a:pathLst>
          </a:custGeom>
          <a:gradFill>
            <a:gsLst>
              <a:gs pos="0">
                <a:schemeClr val="accent3">
                  <a:alpha val="100000"/>
                </a:schemeClr>
              </a:gs>
              <a:gs pos="100000">
                <a:schemeClr val="accent3">
                  <a:alpha val="0"/>
                </a:schemeClr>
              </a:gs>
            </a:gsLst>
            <a:lin ang="9473432" scaled="0"/>
          </a:gradFill>
          <a:ln w="25400">
            <a:noFill/>
          </a:ln>
          <a:effectLst/>
          <a:extLst>
            <a:ext uri="{91240B29-F687-4F45-9708-019B960494DF}">
              <a14:hiddenLine xmlns:a14="http://schemas.microsoft.com/office/drawing/2010/main" w="25400">
                <a:solidFill>
                  <a:srgbClr val="000000"/>
                </a:solidFill>
              </a14:hiddenLine>
            </a:ext>
            <a:ext uri="{AF507438-7753-43E0-B8FC-AC1667EBCBE1}">
              <a14:hiddenEffects xmlns:a14="http://schemas.microsoft.com/office/drawing/2010/main">
                <a:effectLst>
                  <a:outerShdw blurRad="254000" dist="127000" dir="5400000" algn="ctr" rotWithShape="0">
                    <a:srgbClr val="000000">
                      <a:alpha val="40000"/>
                    </a:srgbClr>
                  </a:outerShdw>
                </a:effectLst>
              </a14:hiddenEffects>
            </a:ext>
          </a:extLst>
        </p:spPr>
        <p:style>
          <a:lnRef idx="2">
            <a:schemeClr val="accent1">
              <a:lumMod val="75000"/>
            </a:schemeClr>
          </a:lnRef>
          <a:fillRef idx="1">
            <a:schemeClr val="accent1"/>
          </a:fillRef>
          <a:effectRef idx="0">
            <a:srgbClr val="FFFFFF"/>
          </a:effectRef>
          <a:fontRef idx="minor">
            <a:schemeClr val="lt1"/>
          </a:fontRef>
        </p:style>
        <p:txBody>
          <a:bodyPr/>
          <a:lstStyle/>
          <a:p>
            <a:endParaRPr lang="zh-CN" altLang="en-US"/>
          </a:p>
        </p:txBody>
      </p:sp>
      <p:sp>
        <p:nvSpPr>
          <p:cNvPr id="6" name="Vector 24_#color-2050&amp;12621"/>
          <p:cNvSpPr/>
          <p:nvPr userDrawn="1">
            <p:custDataLst>
              <p:tags r:id="rId4"/>
            </p:custDataLst>
          </p:nvPr>
        </p:nvSpPr>
        <p:spPr>
          <a:xfrm>
            <a:off x="10616184" y="0"/>
            <a:ext cx="1572768" cy="640080"/>
          </a:xfrm>
          <a:custGeom>
            <a:avLst/>
            <a:gdLst/>
            <a:ahLst/>
            <a:cxnLst/>
            <a:rect l="l" t="t" r="r" b="b"/>
            <a:pathLst>
              <a:path w="1572768" h="640080">
                <a:moveTo>
                  <a:pt x="0" y="0"/>
                </a:moveTo>
                <a:lnTo>
                  <a:pt x="612648" y="576072"/>
                </a:lnTo>
                <a:cubicBezTo>
                  <a:pt x="667512" y="612648"/>
                  <a:pt x="722376" y="640080"/>
                  <a:pt x="786384" y="640080"/>
                </a:cubicBezTo>
                <a:lnTo>
                  <a:pt x="1572768" y="640080"/>
                </a:lnTo>
                <a:lnTo>
                  <a:pt x="1572768" y="0"/>
                </a:lnTo>
                <a:lnTo>
                  <a:pt x="0" y="0"/>
                </a:lnTo>
              </a:path>
            </a:pathLst>
          </a:custGeom>
          <a:solidFill>
            <a:schemeClr val="accent3">
              <a:alpha val="78000"/>
            </a:schemeClr>
          </a:solidFill>
        </p:spPr>
        <p:txBody>
          <a:bodyPr/>
          <a:lstStyle/>
          <a:p>
            <a:endParaRPr lang="zh-CN" altLang="en-US"/>
          </a:p>
        </p:txBody>
      </p:sp>
      <p:sp>
        <p:nvSpPr>
          <p:cNvPr id="2" name="标题 1"/>
          <p:cNvSpPr>
            <a:spLocks noGrp="1"/>
          </p:cNvSpPr>
          <p:nvPr>
            <p:ph type="title" hasCustomPrompt="1"/>
            <p:custDataLst>
              <p:tags r:id="rId5"/>
            </p:custDataLst>
          </p:nvPr>
        </p:nvSpPr>
        <p:spPr>
          <a:xfrm>
            <a:off x="534989" y="5199062"/>
            <a:ext cx="1236662" cy="1081088"/>
          </a:xfrm>
        </p:spPr>
        <p:txBody>
          <a:bodyPr wrap="square" anchor="b">
            <a:normAutofit/>
          </a:bodyPr>
          <a:lstStyle>
            <a:lvl1pPr>
              <a:defRPr sz="4000" b="0">
                <a:solidFill>
                  <a:schemeClr val="lt1">
                    <a:lumMod val="100000"/>
                  </a:schemeClr>
                </a:solidFill>
                <a:latin typeface="+mj-ea"/>
                <a:ea typeface="+mj-ea"/>
              </a:defRPr>
            </a:lvl1pPr>
          </a:lstStyle>
          <a:p>
            <a:r>
              <a:rPr lang="zh-CN" altLang="en-US" dirty="0"/>
              <a:t>标题</a:t>
            </a:r>
            <a:endParaRPr lang="zh-CN" altLang="en-US" dirty="0"/>
          </a:p>
        </p:txBody>
      </p:sp>
      <p:sp>
        <p:nvSpPr>
          <p:cNvPr id="7" name="日期占位符 3"/>
          <p:cNvSpPr>
            <a:spLocks noGrp="1"/>
          </p:cNvSpPr>
          <p:nvPr>
            <p:ph type="dt" sz="half" idx="10"/>
            <p:custDataLst>
              <p:tags r:id="rId6"/>
            </p:custDataLst>
          </p:nvPr>
        </p:nvSpPr>
        <p:spPr/>
        <p:txBody>
          <a:bodyPr wrap="square">
            <a:normAutofit/>
          </a:bodyPr>
          <a:lstStyle/>
          <a:p>
            <a:fld id="{5592522B-0F24-4480-B9DD-A9474A6880D6}" type="datetimeFigureOut">
              <a:rPr lang="zh-CN" altLang="en-US" smtClean="0"/>
            </a:fld>
            <a:endParaRPr lang="zh-CN" altLang="en-US"/>
          </a:p>
        </p:txBody>
      </p:sp>
      <p:sp>
        <p:nvSpPr>
          <p:cNvPr id="8" name="页脚占位符 4"/>
          <p:cNvSpPr>
            <a:spLocks noGrp="1"/>
          </p:cNvSpPr>
          <p:nvPr>
            <p:ph type="ftr" sz="quarter" idx="11"/>
            <p:custDataLst>
              <p:tags r:id="rId7"/>
            </p:custDataLst>
          </p:nvPr>
        </p:nvSpPr>
        <p:spPr/>
        <p:txBody>
          <a:bodyPr/>
          <a:lstStyle/>
          <a:p>
            <a:endParaRPr lang="zh-CN" altLang="en-US"/>
          </a:p>
        </p:txBody>
      </p:sp>
      <p:sp>
        <p:nvSpPr>
          <p:cNvPr id="9" name="灯片编号占位符 5"/>
          <p:cNvSpPr>
            <a:spLocks noGrp="1"/>
          </p:cNvSpPr>
          <p:nvPr>
            <p:ph type="sldNum" sz="quarter" idx="12"/>
            <p:custDataLst>
              <p:tags r:id="rId8"/>
            </p:custDataLst>
          </p:nvPr>
        </p:nvSpPr>
        <p:spPr/>
        <p:txBody>
          <a:bodyPr wrap="square">
            <a:normAutofit/>
          </a:bodyPr>
          <a:lstStyle/>
          <a:p>
            <a:fld id="{BE5F26B5-172A-4DC2-B0B7-181CFC56B87C}" type="slidenum">
              <a:rPr lang="zh-CN" altLang="en-US" smtClean="0"/>
            </a:fld>
            <a:endParaRPr lang="zh-CN" altLang="en-US"/>
          </a:p>
        </p:txBody>
      </p:sp>
      <p:pic>
        <p:nvPicPr>
          <p:cNvPr id="5124" name="图片 6" descr="logo横版 png"/>
          <p:cNvPicPr>
            <a:picLocks noChangeAspect="1"/>
          </p:cNvPicPr>
          <p:nvPr userDrawn="1"/>
        </p:nvPicPr>
        <p:blipFill>
          <a:blip r:embed="rId9"/>
          <a:stretch>
            <a:fillRect/>
          </a:stretch>
        </p:blipFill>
        <p:spPr>
          <a:xfrm>
            <a:off x="11477625" y="82550"/>
            <a:ext cx="608013" cy="642938"/>
          </a:xfrm>
          <a:prstGeom prst="rect">
            <a:avLst/>
          </a:prstGeom>
          <a:noFill/>
          <a:ln w="9525">
            <a:noFill/>
          </a:ln>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showMasterSp="0" userDrawn="1">
  <p:cSld name="节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2147570" y="3020060"/>
            <a:ext cx="7897495" cy="1523365"/>
          </a:xfrm>
        </p:spPr>
        <p:txBody>
          <a:bodyPr wrap="square" anchor="t">
            <a:normAutofit/>
          </a:bodyPr>
          <a:lstStyle>
            <a:lvl1pPr algn="l">
              <a:defRPr sz="5000" b="0">
                <a:solidFill>
                  <a:schemeClr val="tx1">
                    <a:lumMod val="85000"/>
                    <a:lumOff val="15000"/>
                  </a:schemeClr>
                </a:solidFill>
                <a:latin typeface="+mj-ea"/>
                <a:ea typeface="+mj-ea"/>
              </a:defRPr>
            </a:lvl1pPr>
          </a:lstStyle>
          <a:p>
            <a:r>
              <a:rPr lang="zh-CN" altLang="en-US" dirty="0"/>
              <a:t>单击此处编辑母版标题样式</a:t>
            </a:r>
            <a:endParaRPr lang="zh-CN" altLang="en-US" dirty="0"/>
          </a:p>
        </p:txBody>
      </p:sp>
      <p:sp>
        <p:nvSpPr>
          <p:cNvPr id="8" name="节编号 3"/>
          <p:cNvSpPr>
            <a:spLocks noGrp="1"/>
          </p:cNvSpPr>
          <p:nvPr>
            <p:ph type="body" sz="quarter" idx="13" hasCustomPrompt="1"/>
            <p:custDataLst>
              <p:tags r:id="rId3"/>
            </p:custDataLst>
          </p:nvPr>
        </p:nvSpPr>
        <p:spPr>
          <a:xfrm>
            <a:off x="2147570" y="1724660"/>
            <a:ext cx="7897495" cy="1224280"/>
          </a:xfrm>
        </p:spPr>
        <p:txBody>
          <a:bodyPr wrap="none" anchor="b">
            <a:normAutofit/>
          </a:bodyPr>
          <a:lstStyle>
            <a:lvl1pPr marL="0" indent="0" algn="l">
              <a:buNone/>
              <a:defRPr sz="4000">
                <a:solidFill>
                  <a:schemeClr val="accent1"/>
                </a:solidFill>
                <a:latin typeface="+mj-ea"/>
                <a:ea typeface="+mj-ea"/>
              </a:defRPr>
            </a:lvl1pPr>
          </a:lstStyle>
          <a:p>
            <a:pPr lvl="0"/>
            <a:r>
              <a:rPr lang="zh-CN" altLang="en-US" dirty="0"/>
              <a:t>节编号</a:t>
            </a:r>
            <a:endParaRPr lang="zh-CN" altLang="en-US" dirty="0"/>
          </a:p>
        </p:txBody>
      </p:sp>
      <p:sp>
        <p:nvSpPr>
          <p:cNvPr id="4" name="日期占位符 4"/>
          <p:cNvSpPr>
            <a:spLocks noGrp="1"/>
          </p:cNvSpPr>
          <p:nvPr>
            <p:ph type="dt" sz="half" idx="10"/>
            <p:custDataLst>
              <p:tags r:id="rId4"/>
            </p:custDataLst>
          </p:nvPr>
        </p:nvSpPr>
        <p:spPr/>
        <p:txBody>
          <a:bodyPr wrap="square">
            <a:normAutofit/>
          </a:bodyPr>
          <a:lstStyle/>
          <a:p>
            <a:fld id="{5592522B-0F24-4480-B9DD-A9474A6880D6}" type="datetimeFigureOut">
              <a:rPr lang="zh-CN" altLang="en-US" smtClean="0"/>
            </a:fld>
            <a:endParaRPr lang="zh-CN" altLang="en-US"/>
          </a:p>
        </p:txBody>
      </p:sp>
      <p:sp>
        <p:nvSpPr>
          <p:cNvPr id="5" name="页脚占位符 5"/>
          <p:cNvSpPr>
            <a:spLocks noGrp="1"/>
          </p:cNvSpPr>
          <p:nvPr>
            <p:ph type="ftr" sz="quarter" idx="11"/>
            <p:custDataLst>
              <p:tags r:id="rId5"/>
            </p:custDataLst>
          </p:nvPr>
        </p:nvSpPr>
        <p:spPr/>
        <p:txBody>
          <a:bodyPr/>
          <a:lstStyle/>
          <a:p>
            <a:endParaRPr lang="zh-CN" altLang="en-US"/>
          </a:p>
        </p:txBody>
      </p:sp>
      <p:sp>
        <p:nvSpPr>
          <p:cNvPr id="6" name="灯片编号占位符 6"/>
          <p:cNvSpPr>
            <a:spLocks noGrp="1"/>
          </p:cNvSpPr>
          <p:nvPr>
            <p:ph type="sldNum" sz="quarter" idx="12"/>
            <p:custDataLst>
              <p:tags r:id="rId6"/>
            </p:custDataLst>
          </p:nvPr>
        </p:nvSpPr>
        <p:spPr/>
        <p:txBody>
          <a:bodyPr wrap="square">
            <a:normAutofit/>
          </a:bodyPr>
          <a:lstStyle/>
          <a:p>
            <a:fld id="{BE5F26B5-172A-4DC2-B0B7-181CFC56B87C}" type="slidenum">
              <a:rPr lang="zh-CN" altLang="en-US" smtClean="0"/>
            </a:fld>
            <a:endParaRPr lang="zh-CN" altLang="en-US"/>
          </a:p>
        </p:txBody>
      </p:sp>
      <p:sp>
        <p:nvSpPr>
          <p:cNvPr id="7" name="Rectangle 41792_#color_$accent1_$accent2-2050&amp;12615"/>
          <p:cNvSpPr/>
          <p:nvPr userDrawn="1">
            <p:custDataLst>
              <p:tags r:id="rId7"/>
            </p:custDataLst>
          </p:nvPr>
        </p:nvSpPr>
        <p:spPr>
          <a:xfrm flipH="1">
            <a:off x="0" y="4974336"/>
            <a:ext cx="12188952" cy="1883664"/>
          </a:xfrm>
          <a:custGeom>
            <a:avLst/>
            <a:gdLst/>
            <a:ahLst/>
            <a:cxnLst/>
            <a:rect l="l" t="t" r="r" b="b"/>
            <a:pathLst>
              <a:path w="12188952" h="1883664">
                <a:moveTo>
                  <a:pt x="12188952" y="1170432"/>
                </a:moveTo>
                <a:lnTo>
                  <a:pt x="12188952" y="1883664"/>
                </a:lnTo>
                <a:lnTo>
                  <a:pt x="0" y="1883664"/>
                </a:lnTo>
                <a:lnTo>
                  <a:pt x="0" y="0"/>
                </a:lnTo>
                <a:lnTo>
                  <a:pt x="5513832" y="0"/>
                </a:lnTo>
                <a:cubicBezTo>
                  <a:pt x="5779008" y="0"/>
                  <a:pt x="6025896" y="100584"/>
                  <a:pt x="6217920" y="283464"/>
                </a:cubicBezTo>
                <a:lnTo>
                  <a:pt x="6958584" y="987552"/>
                </a:lnTo>
                <a:cubicBezTo>
                  <a:pt x="7077456" y="1106424"/>
                  <a:pt x="7232904" y="1170432"/>
                  <a:pt x="7397496" y="1170432"/>
                </a:cubicBezTo>
                <a:lnTo>
                  <a:pt x="12188952" y="1170432"/>
                </a:lnTo>
              </a:path>
            </a:pathLst>
          </a:custGeom>
          <a:gradFill>
            <a:gsLst>
              <a:gs pos="0">
                <a:schemeClr val="accent2">
                  <a:lumMod val="50000"/>
                </a:schemeClr>
              </a:gs>
              <a:gs pos="100000">
                <a:schemeClr val="accent1"/>
              </a:gs>
            </a:gsLst>
            <a:lin ang="10543348" scaled="0"/>
          </a:gradFill>
          <a:ln w="25400">
            <a:noFill/>
          </a:ln>
          <a:effectLst/>
        </p:spPr>
        <p:style>
          <a:lnRef idx="2">
            <a:schemeClr val="accent1">
              <a:lumMod val="75000"/>
            </a:schemeClr>
          </a:lnRef>
          <a:fillRef idx="1">
            <a:schemeClr val="accent1"/>
          </a:fillRef>
          <a:effectRef idx="0">
            <a:srgbClr val="FFFFFF"/>
          </a:effectRef>
          <a:fontRef idx="minor">
            <a:schemeClr val="lt1"/>
          </a:fontRef>
        </p:style>
        <p:txBody>
          <a:bodyPr/>
          <a:lstStyle/>
          <a:p>
            <a:endParaRPr lang="zh-CN" altLang="en-US"/>
          </a:p>
        </p:txBody>
      </p:sp>
      <p:sp>
        <p:nvSpPr>
          <p:cNvPr id="9" name="Vector 25_#color_$accent3_$accent3-2050&amp;12618"/>
          <p:cNvSpPr/>
          <p:nvPr userDrawn="1">
            <p:custDataLst>
              <p:tags r:id="rId8"/>
            </p:custDataLst>
          </p:nvPr>
        </p:nvSpPr>
        <p:spPr>
          <a:xfrm flipH="1">
            <a:off x="127" y="0"/>
            <a:ext cx="2331720" cy="950976"/>
          </a:xfrm>
          <a:custGeom>
            <a:avLst/>
            <a:gdLst/>
            <a:ahLst/>
            <a:cxnLst/>
            <a:rect l="l" t="t" r="r" b="b"/>
            <a:pathLst>
              <a:path w="2331720" h="950976">
                <a:moveTo>
                  <a:pt x="0" y="0"/>
                </a:moveTo>
                <a:lnTo>
                  <a:pt x="950976" y="886968"/>
                </a:lnTo>
                <a:cubicBezTo>
                  <a:pt x="996696" y="932688"/>
                  <a:pt x="1060704" y="950976"/>
                  <a:pt x="1124712" y="950976"/>
                </a:cubicBezTo>
                <a:lnTo>
                  <a:pt x="2331720" y="950976"/>
                </a:lnTo>
                <a:lnTo>
                  <a:pt x="2331720" y="0"/>
                </a:lnTo>
                <a:lnTo>
                  <a:pt x="0" y="0"/>
                </a:lnTo>
              </a:path>
            </a:pathLst>
          </a:custGeom>
          <a:gradFill>
            <a:gsLst>
              <a:gs pos="100000">
                <a:schemeClr val="accent3">
                  <a:alpha val="100000"/>
                </a:schemeClr>
              </a:gs>
              <a:gs pos="0">
                <a:schemeClr val="accent3">
                  <a:alpha val="0"/>
                </a:schemeClr>
              </a:gs>
            </a:gsLst>
            <a:lin ang="9473432" scaled="0"/>
          </a:gradFill>
          <a:ln w="25400">
            <a:noFill/>
          </a:ln>
          <a:effectLst/>
          <a:extLst>
            <a:ext uri="{91240B29-F687-4F45-9708-019B960494DF}">
              <a14:hiddenLine xmlns:a14="http://schemas.microsoft.com/office/drawing/2010/main" w="25400">
                <a:solidFill>
                  <a:srgbClr val="000000"/>
                </a:solidFill>
              </a14:hiddenLine>
            </a:ext>
            <a:ext uri="{AF507438-7753-43E0-B8FC-AC1667EBCBE1}">
              <a14:hiddenEffects xmlns:a14="http://schemas.microsoft.com/office/drawing/2010/main">
                <a:effectLst>
                  <a:outerShdw blurRad="254000" dist="127000" dir="5400000" algn="ctr" rotWithShape="0">
                    <a:srgbClr val="000000">
                      <a:alpha val="40000"/>
                    </a:srgbClr>
                  </a:outerShdw>
                </a:effectLst>
              </a14:hiddenEffects>
            </a:ext>
          </a:extLst>
        </p:spPr>
        <p:style>
          <a:lnRef idx="2">
            <a:schemeClr val="accent1">
              <a:lumMod val="75000"/>
            </a:schemeClr>
          </a:lnRef>
          <a:fillRef idx="1">
            <a:schemeClr val="accent1"/>
          </a:fillRef>
          <a:effectRef idx="0">
            <a:srgbClr val="FFFFFF"/>
          </a:effectRef>
          <a:fontRef idx="minor">
            <a:schemeClr val="lt1"/>
          </a:fontRef>
        </p:style>
        <p:txBody>
          <a:bodyPr/>
          <a:lstStyle/>
          <a:p>
            <a:endParaRPr lang="zh-CN" altLang="en-US"/>
          </a:p>
        </p:txBody>
      </p:sp>
      <p:sp>
        <p:nvSpPr>
          <p:cNvPr id="10" name="Vector 24_#color-2050&amp;12621"/>
          <p:cNvSpPr/>
          <p:nvPr userDrawn="1">
            <p:custDataLst>
              <p:tags r:id="rId9"/>
            </p:custDataLst>
          </p:nvPr>
        </p:nvSpPr>
        <p:spPr>
          <a:xfrm flipH="1">
            <a:off x="254" y="0"/>
            <a:ext cx="1572768" cy="640080"/>
          </a:xfrm>
          <a:custGeom>
            <a:avLst/>
            <a:gdLst/>
            <a:ahLst/>
            <a:cxnLst/>
            <a:rect l="l" t="t" r="r" b="b"/>
            <a:pathLst>
              <a:path w="1572768" h="640080">
                <a:moveTo>
                  <a:pt x="0" y="0"/>
                </a:moveTo>
                <a:lnTo>
                  <a:pt x="612648" y="576072"/>
                </a:lnTo>
                <a:cubicBezTo>
                  <a:pt x="667512" y="612648"/>
                  <a:pt x="722376" y="640080"/>
                  <a:pt x="786384" y="640080"/>
                </a:cubicBezTo>
                <a:lnTo>
                  <a:pt x="1572768" y="640080"/>
                </a:lnTo>
                <a:lnTo>
                  <a:pt x="1572768" y="0"/>
                </a:lnTo>
                <a:lnTo>
                  <a:pt x="0" y="0"/>
                </a:lnTo>
              </a:path>
            </a:pathLst>
          </a:custGeom>
          <a:solidFill>
            <a:schemeClr val="accent3">
              <a:alpha val="62000"/>
            </a:schemeClr>
          </a:solidFill>
        </p:spPr>
        <p:txBody>
          <a:bodyPr/>
          <a:lstStyle/>
          <a:p>
            <a:endParaRPr lang="zh-CN" altLang="en-US"/>
          </a:p>
        </p:txBody>
      </p:sp>
      <p:sp>
        <p:nvSpPr>
          <p:cNvPr id="11" name="Rectangle 41795_#color-2049&amp;11794"/>
          <p:cNvSpPr/>
          <p:nvPr userDrawn="1">
            <p:custDataLst>
              <p:tags r:id="rId10"/>
            </p:custDataLst>
          </p:nvPr>
        </p:nvSpPr>
        <p:spPr>
          <a:xfrm>
            <a:off x="4037965" y="5371465"/>
            <a:ext cx="6701155" cy="327660"/>
          </a:xfrm>
          <a:custGeom>
            <a:avLst/>
            <a:gdLst/>
            <a:ahLst/>
            <a:cxnLst/>
            <a:rect l="l" t="t" r="r" b="b"/>
            <a:pathLst>
              <a:path w="8238744" h="402336">
                <a:moveTo>
                  <a:pt x="384048" y="0"/>
                </a:moveTo>
                <a:lnTo>
                  <a:pt x="8238744" y="0"/>
                </a:lnTo>
                <a:lnTo>
                  <a:pt x="7863840" y="402336"/>
                </a:lnTo>
                <a:lnTo>
                  <a:pt x="0" y="402336"/>
                </a:lnTo>
                <a:lnTo>
                  <a:pt x="384048" y="0"/>
                </a:lnTo>
              </a:path>
            </a:pathLst>
          </a:custGeom>
          <a:solidFill>
            <a:schemeClr val="accent3"/>
          </a:solidFill>
        </p:spPr>
        <p:txBody>
          <a:bodyPr/>
          <a:lstStyle/>
          <a:p>
            <a:endParaRPr lang="zh-CN" altLang="en-US"/>
          </a:p>
        </p:txBody>
      </p:sp>
      <p:sp>
        <p:nvSpPr>
          <p:cNvPr id="12" name="Rectangle 41796_#color-2049&amp;11795"/>
          <p:cNvSpPr/>
          <p:nvPr userDrawn="1">
            <p:custDataLst>
              <p:tags r:id="rId11"/>
            </p:custDataLst>
          </p:nvPr>
        </p:nvSpPr>
        <p:spPr>
          <a:xfrm>
            <a:off x="9000490" y="5371465"/>
            <a:ext cx="1748155" cy="327660"/>
          </a:xfrm>
          <a:custGeom>
            <a:avLst/>
            <a:gdLst/>
            <a:ahLst/>
            <a:cxnLst/>
            <a:rect l="l" t="t" r="r" b="b"/>
            <a:pathLst>
              <a:path w="2148840" h="402336">
                <a:moveTo>
                  <a:pt x="384048" y="0"/>
                </a:moveTo>
                <a:lnTo>
                  <a:pt x="2148840" y="0"/>
                </a:lnTo>
                <a:lnTo>
                  <a:pt x="1764792" y="402336"/>
                </a:lnTo>
                <a:lnTo>
                  <a:pt x="0" y="402336"/>
                </a:lnTo>
                <a:lnTo>
                  <a:pt x="384048" y="0"/>
                </a:lnTo>
              </a:path>
            </a:pathLst>
          </a:custGeom>
          <a:solidFill>
            <a:schemeClr val="accent3">
              <a:lumMod val="75000"/>
              <a:alpha val="50000"/>
            </a:schemeClr>
          </a:solidFill>
        </p:spPr>
        <p:txBody>
          <a:bodyPr/>
          <a:lstStyle/>
          <a:p>
            <a:endParaRPr lang="zh-CN" altLang="en-US"/>
          </a:p>
        </p:txBody>
      </p:sp>
      <p:pic>
        <p:nvPicPr>
          <p:cNvPr id="5124" name="图片 6" descr="logo横版 png"/>
          <p:cNvPicPr>
            <a:picLocks noChangeAspect="1"/>
          </p:cNvPicPr>
          <p:nvPr userDrawn="1"/>
        </p:nvPicPr>
        <p:blipFill>
          <a:blip r:embed="rId12"/>
          <a:stretch>
            <a:fillRect/>
          </a:stretch>
        </p:blipFill>
        <p:spPr>
          <a:xfrm>
            <a:off x="11477625" y="82550"/>
            <a:ext cx="608013" cy="642938"/>
          </a:xfrm>
          <a:prstGeom prst="rect">
            <a:avLst/>
          </a:prstGeom>
          <a:noFill/>
          <a:ln w="9525">
            <a:noFill/>
          </a:ln>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
        <p:nvSpPr>
          <p:cNvPr id="3" name="内容占位符 2"/>
          <p:cNvSpPr>
            <a:spLocks noGrp="1"/>
          </p:cNvSpPr>
          <p:nvPr>
            <p:ph sz="half" idx="1"/>
            <p:custDataLst>
              <p:tags r:id="rId2"/>
            </p:custDataLst>
          </p:nvPr>
        </p:nvSpPr>
        <p:spPr>
          <a:xfrm>
            <a:off x="695960" y="1301750"/>
            <a:ext cx="5323840" cy="4875850"/>
          </a:xfrm>
        </p:spPr>
        <p:txBody>
          <a:bodyPr wrap="square">
            <a:normAutofit/>
          </a:bodyPr>
          <a:lstStyle/>
          <a:p>
            <a:pPr lvl="0"/>
            <a:r>
              <a:rPr lang="zh-CN" altLang="en-US" dirty="0"/>
              <a:t>单击此处编辑母版文本样式</a:t>
            </a:r>
            <a:endParaRPr lang="zh-CN" altLang="en-US" dirty="0"/>
          </a:p>
          <a:p>
            <a:pPr lvl="1"/>
            <a:r>
              <a:rPr lang="zh-CN" altLang="en-US" dirty="0">
                <a:sym typeface="+mn-ea"/>
              </a:rPr>
              <a:t>第</a:t>
            </a:r>
            <a:r>
              <a:rPr lang="zh-CN" altLang="en-US" dirty="0"/>
              <a:t>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4" name="内容占位符 3"/>
          <p:cNvSpPr>
            <a:spLocks noGrp="1"/>
          </p:cNvSpPr>
          <p:nvPr>
            <p:ph sz="half" idx="2"/>
            <p:custDataLst>
              <p:tags r:id="rId3"/>
            </p:custDataLst>
          </p:nvPr>
        </p:nvSpPr>
        <p:spPr>
          <a:xfrm>
            <a:off x="6172200" y="1301750"/>
            <a:ext cx="5323840" cy="4875850"/>
          </a:xfrm>
        </p:spPr>
        <p:txBody>
          <a:bodyPr wrap="square">
            <a:normAutofit/>
          </a:bodyPr>
          <a:lstStyle/>
          <a:p>
            <a:pPr lvl="0"/>
            <a:r>
              <a:rPr lang="zh-CN" altLang="en-US" dirty="0"/>
              <a:t>单击此处编辑母版文本样式</a:t>
            </a:r>
            <a:endParaRPr lang="zh-CN" altLang="en-US" dirty="0"/>
          </a:p>
          <a:p>
            <a:pPr lvl="1"/>
            <a:r>
              <a:rPr lang="zh-CN" altLang="en-US" dirty="0">
                <a:sym typeface="+mn-ea"/>
              </a:rPr>
              <a:t>第</a:t>
            </a:r>
            <a:r>
              <a:rPr lang="zh-CN" altLang="en-US" dirty="0"/>
              <a:t>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5" name="日期占位符 4"/>
          <p:cNvSpPr>
            <a:spLocks noGrp="1"/>
          </p:cNvSpPr>
          <p:nvPr>
            <p:ph type="dt" sz="half" idx="10"/>
            <p:custDataLst>
              <p:tags r:id="rId4"/>
            </p:custDataLst>
          </p:nvPr>
        </p:nvSpPr>
        <p:spPr/>
        <p:txBody>
          <a:bodyPr wrap="square">
            <a:normAutofit/>
          </a:bodyPr>
          <a:lstStyle/>
          <a:p>
            <a:fld id="{5592522B-0F24-4480-B9DD-A9474A6880D6}" type="datetimeFigureOut">
              <a:rPr lang="zh-CN" altLang="en-US" smtClean="0"/>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wrap="square">
            <a:normAutofit/>
          </a:bodyPr>
          <a:lstStyle/>
          <a:p>
            <a:fld id="{BE5F26B5-172A-4DC2-B0B7-181CFC56B87C}" type="slidenum">
              <a:rPr lang="zh-CN" altLang="en-US" smtClean="0"/>
            </a:fld>
            <a:endParaRPr lang="zh-CN" altLang="en-US"/>
          </a:p>
        </p:txBody>
      </p:sp>
      <p:sp>
        <p:nvSpPr>
          <p:cNvPr id="9" name="标题 8"/>
          <p:cNvSpPr>
            <a:spLocks noGrp="1"/>
          </p:cNvSpPr>
          <p:nvPr>
            <p:ph type="title"/>
            <p:custDataLst>
              <p:tags r:id="rId7"/>
            </p:custDataLst>
          </p:nvPr>
        </p:nvSpPr>
        <p:spPr/>
        <p:txBody>
          <a:bodyPr/>
          <a:lstStyle/>
          <a:p>
            <a:r>
              <a:rPr lang="zh-CN" altLang="en-US"/>
              <a:t>单击此处编辑母版标题样式</a:t>
            </a:r>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6" Type="http://schemas.openxmlformats.org/officeDocument/2006/relationships/theme" Target="../theme/theme1.xml"/><Relationship Id="rId5" Type="http://schemas.openxmlformats.org/officeDocument/2006/relationships/image" Target="../media/image1.jpeg"/><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13.xml"/><Relationship Id="rId8" Type="http://schemas.openxmlformats.org/officeDocument/2006/relationships/slideLayout" Target="../slideLayouts/slideLayout12.xml"/><Relationship Id="rId7" Type="http://schemas.openxmlformats.org/officeDocument/2006/relationships/slideLayout" Target="../slideLayouts/slideLayout11.xml"/><Relationship Id="rId6" Type="http://schemas.openxmlformats.org/officeDocument/2006/relationships/slideLayout" Target="../slideLayouts/slideLayout10.xml"/><Relationship Id="rId5" Type="http://schemas.openxmlformats.org/officeDocument/2006/relationships/slideLayout" Target="../slideLayouts/slideLayout9.xml"/><Relationship Id="rId4" Type="http://schemas.openxmlformats.org/officeDocument/2006/relationships/slideLayout" Target="../slideLayouts/slideLayout8.xml"/><Relationship Id="rId3" Type="http://schemas.openxmlformats.org/officeDocument/2006/relationships/slideLayout" Target="../slideLayouts/slideLayout7.xml"/><Relationship Id="rId21" Type="http://schemas.openxmlformats.org/officeDocument/2006/relationships/theme" Target="../theme/theme2.xml"/><Relationship Id="rId20" Type="http://schemas.openxmlformats.org/officeDocument/2006/relationships/image" Target="../media/image1.jpeg"/><Relationship Id="rId2" Type="http://schemas.openxmlformats.org/officeDocument/2006/relationships/slideLayout" Target="../slideLayouts/slideLayout6.xml"/><Relationship Id="rId19" Type="http://schemas.openxmlformats.org/officeDocument/2006/relationships/tags" Target="../tags/tag76.xml"/><Relationship Id="rId18" Type="http://schemas.openxmlformats.org/officeDocument/2006/relationships/tags" Target="../tags/tag75.xml"/><Relationship Id="rId17" Type="http://schemas.openxmlformats.org/officeDocument/2006/relationships/tags" Target="../tags/tag74.xml"/><Relationship Id="rId16" Type="http://schemas.openxmlformats.org/officeDocument/2006/relationships/tags" Target="../tags/tag73.xml"/><Relationship Id="rId15" Type="http://schemas.openxmlformats.org/officeDocument/2006/relationships/tags" Target="../tags/tag72.xml"/><Relationship Id="rId14" Type="http://schemas.openxmlformats.org/officeDocument/2006/relationships/tags" Target="../tags/tag71.xml"/><Relationship Id="rId13" Type="http://schemas.openxmlformats.org/officeDocument/2006/relationships/tags" Target="../tags/tag70.xml"/><Relationship Id="rId12" Type="http://schemas.openxmlformats.org/officeDocument/2006/relationships/tags" Target="../tags/tag69.xml"/><Relationship Id="rId11" Type="http://schemas.openxmlformats.org/officeDocument/2006/relationships/slideLayout" Target="../slideLayouts/slideLayout15.xml"/><Relationship Id="rId10" Type="http://schemas.openxmlformats.org/officeDocument/2006/relationships/slideLayout" Target="../slideLayouts/slideLayout14.xml"/><Relationship Id="rId1" Type="http://schemas.openxmlformats.org/officeDocument/2006/relationships/slideLayout" Target="../slideLayouts/slideLayout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endParaRPr lang="zh-CN" altLang="en-US" dirty="0"/>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mn-lt"/>
                <a:ea typeface="+mn-ea"/>
                <a:cs typeface="思源黑体 Normal" panose="020B0400000000000000" pitchFamily="34" charset="-122"/>
              </a:defRPr>
            </a:lvl1pPr>
          </a:lstStyle>
          <a:p>
            <a:fld id="{D997B5FA-0921-464F-AAE1-844C04324D75}" type="datetimeFigureOut">
              <a:rPr lang="zh-CN" altLang="en-US" smtClean="0"/>
            </a:fld>
            <a:endParaRPr lang="zh-CN" altLang="en-US" dirty="0"/>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mn-lt"/>
                <a:ea typeface="+mn-ea"/>
                <a:cs typeface="思源黑体 Normal" panose="020B0400000000000000" pitchFamily="34" charset="-122"/>
              </a:defRPr>
            </a:lvl1pPr>
          </a:lstStyle>
          <a:p>
            <a:endParaRPr lang="zh-CN" altLang="en-US" dirty="0"/>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mn-lt"/>
                <a:ea typeface="+mn-ea"/>
                <a:cs typeface="思源黑体 Normal" panose="020B0400000000000000" pitchFamily="34" charset="-122"/>
              </a:defRPr>
            </a:lvl1pPr>
          </a:lstStyle>
          <a:p>
            <a:fld id="{565CE74E-AB26-4998-AD42-012C4C1AD076}" type="slidenum">
              <a:rPr lang="zh-CN" altLang="en-US" smtClean="0"/>
            </a:fld>
            <a:endParaRPr lang="zh-CN" altLang="en-US" dirty="0"/>
          </a:p>
        </p:txBody>
      </p:sp>
      <p:pic>
        <p:nvPicPr>
          <p:cNvPr id="5124" name="图片 6" descr="logo横版 png"/>
          <p:cNvPicPr>
            <a:picLocks noChangeAspect="1"/>
          </p:cNvPicPr>
          <p:nvPr userDrawn="1"/>
        </p:nvPicPr>
        <p:blipFill>
          <a:blip r:embed="rId5"/>
          <a:stretch>
            <a:fillRect/>
          </a:stretch>
        </p:blipFill>
        <p:spPr>
          <a:xfrm>
            <a:off x="11477625" y="82550"/>
            <a:ext cx="608013" cy="642938"/>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Lst>
  <mc:AlternateContent xmlns:mc="http://schemas.openxmlformats.org/markup-compatibility/2006">
    <mc:Choice xmlns:p15="http://schemas.microsoft.com/office/powerpoint/2012/main" Requires="p15">
      <p:transition xmlns:p14="http://schemas.microsoft.com/office/powerpoint/2010/main" spd="med" Requires="p14" p14:dur="750">
        <p15:prstTrans prst="pageCurlDouble"/>
      </p:transition>
    </mc:Choice>
    <mc:Fallback>
      <p:transition spd="med">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思源黑体 Normal" panose="020B0400000000000000" pitchFamily="34" charset="-122"/>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思源黑体 Normal" panose="020B0400000000000000" pitchFamily="34"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思源黑体 Normal" panose="020B0400000000000000" pitchFamily="34" charset="-12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思源黑体 Normal" panose="020B0400000000000000" pitchFamily="34" charset="-12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思源黑体 Normal" panose="020B0400000000000000" pitchFamily="34" charset="-12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思源黑体 Normal" panose="020B0400000000000000" pitchFamily="34"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Vector 24_#color-2050&amp;12621"/>
          <p:cNvSpPr/>
          <p:nvPr userDrawn="1">
            <p:custDataLst>
              <p:tags r:id="rId12"/>
            </p:custDataLst>
          </p:nvPr>
        </p:nvSpPr>
        <p:spPr>
          <a:xfrm flipH="1" flipV="1">
            <a:off x="307379" y="6521450"/>
            <a:ext cx="2160231" cy="336550"/>
          </a:xfrm>
          <a:custGeom>
            <a:avLst/>
            <a:gdLst>
              <a:gd name="connsiteX0" fmla="*/ 0 w 5048"/>
              <a:gd name="connsiteY0" fmla="*/ 0 h 656"/>
              <a:gd name="connsiteX1" fmla="*/ 1473 w 5048"/>
              <a:gd name="connsiteY1" fmla="*/ 622 h 656"/>
              <a:gd name="connsiteX2" fmla="*/ 1868 w 5048"/>
              <a:gd name="connsiteY2" fmla="*/ 656 h 656"/>
              <a:gd name="connsiteX3" fmla="*/ 5048 w 5048"/>
              <a:gd name="connsiteY3" fmla="*/ 656 h 656"/>
              <a:gd name="connsiteX4" fmla="*/ 5048 w 5048"/>
              <a:gd name="connsiteY4" fmla="*/ 10 h 656"/>
              <a:gd name="connsiteX5" fmla="*/ 0 w 5048"/>
              <a:gd name="connsiteY5" fmla="*/ 0 h 656"/>
              <a:gd name="connsiteX0-1" fmla="*/ 0 w 10000"/>
              <a:gd name="connsiteY0-2" fmla="*/ 0 h 10000"/>
              <a:gd name="connsiteX1-3" fmla="*/ 2918 w 10000"/>
              <a:gd name="connsiteY1-4" fmla="*/ 9482 h 10000"/>
              <a:gd name="connsiteX2-5" fmla="*/ 3700 w 10000"/>
              <a:gd name="connsiteY2-6" fmla="*/ 10000 h 10000"/>
              <a:gd name="connsiteX3-7" fmla="*/ 10000 w 10000"/>
              <a:gd name="connsiteY3-8" fmla="*/ 10000 h 10000"/>
              <a:gd name="connsiteX4-9" fmla="*/ 10000 w 10000"/>
              <a:gd name="connsiteY4-10" fmla="*/ 152 h 10000"/>
              <a:gd name="connsiteX5-11" fmla="*/ 1715 w 10000"/>
              <a:gd name="connsiteY5-12" fmla="*/ 0 h 10000"/>
              <a:gd name="connsiteX0-13" fmla="*/ 0 w 8334"/>
              <a:gd name="connsiteY0-14" fmla="*/ 377 h 10000"/>
              <a:gd name="connsiteX1-15" fmla="*/ 1252 w 8334"/>
              <a:gd name="connsiteY1-16" fmla="*/ 9482 h 10000"/>
              <a:gd name="connsiteX2-17" fmla="*/ 2034 w 8334"/>
              <a:gd name="connsiteY2-18" fmla="*/ 10000 h 10000"/>
              <a:gd name="connsiteX3-19" fmla="*/ 8334 w 8334"/>
              <a:gd name="connsiteY3-20" fmla="*/ 10000 h 10000"/>
              <a:gd name="connsiteX4-21" fmla="*/ 8334 w 8334"/>
              <a:gd name="connsiteY4-22" fmla="*/ 152 h 10000"/>
              <a:gd name="connsiteX5-23" fmla="*/ 49 w 8334"/>
              <a:gd name="connsiteY5-24" fmla="*/ 0 h 100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8334" h="10000">
                <a:moveTo>
                  <a:pt x="0" y="377"/>
                </a:moveTo>
                <a:lnTo>
                  <a:pt x="1252" y="9482"/>
                </a:lnTo>
                <a:cubicBezTo>
                  <a:pt x="1692" y="10046"/>
                  <a:pt x="1521" y="10000"/>
                  <a:pt x="2034" y="10000"/>
                </a:cubicBezTo>
                <a:lnTo>
                  <a:pt x="8334" y="10000"/>
                </a:lnTo>
                <a:lnTo>
                  <a:pt x="8334" y="152"/>
                </a:lnTo>
                <a:lnTo>
                  <a:pt x="49" y="0"/>
                </a:lnTo>
              </a:path>
            </a:pathLst>
          </a:custGeom>
          <a:gradFill>
            <a:gsLst>
              <a:gs pos="100000">
                <a:schemeClr val="accent3">
                  <a:alpha val="12000"/>
                </a:schemeClr>
              </a:gs>
              <a:gs pos="30000">
                <a:schemeClr val="accent3">
                  <a:alpha val="0"/>
                </a:schemeClr>
              </a:gs>
            </a:gsLst>
            <a:lin ang="9473432" scaled="0"/>
          </a:gradFill>
        </p:spPr>
        <p:txBody>
          <a:bodyPr>
            <a:noAutofit/>
          </a:bodyPr>
          <a:lstStyle/>
          <a:p>
            <a:pPr lvl="0" algn="l">
              <a:buClrTx/>
              <a:buSzTx/>
              <a:buFontTx/>
            </a:pPr>
            <a:endParaRPr lang="zh-CN" altLang="en-US" dirty="0">
              <a:sym typeface="+mn-ea"/>
            </a:endParaRPr>
          </a:p>
        </p:txBody>
      </p:sp>
      <p:sp>
        <p:nvSpPr>
          <p:cNvPr id="2" name="标题占位符 1"/>
          <p:cNvSpPr>
            <a:spLocks noGrp="1"/>
          </p:cNvSpPr>
          <p:nvPr>
            <p:ph type="title"/>
            <p:custDataLst>
              <p:tags r:id="rId13"/>
            </p:custDataLst>
          </p:nvPr>
        </p:nvSpPr>
        <p:spPr>
          <a:xfrm>
            <a:off x="695960" y="360000"/>
            <a:ext cx="10800000" cy="720000"/>
          </a:xfrm>
          <a:prstGeom prst="rect">
            <a:avLst/>
          </a:prstGeom>
        </p:spPr>
        <p:txBody>
          <a:bodyPr vert="horz" wrap="square" lIns="0" tIns="0" rIns="0" bIns="0" rtlCol="0" anchor="b" anchorCtr="0">
            <a:normAutofit/>
          </a:bodyPr>
          <a:lstStyle/>
          <a:p>
            <a:r>
              <a:rPr lang="zh-CN" altLang="en-US" dirty="0"/>
              <a:t>单击编辑母版标题样式</a:t>
            </a:r>
            <a:endParaRPr lang="zh-CN" altLang="en-US" dirty="0"/>
          </a:p>
        </p:txBody>
      </p:sp>
      <p:sp>
        <p:nvSpPr>
          <p:cNvPr id="3" name="文本占位符 2"/>
          <p:cNvSpPr>
            <a:spLocks noGrp="1"/>
          </p:cNvSpPr>
          <p:nvPr>
            <p:ph type="body" idx="1"/>
            <p:custDataLst>
              <p:tags r:id="rId14"/>
            </p:custDataLst>
          </p:nvPr>
        </p:nvSpPr>
        <p:spPr>
          <a:xfrm>
            <a:off x="695960" y="1301749"/>
            <a:ext cx="10800000" cy="4873625"/>
          </a:xfrm>
          <a:prstGeom prst="rect">
            <a:avLst/>
          </a:prstGeom>
        </p:spPr>
        <p:txBody>
          <a:bodyPr vert="horz" wrap="square" lIns="0" tIns="0" rIns="0" bIns="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4" name="日期占位符 3"/>
          <p:cNvSpPr>
            <a:spLocks noGrp="1"/>
          </p:cNvSpPr>
          <p:nvPr>
            <p:ph type="dt" sz="half" idx="2"/>
            <p:custDataLst>
              <p:tags r:id="rId15"/>
            </p:custDataLst>
          </p:nvPr>
        </p:nvSpPr>
        <p:spPr>
          <a:xfrm>
            <a:off x="695960" y="6356350"/>
            <a:ext cx="2743200" cy="365125"/>
          </a:xfrm>
          <a:prstGeom prst="rect">
            <a:avLst/>
          </a:prstGeom>
        </p:spPr>
        <p:txBody>
          <a:bodyPr vert="horz" wrap="square" lIns="91440" tIns="45720" rIns="91440" bIns="45720" rtlCol="0" anchor="ctr">
            <a:normAutofit/>
          </a:bodyPr>
          <a:lstStyle>
            <a:lvl1pPr algn="l">
              <a:defRPr sz="1200">
                <a:solidFill>
                  <a:schemeClr val="tx1">
                    <a:tint val="75000"/>
                  </a:schemeClr>
                </a:solidFill>
              </a:defRPr>
            </a:lvl1pPr>
          </a:lstStyle>
          <a:p>
            <a:fld id="{5592522B-0F24-4480-B9DD-A9474A6880D6}" type="datetimeFigureOut">
              <a:rPr lang="zh-CN" altLang="en-US" smtClean="0"/>
            </a:fld>
            <a:endParaRPr lang="zh-CN" altLang="en-US"/>
          </a:p>
        </p:txBody>
      </p:sp>
      <p:sp>
        <p:nvSpPr>
          <p:cNvPr id="5" name="页脚占位符 4"/>
          <p:cNvSpPr>
            <a:spLocks noGrp="1"/>
          </p:cNvSpPr>
          <p:nvPr>
            <p:ph type="ftr" sz="quarter" idx="3"/>
            <p:custDataLst>
              <p:tags r:id="rId16"/>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17"/>
            </p:custDataLst>
          </p:nvPr>
        </p:nvSpPr>
        <p:spPr>
          <a:xfrm>
            <a:off x="8753983" y="6356350"/>
            <a:ext cx="2743200" cy="365125"/>
          </a:xfrm>
          <a:prstGeom prst="rect">
            <a:avLst/>
          </a:prstGeom>
        </p:spPr>
        <p:txBody>
          <a:bodyPr vert="horz" wrap="square" lIns="91440" tIns="45720" rIns="91440" bIns="45720" rtlCol="0" anchor="ctr">
            <a:normAutofit/>
          </a:bodyPr>
          <a:lstStyle>
            <a:lvl1pPr algn="r">
              <a:defRPr sz="1200">
                <a:solidFill>
                  <a:schemeClr val="tx1">
                    <a:tint val="75000"/>
                  </a:schemeClr>
                </a:solidFill>
              </a:defRPr>
            </a:lvl1pPr>
          </a:lstStyle>
          <a:p>
            <a:fld id="{BE5F26B5-172A-4DC2-B0B7-181CFC56B87C}" type="slidenum">
              <a:rPr lang="zh-CN" altLang="en-US" smtClean="0"/>
            </a:fld>
            <a:endParaRPr lang="zh-CN" altLang="en-US"/>
          </a:p>
        </p:txBody>
      </p:sp>
      <p:sp>
        <p:nvSpPr>
          <p:cNvPr id="9" name="Vector 24_#color-2050&amp;12621"/>
          <p:cNvSpPr/>
          <p:nvPr userDrawn="1">
            <p:custDataLst>
              <p:tags r:id="rId18"/>
            </p:custDataLst>
          </p:nvPr>
        </p:nvSpPr>
        <p:spPr>
          <a:xfrm>
            <a:off x="9655214" y="0"/>
            <a:ext cx="2160231" cy="336550"/>
          </a:xfrm>
          <a:custGeom>
            <a:avLst/>
            <a:gdLst>
              <a:gd name="connsiteX0" fmla="*/ 0 w 5048"/>
              <a:gd name="connsiteY0" fmla="*/ 0 h 656"/>
              <a:gd name="connsiteX1" fmla="*/ 1473 w 5048"/>
              <a:gd name="connsiteY1" fmla="*/ 622 h 656"/>
              <a:gd name="connsiteX2" fmla="*/ 1868 w 5048"/>
              <a:gd name="connsiteY2" fmla="*/ 656 h 656"/>
              <a:gd name="connsiteX3" fmla="*/ 5048 w 5048"/>
              <a:gd name="connsiteY3" fmla="*/ 656 h 656"/>
              <a:gd name="connsiteX4" fmla="*/ 5048 w 5048"/>
              <a:gd name="connsiteY4" fmla="*/ 10 h 656"/>
              <a:gd name="connsiteX5" fmla="*/ 0 w 5048"/>
              <a:gd name="connsiteY5" fmla="*/ 0 h 656"/>
              <a:gd name="connsiteX0-1" fmla="*/ 0 w 10000"/>
              <a:gd name="connsiteY0-2" fmla="*/ 0 h 10000"/>
              <a:gd name="connsiteX1-3" fmla="*/ 2918 w 10000"/>
              <a:gd name="connsiteY1-4" fmla="*/ 9482 h 10000"/>
              <a:gd name="connsiteX2-5" fmla="*/ 3700 w 10000"/>
              <a:gd name="connsiteY2-6" fmla="*/ 10000 h 10000"/>
              <a:gd name="connsiteX3-7" fmla="*/ 10000 w 10000"/>
              <a:gd name="connsiteY3-8" fmla="*/ 10000 h 10000"/>
              <a:gd name="connsiteX4-9" fmla="*/ 10000 w 10000"/>
              <a:gd name="connsiteY4-10" fmla="*/ 152 h 10000"/>
              <a:gd name="connsiteX5-11" fmla="*/ 1715 w 10000"/>
              <a:gd name="connsiteY5-12" fmla="*/ 0 h 10000"/>
              <a:gd name="connsiteX0-13" fmla="*/ 0 w 8334"/>
              <a:gd name="connsiteY0-14" fmla="*/ 377 h 10000"/>
              <a:gd name="connsiteX1-15" fmla="*/ 1252 w 8334"/>
              <a:gd name="connsiteY1-16" fmla="*/ 9482 h 10000"/>
              <a:gd name="connsiteX2-17" fmla="*/ 2034 w 8334"/>
              <a:gd name="connsiteY2-18" fmla="*/ 10000 h 10000"/>
              <a:gd name="connsiteX3-19" fmla="*/ 8334 w 8334"/>
              <a:gd name="connsiteY3-20" fmla="*/ 10000 h 10000"/>
              <a:gd name="connsiteX4-21" fmla="*/ 8334 w 8334"/>
              <a:gd name="connsiteY4-22" fmla="*/ 152 h 10000"/>
              <a:gd name="connsiteX5-23" fmla="*/ 49 w 8334"/>
              <a:gd name="connsiteY5-24" fmla="*/ 0 h 100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8334" h="10000">
                <a:moveTo>
                  <a:pt x="0" y="377"/>
                </a:moveTo>
                <a:lnTo>
                  <a:pt x="1252" y="9482"/>
                </a:lnTo>
                <a:cubicBezTo>
                  <a:pt x="1692" y="10046"/>
                  <a:pt x="1521" y="10000"/>
                  <a:pt x="2034" y="10000"/>
                </a:cubicBezTo>
                <a:lnTo>
                  <a:pt x="8334" y="10000"/>
                </a:lnTo>
                <a:lnTo>
                  <a:pt x="8334" y="152"/>
                </a:lnTo>
                <a:lnTo>
                  <a:pt x="49" y="0"/>
                </a:lnTo>
              </a:path>
            </a:pathLst>
          </a:custGeom>
          <a:gradFill>
            <a:gsLst>
              <a:gs pos="100000">
                <a:schemeClr val="accent3">
                  <a:alpha val="12000"/>
                </a:schemeClr>
              </a:gs>
              <a:gs pos="30000">
                <a:schemeClr val="accent3">
                  <a:alpha val="0"/>
                </a:schemeClr>
              </a:gs>
            </a:gsLst>
            <a:lin ang="9473432" scaled="0"/>
          </a:gradFill>
        </p:spPr>
        <p:txBody>
          <a:bodyPr/>
          <a:lstStyle/>
          <a:p>
            <a:endParaRPr lang="zh-CN" altLang="en-US" dirty="0"/>
          </a:p>
        </p:txBody>
      </p:sp>
      <p:sp>
        <p:nvSpPr>
          <p:cNvPr id="10" name="KSO_TEMPLATE" hidden="1"/>
          <p:cNvSpPr/>
          <p:nvPr userDrawn="1">
            <p:custDataLst>
              <p:tags r:id="rId19"/>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5124" name="图片 6" descr="logo横版 png"/>
          <p:cNvPicPr>
            <a:picLocks noChangeAspect="1"/>
          </p:cNvPicPr>
          <p:nvPr userDrawn="1"/>
        </p:nvPicPr>
        <p:blipFill>
          <a:blip r:embed="rId20"/>
          <a:stretch>
            <a:fillRect/>
          </a:stretch>
        </p:blipFill>
        <p:spPr>
          <a:xfrm>
            <a:off x="11477625" y="82550"/>
            <a:ext cx="608013" cy="642938"/>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54" r:id="rId1"/>
    <p:sldLayoutId id="2147483655" r:id="rId2"/>
    <p:sldLayoutId id="2147483656" r:id="rId3"/>
    <p:sldLayoutId id="2147483657" r:id="rId4"/>
    <p:sldLayoutId id="2147483658" r:id="rId5"/>
    <p:sldLayoutId id="2147483659" r:id="rId6"/>
    <p:sldLayoutId id="2147483660" r:id="rId7"/>
    <p:sldLayoutId id="2147483661" r:id="rId8"/>
    <p:sldLayoutId id="2147483662" r:id="rId9"/>
    <p:sldLayoutId id="2147483663" r:id="rId10"/>
    <p:sldLayoutId id="2147483664" r:id="rId11"/>
  </p:sldLayoutIdLst>
  <p:txStyles>
    <p:titleStyle>
      <a:lvl1pPr algn="l" defTabSz="914400" rtl="0" eaLnBrk="1" latinLnBrk="0" hangingPunct="1">
        <a:lnSpc>
          <a:spcPct val="100000"/>
        </a:lnSpc>
        <a:spcBef>
          <a:spcPct val="0"/>
        </a:spcBef>
        <a:buNone/>
        <a:defRPr sz="3200" b="0" kern="1200">
          <a:solidFill>
            <a:schemeClr val="accent1"/>
          </a:solidFill>
          <a:latin typeface="+mj-lt"/>
          <a:ea typeface="+mj-ea"/>
          <a:cs typeface="+mj-cs"/>
        </a:defRPr>
      </a:lvl1pPr>
    </p:titleStyle>
    <p:body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4.jpeg"/><Relationship Id="rId1" Type="http://schemas.openxmlformats.org/officeDocument/2006/relationships/image" Target="../media/image3.png"/></Relationships>
</file>

<file path=ppt/slides/_rels/slide10.xml.rels><?xml version="1.0" encoding="UTF-8" standalone="yes"?>
<Relationships xmlns="http://schemas.openxmlformats.org/package/2006/relationships"><Relationship Id="rId9" Type="http://schemas.openxmlformats.org/officeDocument/2006/relationships/slideLayout" Target="../slideLayouts/slideLayout6.xml"/><Relationship Id="rId8" Type="http://schemas.openxmlformats.org/officeDocument/2006/relationships/tags" Target="../tags/tag154.xml"/><Relationship Id="rId7" Type="http://schemas.openxmlformats.org/officeDocument/2006/relationships/tags" Target="../tags/tag153.xml"/><Relationship Id="rId6" Type="http://schemas.openxmlformats.org/officeDocument/2006/relationships/tags" Target="../tags/tag152.xml"/><Relationship Id="rId5" Type="http://schemas.openxmlformats.org/officeDocument/2006/relationships/tags" Target="../tags/tag151.xml"/><Relationship Id="rId4" Type="http://schemas.openxmlformats.org/officeDocument/2006/relationships/tags" Target="../tags/tag150.xml"/><Relationship Id="rId3" Type="http://schemas.openxmlformats.org/officeDocument/2006/relationships/tags" Target="../tags/tag149.xml"/><Relationship Id="rId2" Type="http://schemas.openxmlformats.org/officeDocument/2006/relationships/tags" Target="../tags/tag148.xml"/><Relationship Id="rId10" Type="http://schemas.openxmlformats.org/officeDocument/2006/relationships/notesSlide" Target="../notesSlides/notesSlide8.xml"/><Relationship Id="rId1" Type="http://schemas.openxmlformats.org/officeDocument/2006/relationships/tags" Target="../tags/tag147.xml"/></Relationships>
</file>

<file path=ppt/slides/_rels/slide11.xml.rels><?xml version="1.0" encoding="UTF-8" standalone="yes"?>
<Relationships xmlns="http://schemas.openxmlformats.org/package/2006/relationships"><Relationship Id="rId9" Type="http://schemas.openxmlformats.org/officeDocument/2006/relationships/image" Target="../media/image23.png"/><Relationship Id="rId8" Type="http://schemas.openxmlformats.org/officeDocument/2006/relationships/tags" Target="../tags/tag161.xml"/><Relationship Id="rId7" Type="http://schemas.openxmlformats.org/officeDocument/2006/relationships/tags" Target="../tags/tag160.xml"/><Relationship Id="rId6" Type="http://schemas.openxmlformats.org/officeDocument/2006/relationships/tags" Target="../tags/tag159.xml"/><Relationship Id="rId5" Type="http://schemas.openxmlformats.org/officeDocument/2006/relationships/tags" Target="../tags/tag158.xml"/><Relationship Id="rId4" Type="http://schemas.openxmlformats.org/officeDocument/2006/relationships/image" Target="../media/image22.png"/><Relationship Id="rId3" Type="http://schemas.openxmlformats.org/officeDocument/2006/relationships/tags" Target="../tags/tag157.xml"/><Relationship Id="rId21" Type="http://schemas.openxmlformats.org/officeDocument/2006/relationships/notesSlide" Target="../notesSlides/notesSlide9.xml"/><Relationship Id="rId20" Type="http://schemas.openxmlformats.org/officeDocument/2006/relationships/slideLayout" Target="../slideLayouts/slideLayout11.xml"/><Relationship Id="rId2" Type="http://schemas.openxmlformats.org/officeDocument/2006/relationships/tags" Target="../tags/tag156.xml"/><Relationship Id="rId19" Type="http://schemas.openxmlformats.org/officeDocument/2006/relationships/tags" Target="../tags/tag169.xml"/><Relationship Id="rId18" Type="http://schemas.openxmlformats.org/officeDocument/2006/relationships/tags" Target="../tags/tag168.xml"/><Relationship Id="rId17" Type="http://schemas.openxmlformats.org/officeDocument/2006/relationships/image" Target="../media/image25.png"/><Relationship Id="rId16" Type="http://schemas.openxmlformats.org/officeDocument/2006/relationships/tags" Target="../tags/tag167.xml"/><Relationship Id="rId15" Type="http://schemas.openxmlformats.org/officeDocument/2006/relationships/tags" Target="../tags/tag166.xml"/><Relationship Id="rId14" Type="http://schemas.openxmlformats.org/officeDocument/2006/relationships/image" Target="../media/image24.png"/><Relationship Id="rId13" Type="http://schemas.openxmlformats.org/officeDocument/2006/relationships/tags" Target="../tags/tag165.xml"/><Relationship Id="rId12" Type="http://schemas.openxmlformats.org/officeDocument/2006/relationships/tags" Target="../tags/tag164.xml"/><Relationship Id="rId11" Type="http://schemas.openxmlformats.org/officeDocument/2006/relationships/tags" Target="../tags/tag163.xml"/><Relationship Id="rId10" Type="http://schemas.openxmlformats.org/officeDocument/2006/relationships/tags" Target="../tags/tag162.xml"/><Relationship Id="rId1" Type="http://schemas.openxmlformats.org/officeDocument/2006/relationships/tags" Target="../tags/tag155.xml"/></Relationships>
</file>

<file path=ppt/slides/_rels/slide12.xml.rels><?xml version="1.0" encoding="UTF-8" standalone="yes"?>
<Relationships xmlns="http://schemas.openxmlformats.org/package/2006/relationships"><Relationship Id="rId5" Type="http://schemas.openxmlformats.org/officeDocument/2006/relationships/notesSlide" Target="../notesSlides/notesSlide10.xml"/><Relationship Id="rId4" Type="http://schemas.openxmlformats.org/officeDocument/2006/relationships/slideLayout" Target="../slideLayouts/slideLayout8.xml"/><Relationship Id="rId3" Type="http://schemas.openxmlformats.org/officeDocument/2006/relationships/tags" Target="../tags/tag172.xml"/><Relationship Id="rId2" Type="http://schemas.openxmlformats.org/officeDocument/2006/relationships/tags" Target="../tags/tag171.xml"/><Relationship Id="rId1" Type="http://schemas.openxmlformats.org/officeDocument/2006/relationships/tags" Target="../tags/tag170.xml"/></Relationships>
</file>

<file path=ppt/slides/_rels/slide13.xml.rels><?xml version="1.0" encoding="UTF-8" standalone="yes"?>
<Relationships xmlns="http://schemas.openxmlformats.org/package/2006/relationships"><Relationship Id="rId6" Type="http://schemas.openxmlformats.org/officeDocument/2006/relationships/notesSlide" Target="../notesSlides/notesSlide11.xml"/><Relationship Id="rId5" Type="http://schemas.openxmlformats.org/officeDocument/2006/relationships/slideLayout" Target="../slideLayouts/slideLayout6.xml"/><Relationship Id="rId4" Type="http://schemas.openxmlformats.org/officeDocument/2006/relationships/tags" Target="../tags/tag176.xml"/><Relationship Id="rId3" Type="http://schemas.openxmlformats.org/officeDocument/2006/relationships/tags" Target="../tags/tag175.xml"/><Relationship Id="rId2" Type="http://schemas.openxmlformats.org/officeDocument/2006/relationships/tags" Target="../tags/tag174.xml"/><Relationship Id="rId1" Type="http://schemas.openxmlformats.org/officeDocument/2006/relationships/tags" Target="../tags/tag173.xml"/></Relationships>
</file>

<file path=ppt/slides/_rels/slide14.xml.rels><?xml version="1.0" encoding="UTF-8" standalone="yes"?>
<Relationships xmlns="http://schemas.openxmlformats.org/package/2006/relationships"><Relationship Id="rId9" Type="http://schemas.openxmlformats.org/officeDocument/2006/relationships/tags" Target="../tags/tag184.xml"/><Relationship Id="rId8" Type="http://schemas.openxmlformats.org/officeDocument/2006/relationships/tags" Target="../tags/tag183.xml"/><Relationship Id="rId7" Type="http://schemas.openxmlformats.org/officeDocument/2006/relationships/tags" Target="../tags/tag182.xml"/><Relationship Id="rId6" Type="http://schemas.openxmlformats.org/officeDocument/2006/relationships/tags" Target="../tags/tag181.xml"/><Relationship Id="rId5" Type="http://schemas.openxmlformats.org/officeDocument/2006/relationships/tags" Target="../tags/tag180.xml"/><Relationship Id="rId4" Type="http://schemas.openxmlformats.org/officeDocument/2006/relationships/tags" Target="../tags/tag179.xml"/><Relationship Id="rId30" Type="http://schemas.openxmlformats.org/officeDocument/2006/relationships/notesSlide" Target="../notesSlides/notesSlide12.xml"/><Relationship Id="rId3" Type="http://schemas.openxmlformats.org/officeDocument/2006/relationships/image" Target="../media/image26.png"/><Relationship Id="rId29" Type="http://schemas.openxmlformats.org/officeDocument/2006/relationships/slideLayout" Target="../slideLayouts/slideLayout11.xml"/><Relationship Id="rId28" Type="http://schemas.openxmlformats.org/officeDocument/2006/relationships/tags" Target="../tags/tag200.xml"/><Relationship Id="rId27" Type="http://schemas.openxmlformats.org/officeDocument/2006/relationships/tags" Target="../tags/tag199.xml"/><Relationship Id="rId26" Type="http://schemas.openxmlformats.org/officeDocument/2006/relationships/tags" Target="../tags/tag198.xml"/><Relationship Id="rId25" Type="http://schemas.openxmlformats.org/officeDocument/2006/relationships/tags" Target="../tags/tag197.xml"/><Relationship Id="rId24" Type="http://schemas.openxmlformats.org/officeDocument/2006/relationships/tags" Target="../tags/tag196.xml"/><Relationship Id="rId23" Type="http://schemas.openxmlformats.org/officeDocument/2006/relationships/image" Target="../media/image29.png"/><Relationship Id="rId22" Type="http://schemas.openxmlformats.org/officeDocument/2006/relationships/tags" Target="../tags/tag195.xml"/><Relationship Id="rId21" Type="http://schemas.openxmlformats.org/officeDocument/2006/relationships/tags" Target="../tags/tag194.xml"/><Relationship Id="rId20" Type="http://schemas.openxmlformats.org/officeDocument/2006/relationships/tags" Target="../tags/tag193.xml"/><Relationship Id="rId2" Type="http://schemas.openxmlformats.org/officeDocument/2006/relationships/tags" Target="../tags/tag178.xml"/><Relationship Id="rId19" Type="http://schemas.openxmlformats.org/officeDocument/2006/relationships/tags" Target="../tags/tag192.xml"/><Relationship Id="rId18" Type="http://schemas.openxmlformats.org/officeDocument/2006/relationships/tags" Target="../tags/tag191.xml"/><Relationship Id="rId17" Type="http://schemas.openxmlformats.org/officeDocument/2006/relationships/image" Target="../media/image28.png"/><Relationship Id="rId16" Type="http://schemas.openxmlformats.org/officeDocument/2006/relationships/tags" Target="../tags/tag190.xml"/><Relationship Id="rId15" Type="http://schemas.openxmlformats.org/officeDocument/2006/relationships/tags" Target="../tags/tag189.xml"/><Relationship Id="rId14" Type="http://schemas.openxmlformats.org/officeDocument/2006/relationships/tags" Target="../tags/tag188.xml"/><Relationship Id="rId13" Type="http://schemas.openxmlformats.org/officeDocument/2006/relationships/tags" Target="../tags/tag187.xml"/><Relationship Id="rId12" Type="http://schemas.openxmlformats.org/officeDocument/2006/relationships/tags" Target="../tags/tag186.xml"/><Relationship Id="rId11" Type="http://schemas.openxmlformats.org/officeDocument/2006/relationships/tags" Target="../tags/tag185.xml"/><Relationship Id="rId10" Type="http://schemas.openxmlformats.org/officeDocument/2006/relationships/image" Target="../media/image27.png"/><Relationship Id="rId1" Type="http://schemas.openxmlformats.org/officeDocument/2006/relationships/tags" Target="../tags/tag177.xml"/></Relationships>
</file>

<file path=ppt/slides/_rels/slide15.xml.rels><?xml version="1.0" encoding="UTF-8" standalone="yes"?>
<Relationships xmlns="http://schemas.openxmlformats.org/package/2006/relationships"><Relationship Id="rId6" Type="http://schemas.openxmlformats.org/officeDocument/2006/relationships/notesSlide" Target="../notesSlides/notesSlide13.xml"/><Relationship Id="rId5" Type="http://schemas.openxmlformats.org/officeDocument/2006/relationships/slideLayout" Target="../slideLayouts/slideLayout6.xml"/><Relationship Id="rId4" Type="http://schemas.openxmlformats.org/officeDocument/2006/relationships/tags" Target="../tags/tag204.xml"/><Relationship Id="rId3" Type="http://schemas.openxmlformats.org/officeDocument/2006/relationships/tags" Target="../tags/tag203.xml"/><Relationship Id="rId2" Type="http://schemas.openxmlformats.org/officeDocument/2006/relationships/tags" Target="../tags/tag202.xml"/><Relationship Id="rId1" Type="http://schemas.openxmlformats.org/officeDocument/2006/relationships/tags" Target="../tags/tag201.xml"/></Relationships>
</file>

<file path=ppt/slides/_rels/slide16.xml.rels><?xml version="1.0" encoding="UTF-8" standalone="yes"?>
<Relationships xmlns="http://schemas.openxmlformats.org/package/2006/relationships"><Relationship Id="rId9" Type="http://schemas.openxmlformats.org/officeDocument/2006/relationships/tags" Target="../tags/tag211.xml"/><Relationship Id="rId8" Type="http://schemas.openxmlformats.org/officeDocument/2006/relationships/image" Target="../media/image31.png"/><Relationship Id="rId7" Type="http://schemas.openxmlformats.org/officeDocument/2006/relationships/tags" Target="../tags/tag210.xml"/><Relationship Id="rId6" Type="http://schemas.openxmlformats.org/officeDocument/2006/relationships/tags" Target="../tags/tag209.xml"/><Relationship Id="rId5" Type="http://schemas.openxmlformats.org/officeDocument/2006/relationships/tags" Target="../tags/tag208.xml"/><Relationship Id="rId4" Type="http://schemas.openxmlformats.org/officeDocument/2006/relationships/image" Target="../media/image30.png"/><Relationship Id="rId3" Type="http://schemas.openxmlformats.org/officeDocument/2006/relationships/tags" Target="../tags/tag207.xml"/><Relationship Id="rId2" Type="http://schemas.openxmlformats.org/officeDocument/2006/relationships/tags" Target="../tags/tag206.xml"/><Relationship Id="rId15" Type="http://schemas.openxmlformats.org/officeDocument/2006/relationships/notesSlide" Target="../notesSlides/notesSlide14.xml"/><Relationship Id="rId14" Type="http://schemas.openxmlformats.org/officeDocument/2006/relationships/slideLayout" Target="../slideLayouts/slideLayout6.xml"/><Relationship Id="rId13" Type="http://schemas.openxmlformats.org/officeDocument/2006/relationships/tags" Target="../tags/tag214.xml"/><Relationship Id="rId12" Type="http://schemas.openxmlformats.org/officeDocument/2006/relationships/tags" Target="../tags/tag213.xml"/><Relationship Id="rId11" Type="http://schemas.openxmlformats.org/officeDocument/2006/relationships/image" Target="../media/image32.png"/><Relationship Id="rId10" Type="http://schemas.openxmlformats.org/officeDocument/2006/relationships/tags" Target="../tags/tag212.xml"/><Relationship Id="rId1" Type="http://schemas.openxmlformats.org/officeDocument/2006/relationships/tags" Target="../tags/tag205.xml"/></Relationships>
</file>

<file path=ppt/slides/_rels/slide17.xml.rels><?xml version="1.0" encoding="UTF-8" standalone="yes"?>
<Relationships xmlns="http://schemas.openxmlformats.org/package/2006/relationships"><Relationship Id="rId8" Type="http://schemas.openxmlformats.org/officeDocument/2006/relationships/notesSlide" Target="../notesSlides/notesSlide15.xml"/><Relationship Id="rId7" Type="http://schemas.openxmlformats.org/officeDocument/2006/relationships/slideLayout" Target="../slideLayouts/slideLayout6.xml"/><Relationship Id="rId6" Type="http://schemas.openxmlformats.org/officeDocument/2006/relationships/tags" Target="../tags/tag219.xml"/><Relationship Id="rId5" Type="http://schemas.openxmlformats.org/officeDocument/2006/relationships/image" Target="../media/image33.png"/><Relationship Id="rId4" Type="http://schemas.openxmlformats.org/officeDocument/2006/relationships/tags" Target="../tags/tag218.xml"/><Relationship Id="rId3" Type="http://schemas.openxmlformats.org/officeDocument/2006/relationships/tags" Target="../tags/tag217.xml"/><Relationship Id="rId2" Type="http://schemas.openxmlformats.org/officeDocument/2006/relationships/tags" Target="../tags/tag216.xml"/><Relationship Id="rId1" Type="http://schemas.openxmlformats.org/officeDocument/2006/relationships/tags" Target="../tags/tag215.xml"/></Relationships>
</file>

<file path=ppt/slides/_rels/slide18.xml.rels><?xml version="1.0" encoding="UTF-8" standalone="yes"?>
<Relationships xmlns="http://schemas.openxmlformats.org/package/2006/relationships"><Relationship Id="rId8" Type="http://schemas.openxmlformats.org/officeDocument/2006/relationships/notesSlide" Target="../notesSlides/notesSlide16.xml"/><Relationship Id="rId7" Type="http://schemas.openxmlformats.org/officeDocument/2006/relationships/slideLayout" Target="../slideLayouts/slideLayout6.xml"/><Relationship Id="rId6" Type="http://schemas.openxmlformats.org/officeDocument/2006/relationships/tags" Target="../tags/tag224.xml"/><Relationship Id="rId5" Type="http://schemas.openxmlformats.org/officeDocument/2006/relationships/image" Target="../media/image34.png"/><Relationship Id="rId4" Type="http://schemas.openxmlformats.org/officeDocument/2006/relationships/tags" Target="../tags/tag223.xml"/><Relationship Id="rId3" Type="http://schemas.openxmlformats.org/officeDocument/2006/relationships/tags" Target="../tags/tag222.xml"/><Relationship Id="rId2" Type="http://schemas.openxmlformats.org/officeDocument/2006/relationships/tags" Target="../tags/tag221.xml"/><Relationship Id="rId1" Type="http://schemas.openxmlformats.org/officeDocument/2006/relationships/tags" Target="../tags/tag220.xml"/></Relationships>
</file>

<file path=ppt/slides/_rels/slide19.xml.rels><?xml version="1.0" encoding="UTF-8" standalone="yes"?>
<Relationships xmlns="http://schemas.openxmlformats.org/package/2006/relationships"><Relationship Id="rId8" Type="http://schemas.openxmlformats.org/officeDocument/2006/relationships/notesSlide" Target="../notesSlides/notesSlide17.xml"/><Relationship Id="rId7" Type="http://schemas.openxmlformats.org/officeDocument/2006/relationships/slideLayout" Target="../slideLayouts/slideLayout6.xml"/><Relationship Id="rId6" Type="http://schemas.openxmlformats.org/officeDocument/2006/relationships/tags" Target="../tags/tag230.xml"/><Relationship Id="rId5" Type="http://schemas.openxmlformats.org/officeDocument/2006/relationships/tags" Target="../tags/tag229.xml"/><Relationship Id="rId4" Type="http://schemas.openxmlformats.org/officeDocument/2006/relationships/tags" Target="../tags/tag228.xml"/><Relationship Id="rId3" Type="http://schemas.openxmlformats.org/officeDocument/2006/relationships/tags" Target="../tags/tag227.xml"/><Relationship Id="rId2" Type="http://schemas.openxmlformats.org/officeDocument/2006/relationships/tags" Target="../tags/tag226.xml"/><Relationship Id="rId1" Type="http://schemas.openxmlformats.org/officeDocument/2006/relationships/tags" Target="../tags/tag225.xml"/></Relationships>
</file>

<file path=ppt/slides/_rels/slide2.xml.rels><?xml version="1.0" encoding="UTF-8" standalone="yes"?>
<Relationships xmlns="http://schemas.openxmlformats.org/package/2006/relationships"><Relationship Id="rId9" Type="http://schemas.openxmlformats.org/officeDocument/2006/relationships/image" Target="../media/image8.png"/><Relationship Id="rId8" Type="http://schemas.openxmlformats.org/officeDocument/2006/relationships/image" Target="../media/image7.png"/><Relationship Id="rId7" Type="http://schemas.openxmlformats.org/officeDocument/2006/relationships/tags" Target="../tags/tag81.xml"/><Relationship Id="rId6" Type="http://schemas.openxmlformats.org/officeDocument/2006/relationships/image" Target="../media/image6.jpeg"/><Relationship Id="rId5" Type="http://schemas.openxmlformats.org/officeDocument/2006/relationships/tags" Target="../tags/tag80.xml"/><Relationship Id="rId4" Type="http://schemas.openxmlformats.org/officeDocument/2006/relationships/tags" Target="../tags/tag79.xml"/><Relationship Id="rId3" Type="http://schemas.openxmlformats.org/officeDocument/2006/relationships/tags" Target="../tags/tag78.xml"/><Relationship Id="rId2" Type="http://schemas.openxmlformats.org/officeDocument/2006/relationships/image" Target="../media/image5.png"/><Relationship Id="rId15" Type="http://schemas.openxmlformats.org/officeDocument/2006/relationships/slideLayout" Target="../slideLayouts/slideLayout12.xml"/><Relationship Id="rId14" Type="http://schemas.microsoft.com/office/2007/relationships/hdphoto" Target="../media/image12.wdp"/><Relationship Id="rId13" Type="http://schemas.openxmlformats.org/officeDocument/2006/relationships/image" Target="../media/image11.png"/><Relationship Id="rId12" Type="http://schemas.openxmlformats.org/officeDocument/2006/relationships/image" Target="../media/image10.GIF"/><Relationship Id="rId11" Type="http://schemas.openxmlformats.org/officeDocument/2006/relationships/image" Target="../media/image9.GIF"/><Relationship Id="rId10" Type="http://schemas.openxmlformats.org/officeDocument/2006/relationships/tags" Target="../tags/tag82.xml"/><Relationship Id="rId1" Type="http://schemas.openxmlformats.org/officeDocument/2006/relationships/tags" Target="../tags/tag77.xml"/></Relationships>
</file>

<file path=ppt/slides/_rels/slide20.xml.rels><?xml version="1.0" encoding="UTF-8" standalone="yes"?>
<Relationships xmlns="http://schemas.openxmlformats.org/package/2006/relationships"><Relationship Id="rId5" Type="http://schemas.openxmlformats.org/officeDocument/2006/relationships/notesSlide" Target="../notesSlides/notesSlide18.xml"/><Relationship Id="rId4" Type="http://schemas.openxmlformats.org/officeDocument/2006/relationships/slideLayout" Target="../slideLayouts/slideLayout8.xml"/><Relationship Id="rId3" Type="http://schemas.openxmlformats.org/officeDocument/2006/relationships/tags" Target="../tags/tag233.xml"/><Relationship Id="rId2" Type="http://schemas.openxmlformats.org/officeDocument/2006/relationships/tags" Target="../tags/tag232.xml"/><Relationship Id="rId1" Type="http://schemas.openxmlformats.org/officeDocument/2006/relationships/tags" Target="../tags/tag231.xml"/></Relationships>
</file>

<file path=ppt/slides/_rels/slide21.xml.rels><?xml version="1.0" encoding="UTF-8" standalone="yes"?>
<Relationships xmlns="http://schemas.openxmlformats.org/package/2006/relationships"><Relationship Id="rId8" Type="http://schemas.openxmlformats.org/officeDocument/2006/relationships/slideLayout" Target="../slideLayouts/slideLayout12.xml"/><Relationship Id="rId7" Type="http://schemas.openxmlformats.org/officeDocument/2006/relationships/tags" Target="../tags/tag236.xml"/><Relationship Id="rId6" Type="http://schemas.openxmlformats.org/officeDocument/2006/relationships/image" Target="../media/image36.png"/><Relationship Id="rId5" Type="http://schemas.openxmlformats.org/officeDocument/2006/relationships/image" Target="../media/image35.png"/><Relationship Id="rId4" Type="http://schemas.microsoft.com/office/2007/relationships/media" Target="../media/media1.mp3"/><Relationship Id="rId3" Type="http://schemas.openxmlformats.org/officeDocument/2006/relationships/audio" Target="NULL" TargetMode="External"/><Relationship Id="rId2" Type="http://schemas.openxmlformats.org/officeDocument/2006/relationships/tags" Target="../tags/tag235.xml"/><Relationship Id="rId1" Type="http://schemas.openxmlformats.org/officeDocument/2006/relationships/tags" Target="../tags/tag234.xml"/></Relationships>
</file>

<file path=ppt/slides/_rels/slide22.xml.rels><?xml version="1.0" encoding="UTF-8" standalone="yes"?>
<Relationships xmlns="http://schemas.openxmlformats.org/package/2006/relationships"><Relationship Id="rId8" Type="http://schemas.openxmlformats.org/officeDocument/2006/relationships/slideLayout" Target="../slideLayouts/slideLayout12.xml"/><Relationship Id="rId7" Type="http://schemas.openxmlformats.org/officeDocument/2006/relationships/tags" Target="../tags/tag239.xml"/><Relationship Id="rId6" Type="http://schemas.openxmlformats.org/officeDocument/2006/relationships/image" Target="../media/image36.png"/><Relationship Id="rId5" Type="http://schemas.openxmlformats.org/officeDocument/2006/relationships/image" Target="../media/image35.png"/><Relationship Id="rId4" Type="http://schemas.microsoft.com/office/2007/relationships/media" Target="../media/media2.mp3"/><Relationship Id="rId3" Type="http://schemas.openxmlformats.org/officeDocument/2006/relationships/audio" Target="NULL" TargetMode="External"/><Relationship Id="rId2" Type="http://schemas.openxmlformats.org/officeDocument/2006/relationships/tags" Target="../tags/tag238.xml"/><Relationship Id="rId1" Type="http://schemas.openxmlformats.org/officeDocument/2006/relationships/tags" Target="../tags/tag237.xml"/></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tags" Target="../tags/tag241.xml"/><Relationship Id="rId1" Type="http://schemas.openxmlformats.org/officeDocument/2006/relationships/tags" Target="../tags/tag240.xml"/></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tags" Target="../tags/tag243.xml"/><Relationship Id="rId1" Type="http://schemas.openxmlformats.org/officeDocument/2006/relationships/tags" Target="../tags/tag242.xml"/></Relationships>
</file>

<file path=ppt/slides/_rels/slide25.xml.rels><?xml version="1.0" encoding="UTF-8" standalone="yes"?>
<Relationships xmlns="http://schemas.openxmlformats.org/package/2006/relationships"><Relationship Id="rId8" Type="http://schemas.openxmlformats.org/officeDocument/2006/relationships/slideLayout" Target="../slideLayouts/slideLayout6.xml"/><Relationship Id="rId7" Type="http://schemas.openxmlformats.org/officeDocument/2006/relationships/tags" Target="../tags/tag246.xml"/><Relationship Id="rId6" Type="http://schemas.openxmlformats.org/officeDocument/2006/relationships/image" Target="../media/image36.png"/><Relationship Id="rId5" Type="http://schemas.openxmlformats.org/officeDocument/2006/relationships/tags" Target="../tags/tag245.xml"/><Relationship Id="rId4" Type="http://schemas.openxmlformats.org/officeDocument/2006/relationships/image" Target="../media/image35.png"/><Relationship Id="rId3" Type="http://schemas.microsoft.com/office/2007/relationships/media" Target="../media/media3.mp3"/><Relationship Id="rId2" Type="http://schemas.openxmlformats.org/officeDocument/2006/relationships/audio" Target="NULL" TargetMode="External"/><Relationship Id="rId1" Type="http://schemas.openxmlformats.org/officeDocument/2006/relationships/tags" Target="../tags/tag244.xml"/></Relationships>
</file>

<file path=ppt/slides/_rels/slide26.xml.rels><?xml version="1.0" encoding="UTF-8" standalone="yes"?>
<Relationships xmlns="http://schemas.openxmlformats.org/package/2006/relationships"><Relationship Id="rId8" Type="http://schemas.openxmlformats.org/officeDocument/2006/relationships/slideLayout" Target="../slideLayouts/slideLayout6.xml"/><Relationship Id="rId7" Type="http://schemas.openxmlformats.org/officeDocument/2006/relationships/tags" Target="../tags/tag249.xml"/><Relationship Id="rId6" Type="http://schemas.openxmlformats.org/officeDocument/2006/relationships/image" Target="../media/image36.png"/><Relationship Id="rId5" Type="http://schemas.openxmlformats.org/officeDocument/2006/relationships/tags" Target="../tags/tag248.xml"/><Relationship Id="rId4" Type="http://schemas.openxmlformats.org/officeDocument/2006/relationships/image" Target="../media/image35.png"/><Relationship Id="rId3" Type="http://schemas.microsoft.com/office/2007/relationships/media" Target="../media/media4.mp3"/><Relationship Id="rId2" Type="http://schemas.openxmlformats.org/officeDocument/2006/relationships/audio" Target="NULL" TargetMode="External"/><Relationship Id="rId1" Type="http://schemas.openxmlformats.org/officeDocument/2006/relationships/tags" Target="../tags/tag247.xml"/></Relationships>
</file>

<file path=ppt/slides/_rels/slide27.xml.rels><?xml version="1.0" encoding="UTF-8" standalone="yes"?>
<Relationships xmlns="http://schemas.openxmlformats.org/package/2006/relationships"><Relationship Id="rId8" Type="http://schemas.openxmlformats.org/officeDocument/2006/relationships/slideLayout" Target="../slideLayouts/slideLayout6.xml"/><Relationship Id="rId7" Type="http://schemas.openxmlformats.org/officeDocument/2006/relationships/tags" Target="../tags/tag252.xml"/><Relationship Id="rId6" Type="http://schemas.openxmlformats.org/officeDocument/2006/relationships/tags" Target="../tags/tag251.xml"/><Relationship Id="rId5" Type="http://schemas.openxmlformats.org/officeDocument/2006/relationships/image" Target="../media/image36.png"/><Relationship Id="rId4" Type="http://schemas.openxmlformats.org/officeDocument/2006/relationships/image" Target="../media/image35.png"/><Relationship Id="rId3" Type="http://schemas.microsoft.com/office/2007/relationships/media" Target="../media/media1.mp3"/><Relationship Id="rId2" Type="http://schemas.openxmlformats.org/officeDocument/2006/relationships/audio" Target="NULL" TargetMode="External"/><Relationship Id="rId1" Type="http://schemas.openxmlformats.org/officeDocument/2006/relationships/tags" Target="../tags/tag250.xml"/></Relationships>
</file>

<file path=ppt/slides/_rels/slide28.xml.rels><?xml version="1.0" encoding="UTF-8" standalone="yes"?>
<Relationships xmlns="http://schemas.openxmlformats.org/package/2006/relationships"><Relationship Id="rId4" Type="http://schemas.openxmlformats.org/officeDocument/2006/relationships/slideLayout" Target="../slideLayouts/slideLayout6.xml"/><Relationship Id="rId3" Type="http://schemas.openxmlformats.org/officeDocument/2006/relationships/tags" Target="../tags/tag255.xml"/><Relationship Id="rId2" Type="http://schemas.openxmlformats.org/officeDocument/2006/relationships/tags" Target="../tags/tag254.xml"/><Relationship Id="rId1" Type="http://schemas.openxmlformats.org/officeDocument/2006/relationships/tags" Target="../tags/tag253.xml"/></Relationships>
</file>

<file path=ppt/slides/_rels/slide29.xml.rels><?xml version="1.0" encoding="UTF-8" standalone="yes"?>
<Relationships xmlns="http://schemas.openxmlformats.org/package/2006/relationships"><Relationship Id="rId8" Type="http://schemas.openxmlformats.org/officeDocument/2006/relationships/slideLayout" Target="../slideLayouts/slideLayout12.xml"/><Relationship Id="rId7" Type="http://schemas.openxmlformats.org/officeDocument/2006/relationships/tags" Target="../tags/tag258.xml"/><Relationship Id="rId6" Type="http://schemas.openxmlformats.org/officeDocument/2006/relationships/image" Target="../media/image36.png"/><Relationship Id="rId5" Type="http://schemas.openxmlformats.org/officeDocument/2006/relationships/tags" Target="../tags/tag257.xml"/><Relationship Id="rId4" Type="http://schemas.openxmlformats.org/officeDocument/2006/relationships/image" Target="../media/image35.png"/><Relationship Id="rId3" Type="http://schemas.microsoft.com/office/2007/relationships/media" Target="../media/media2.mp3"/><Relationship Id="rId2" Type="http://schemas.openxmlformats.org/officeDocument/2006/relationships/audio" Target="NULL" TargetMode="External"/><Relationship Id="rId1" Type="http://schemas.openxmlformats.org/officeDocument/2006/relationships/tags" Target="../tags/tag256.xml"/></Relationships>
</file>

<file path=ppt/slides/_rels/slide3.xml.rels><?xml version="1.0" encoding="UTF-8" standalone="yes"?>
<Relationships xmlns="http://schemas.openxmlformats.org/package/2006/relationships"><Relationship Id="rId9" Type="http://schemas.openxmlformats.org/officeDocument/2006/relationships/tags" Target="../tags/tag91.xml"/><Relationship Id="rId8" Type="http://schemas.openxmlformats.org/officeDocument/2006/relationships/tags" Target="../tags/tag90.xml"/><Relationship Id="rId7" Type="http://schemas.openxmlformats.org/officeDocument/2006/relationships/tags" Target="../tags/tag89.xml"/><Relationship Id="rId6" Type="http://schemas.openxmlformats.org/officeDocument/2006/relationships/tags" Target="../tags/tag88.xml"/><Relationship Id="rId5" Type="http://schemas.openxmlformats.org/officeDocument/2006/relationships/tags" Target="../tags/tag87.xml"/><Relationship Id="rId4" Type="http://schemas.openxmlformats.org/officeDocument/2006/relationships/tags" Target="../tags/tag86.xml"/><Relationship Id="rId3" Type="http://schemas.openxmlformats.org/officeDocument/2006/relationships/tags" Target="../tags/tag85.xml"/><Relationship Id="rId2" Type="http://schemas.openxmlformats.org/officeDocument/2006/relationships/tags" Target="../tags/tag84.xml"/><Relationship Id="rId16" Type="http://schemas.openxmlformats.org/officeDocument/2006/relationships/notesSlide" Target="../notesSlides/notesSlide1.xml"/><Relationship Id="rId15" Type="http://schemas.openxmlformats.org/officeDocument/2006/relationships/slideLayout" Target="../slideLayouts/slideLayout7.xml"/><Relationship Id="rId14" Type="http://schemas.openxmlformats.org/officeDocument/2006/relationships/tags" Target="../tags/tag96.xml"/><Relationship Id="rId13" Type="http://schemas.openxmlformats.org/officeDocument/2006/relationships/tags" Target="../tags/tag95.xml"/><Relationship Id="rId12" Type="http://schemas.openxmlformats.org/officeDocument/2006/relationships/tags" Target="../tags/tag94.xml"/><Relationship Id="rId11" Type="http://schemas.openxmlformats.org/officeDocument/2006/relationships/tags" Target="../tags/tag93.xml"/><Relationship Id="rId10" Type="http://schemas.openxmlformats.org/officeDocument/2006/relationships/tags" Target="../tags/tag92.xml"/><Relationship Id="rId1" Type="http://schemas.openxmlformats.org/officeDocument/2006/relationships/tags" Target="../tags/tag83.xml"/></Relationships>
</file>

<file path=ppt/slides/_rels/slide30.xml.rels><?xml version="1.0" encoding="UTF-8" standalone="yes"?>
<Relationships xmlns="http://schemas.openxmlformats.org/package/2006/relationships"><Relationship Id="rId9" Type="http://schemas.openxmlformats.org/officeDocument/2006/relationships/image" Target="../media/image35.png"/><Relationship Id="rId8" Type="http://schemas.microsoft.com/office/2007/relationships/media" Target="../media/media5.mp3"/><Relationship Id="rId7" Type="http://schemas.openxmlformats.org/officeDocument/2006/relationships/audio" Target="../media/media5.mp3"/><Relationship Id="rId6" Type="http://schemas.openxmlformats.org/officeDocument/2006/relationships/tags" Target="../tags/tag262.xml"/><Relationship Id="rId5" Type="http://schemas.openxmlformats.org/officeDocument/2006/relationships/image" Target="../media/image37.jpeg"/><Relationship Id="rId4" Type="http://schemas.openxmlformats.org/officeDocument/2006/relationships/tags" Target="../tags/tag261.xml"/><Relationship Id="rId3" Type="http://schemas.openxmlformats.org/officeDocument/2006/relationships/image" Target="../media/image36.png"/><Relationship Id="rId2" Type="http://schemas.openxmlformats.org/officeDocument/2006/relationships/tags" Target="../tags/tag260.xml"/><Relationship Id="rId11" Type="http://schemas.openxmlformats.org/officeDocument/2006/relationships/slideLayout" Target="../slideLayouts/slideLayout6.xml"/><Relationship Id="rId10" Type="http://schemas.openxmlformats.org/officeDocument/2006/relationships/tags" Target="../tags/tag263.xml"/><Relationship Id="rId1" Type="http://schemas.openxmlformats.org/officeDocument/2006/relationships/tags" Target="../tags/tag259.xml"/></Relationships>
</file>

<file path=ppt/slides/_rels/slide31.xml.rels><?xml version="1.0" encoding="UTF-8" standalone="yes"?>
<Relationships xmlns="http://schemas.openxmlformats.org/package/2006/relationships"><Relationship Id="rId5" Type="http://schemas.openxmlformats.org/officeDocument/2006/relationships/slideLayout" Target="../slideLayouts/slideLayout6.xml"/><Relationship Id="rId4" Type="http://schemas.openxmlformats.org/officeDocument/2006/relationships/tags" Target="../tags/tag267.xml"/><Relationship Id="rId3" Type="http://schemas.openxmlformats.org/officeDocument/2006/relationships/tags" Target="../tags/tag266.xml"/><Relationship Id="rId2" Type="http://schemas.openxmlformats.org/officeDocument/2006/relationships/tags" Target="../tags/tag265.xml"/><Relationship Id="rId1" Type="http://schemas.openxmlformats.org/officeDocument/2006/relationships/tags" Target="../tags/tag264.xml"/></Relationships>
</file>

<file path=ppt/slides/_rels/slide32.xml.rels><?xml version="1.0" encoding="UTF-8" standalone="yes"?>
<Relationships xmlns="http://schemas.openxmlformats.org/package/2006/relationships"><Relationship Id="rId9" Type="http://schemas.openxmlformats.org/officeDocument/2006/relationships/audio" Target="../media/media6.mp3"/><Relationship Id="rId8" Type="http://schemas.openxmlformats.org/officeDocument/2006/relationships/tags" Target="../tags/tag275.xml"/><Relationship Id="rId7" Type="http://schemas.openxmlformats.org/officeDocument/2006/relationships/tags" Target="../tags/tag274.xml"/><Relationship Id="rId6" Type="http://schemas.openxmlformats.org/officeDocument/2006/relationships/tags" Target="../tags/tag273.xml"/><Relationship Id="rId5" Type="http://schemas.openxmlformats.org/officeDocument/2006/relationships/tags" Target="../tags/tag272.xml"/><Relationship Id="rId4" Type="http://schemas.openxmlformats.org/officeDocument/2006/relationships/tags" Target="../tags/tag271.xml"/><Relationship Id="rId3" Type="http://schemas.openxmlformats.org/officeDocument/2006/relationships/tags" Target="../tags/tag270.xml"/><Relationship Id="rId2" Type="http://schemas.openxmlformats.org/officeDocument/2006/relationships/tags" Target="../tags/tag269.xml"/><Relationship Id="rId16" Type="http://schemas.openxmlformats.org/officeDocument/2006/relationships/slideLayout" Target="../slideLayouts/slideLayout6.xml"/><Relationship Id="rId15" Type="http://schemas.openxmlformats.org/officeDocument/2006/relationships/tags" Target="../tags/tag278.xml"/><Relationship Id="rId14" Type="http://schemas.openxmlformats.org/officeDocument/2006/relationships/image" Target="../media/image36.png"/><Relationship Id="rId13" Type="http://schemas.openxmlformats.org/officeDocument/2006/relationships/tags" Target="../tags/tag277.xml"/><Relationship Id="rId12" Type="http://schemas.openxmlformats.org/officeDocument/2006/relationships/tags" Target="../tags/tag276.xml"/><Relationship Id="rId11" Type="http://schemas.openxmlformats.org/officeDocument/2006/relationships/image" Target="../media/image38.png"/><Relationship Id="rId10" Type="http://schemas.microsoft.com/office/2007/relationships/media" Target="../media/media6.mp3"/><Relationship Id="rId1" Type="http://schemas.openxmlformats.org/officeDocument/2006/relationships/tags" Target="../tags/tag268.xml"/></Relationships>
</file>

<file path=ppt/slides/_rels/slide33.xml.rels><?xml version="1.0" encoding="UTF-8" standalone="yes"?>
<Relationships xmlns="http://schemas.openxmlformats.org/package/2006/relationships"><Relationship Id="rId9" Type="http://schemas.openxmlformats.org/officeDocument/2006/relationships/tags" Target="../tags/tag287.xml"/><Relationship Id="rId8" Type="http://schemas.openxmlformats.org/officeDocument/2006/relationships/tags" Target="../tags/tag286.xml"/><Relationship Id="rId7" Type="http://schemas.openxmlformats.org/officeDocument/2006/relationships/tags" Target="../tags/tag285.xml"/><Relationship Id="rId6" Type="http://schemas.openxmlformats.org/officeDocument/2006/relationships/tags" Target="../tags/tag284.xml"/><Relationship Id="rId52" Type="http://schemas.openxmlformats.org/officeDocument/2006/relationships/slideLayout" Target="../slideLayouts/slideLayout6.xml"/><Relationship Id="rId51" Type="http://schemas.openxmlformats.org/officeDocument/2006/relationships/tags" Target="../tags/tag296.xml"/><Relationship Id="rId50" Type="http://schemas.openxmlformats.org/officeDocument/2006/relationships/tags" Target="../tags/tag295.xml"/><Relationship Id="rId5" Type="http://schemas.openxmlformats.org/officeDocument/2006/relationships/tags" Target="../tags/tag283.xml"/><Relationship Id="rId49" Type="http://schemas.openxmlformats.org/officeDocument/2006/relationships/image" Target="../media/image41.png"/><Relationship Id="rId48" Type="http://schemas.openxmlformats.org/officeDocument/2006/relationships/tags" Target="../tags/tag294.xml"/><Relationship Id="rId47" Type="http://schemas.openxmlformats.org/officeDocument/2006/relationships/tags" Target="../tags/tag293.xml"/><Relationship Id="rId46" Type="http://schemas.microsoft.com/office/2007/relationships/media" Target="../media/media21.mp3"/><Relationship Id="rId45" Type="http://schemas.openxmlformats.org/officeDocument/2006/relationships/audio" Target="../media/media21.mp3"/><Relationship Id="rId44" Type="http://schemas.microsoft.com/office/2007/relationships/media" Target="../media/media20.mp3"/><Relationship Id="rId43" Type="http://schemas.openxmlformats.org/officeDocument/2006/relationships/audio" Target="../media/media20.mp3"/><Relationship Id="rId42" Type="http://schemas.microsoft.com/office/2007/relationships/media" Target="../media/media19.mp3"/><Relationship Id="rId41" Type="http://schemas.openxmlformats.org/officeDocument/2006/relationships/audio" Target="../media/media19.mp3"/><Relationship Id="rId40" Type="http://schemas.microsoft.com/office/2007/relationships/media" Target="../media/media18.mp3"/><Relationship Id="rId4" Type="http://schemas.openxmlformats.org/officeDocument/2006/relationships/tags" Target="../tags/tag282.xml"/><Relationship Id="rId39" Type="http://schemas.openxmlformats.org/officeDocument/2006/relationships/audio" Target="../media/media18.mp3"/><Relationship Id="rId38" Type="http://schemas.microsoft.com/office/2007/relationships/media" Target="../media/media17.mp3"/><Relationship Id="rId37" Type="http://schemas.openxmlformats.org/officeDocument/2006/relationships/audio" Target="../media/media17.mp3"/><Relationship Id="rId36" Type="http://schemas.microsoft.com/office/2007/relationships/media" Target="../media/media16.mp3"/><Relationship Id="rId35" Type="http://schemas.openxmlformats.org/officeDocument/2006/relationships/audio" Target="../media/media16.mp3"/><Relationship Id="rId34" Type="http://schemas.microsoft.com/office/2007/relationships/media" Target="../media/media15.mp3"/><Relationship Id="rId33" Type="http://schemas.openxmlformats.org/officeDocument/2006/relationships/audio" Target="../media/media15.mp3"/><Relationship Id="rId32" Type="http://schemas.microsoft.com/office/2007/relationships/media" Target="../media/media14.mp3"/><Relationship Id="rId31" Type="http://schemas.openxmlformats.org/officeDocument/2006/relationships/audio" Target="../media/media14.mp3"/><Relationship Id="rId30" Type="http://schemas.microsoft.com/office/2007/relationships/media" Target="../media/media13.mp3"/><Relationship Id="rId3" Type="http://schemas.openxmlformats.org/officeDocument/2006/relationships/tags" Target="../tags/tag281.xml"/><Relationship Id="rId29" Type="http://schemas.openxmlformats.org/officeDocument/2006/relationships/audio" Target="../media/media13.mp3"/><Relationship Id="rId28" Type="http://schemas.microsoft.com/office/2007/relationships/media" Target="../media/media12.mp3"/><Relationship Id="rId27" Type="http://schemas.openxmlformats.org/officeDocument/2006/relationships/audio" Target="../media/media12.mp3"/><Relationship Id="rId26" Type="http://schemas.microsoft.com/office/2007/relationships/media" Target="../media/media11.mp3"/><Relationship Id="rId25" Type="http://schemas.openxmlformats.org/officeDocument/2006/relationships/audio" Target="../media/media11.mp3"/><Relationship Id="rId24" Type="http://schemas.microsoft.com/office/2007/relationships/media" Target="../media/media10.mp3"/><Relationship Id="rId23" Type="http://schemas.openxmlformats.org/officeDocument/2006/relationships/audio" Target="../media/media10.mp3"/><Relationship Id="rId22" Type="http://schemas.microsoft.com/office/2007/relationships/media" Target="../media/media9.mp3"/><Relationship Id="rId21" Type="http://schemas.openxmlformats.org/officeDocument/2006/relationships/audio" Target="../media/media9.mp3"/><Relationship Id="rId20" Type="http://schemas.microsoft.com/office/2007/relationships/media" Target="../media/media8.mp3"/><Relationship Id="rId2" Type="http://schemas.openxmlformats.org/officeDocument/2006/relationships/tags" Target="../tags/tag280.xml"/><Relationship Id="rId19" Type="http://schemas.openxmlformats.org/officeDocument/2006/relationships/audio" Target="../media/media8.mp3"/><Relationship Id="rId18" Type="http://schemas.openxmlformats.org/officeDocument/2006/relationships/image" Target="../media/image40.png"/><Relationship Id="rId17" Type="http://schemas.microsoft.com/office/2007/relationships/media" Target="../media/media7.mp3"/><Relationship Id="rId16" Type="http://schemas.openxmlformats.org/officeDocument/2006/relationships/audio" Target="../media/media7.mp3"/><Relationship Id="rId15" Type="http://schemas.openxmlformats.org/officeDocument/2006/relationships/image" Target="../media/image39.png"/><Relationship Id="rId14" Type="http://schemas.openxmlformats.org/officeDocument/2006/relationships/tags" Target="../tags/tag292.xml"/><Relationship Id="rId13" Type="http://schemas.openxmlformats.org/officeDocument/2006/relationships/tags" Target="../tags/tag291.xml"/><Relationship Id="rId12" Type="http://schemas.openxmlformats.org/officeDocument/2006/relationships/tags" Target="../tags/tag290.xml"/><Relationship Id="rId11" Type="http://schemas.openxmlformats.org/officeDocument/2006/relationships/tags" Target="../tags/tag289.xml"/><Relationship Id="rId10" Type="http://schemas.openxmlformats.org/officeDocument/2006/relationships/tags" Target="../tags/tag288.xml"/><Relationship Id="rId1" Type="http://schemas.openxmlformats.org/officeDocument/2006/relationships/tags" Target="../tags/tag279.xml"/></Relationships>
</file>

<file path=ppt/slides/_rels/slide34.xml.rels><?xml version="1.0" encoding="UTF-8" standalone="yes"?>
<Relationships xmlns="http://schemas.openxmlformats.org/package/2006/relationships"><Relationship Id="rId9" Type="http://schemas.openxmlformats.org/officeDocument/2006/relationships/tags" Target="../tags/tag305.xml"/><Relationship Id="rId8" Type="http://schemas.openxmlformats.org/officeDocument/2006/relationships/tags" Target="../tags/tag304.xml"/><Relationship Id="rId7" Type="http://schemas.openxmlformats.org/officeDocument/2006/relationships/tags" Target="../tags/tag303.xml"/><Relationship Id="rId6" Type="http://schemas.openxmlformats.org/officeDocument/2006/relationships/tags" Target="../tags/tag302.xml"/><Relationship Id="rId5" Type="http://schemas.openxmlformats.org/officeDocument/2006/relationships/tags" Target="../tags/tag301.xml"/><Relationship Id="rId4" Type="http://schemas.openxmlformats.org/officeDocument/2006/relationships/tags" Target="../tags/tag300.xml"/><Relationship Id="rId3" Type="http://schemas.openxmlformats.org/officeDocument/2006/relationships/tags" Target="../tags/tag299.xml"/><Relationship Id="rId2" Type="http://schemas.openxmlformats.org/officeDocument/2006/relationships/tags" Target="../tags/tag298.xml"/><Relationship Id="rId15" Type="http://schemas.openxmlformats.org/officeDocument/2006/relationships/slideLayout" Target="../slideLayouts/slideLayout6.xml"/><Relationship Id="rId14" Type="http://schemas.openxmlformats.org/officeDocument/2006/relationships/tags" Target="../tags/tag310.xml"/><Relationship Id="rId13" Type="http://schemas.openxmlformats.org/officeDocument/2006/relationships/tags" Target="../tags/tag309.xml"/><Relationship Id="rId12" Type="http://schemas.openxmlformats.org/officeDocument/2006/relationships/tags" Target="../tags/tag308.xml"/><Relationship Id="rId11" Type="http://schemas.openxmlformats.org/officeDocument/2006/relationships/tags" Target="../tags/tag307.xml"/><Relationship Id="rId10" Type="http://schemas.openxmlformats.org/officeDocument/2006/relationships/tags" Target="../tags/tag306.xml"/><Relationship Id="rId1" Type="http://schemas.openxmlformats.org/officeDocument/2006/relationships/tags" Target="../tags/tag297.xml"/></Relationships>
</file>

<file path=ppt/slides/_rels/slide35.xml.rels><?xml version="1.0" encoding="UTF-8" standalone="yes"?>
<Relationships xmlns="http://schemas.openxmlformats.org/package/2006/relationships"><Relationship Id="rId9" Type="http://schemas.openxmlformats.org/officeDocument/2006/relationships/tags" Target="../tags/tag317.xml"/><Relationship Id="rId8" Type="http://schemas.openxmlformats.org/officeDocument/2006/relationships/tags" Target="../tags/tag316.xml"/><Relationship Id="rId7" Type="http://schemas.openxmlformats.org/officeDocument/2006/relationships/tags" Target="../tags/tag315.xml"/><Relationship Id="rId6" Type="http://schemas.openxmlformats.org/officeDocument/2006/relationships/tags" Target="../tags/tag314.xml"/><Relationship Id="rId5" Type="http://schemas.openxmlformats.org/officeDocument/2006/relationships/tags" Target="../tags/tag313.xml"/><Relationship Id="rId4" Type="http://schemas.openxmlformats.org/officeDocument/2006/relationships/image" Target="../media/image39.png"/><Relationship Id="rId3" Type="http://schemas.openxmlformats.org/officeDocument/2006/relationships/tags" Target="../tags/tag312.xml"/><Relationship Id="rId2" Type="http://schemas.openxmlformats.org/officeDocument/2006/relationships/image" Target="../media/image42.png"/><Relationship Id="rId16" Type="http://schemas.openxmlformats.org/officeDocument/2006/relationships/slideLayout" Target="../slideLayouts/slideLayout12.xml"/><Relationship Id="rId15" Type="http://schemas.openxmlformats.org/officeDocument/2006/relationships/tags" Target="../tags/tag323.xml"/><Relationship Id="rId14" Type="http://schemas.openxmlformats.org/officeDocument/2006/relationships/tags" Target="../tags/tag322.xml"/><Relationship Id="rId13" Type="http://schemas.openxmlformats.org/officeDocument/2006/relationships/tags" Target="../tags/tag321.xml"/><Relationship Id="rId12" Type="http://schemas.openxmlformats.org/officeDocument/2006/relationships/tags" Target="../tags/tag320.xml"/><Relationship Id="rId11" Type="http://schemas.openxmlformats.org/officeDocument/2006/relationships/tags" Target="../tags/tag319.xml"/><Relationship Id="rId10" Type="http://schemas.openxmlformats.org/officeDocument/2006/relationships/tags" Target="../tags/tag318.xml"/><Relationship Id="rId1" Type="http://schemas.openxmlformats.org/officeDocument/2006/relationships/tags" Target="../tags/tag311.xml"/></Relationships>
</file>

<file path=ppt/slides/_rels/slide36.xml.rels><?xml version="1.0" encoding="UTF-8" standalone="yes"?>
<Relationships xmlns="http://schemas.openxmlformats.org/package/2006/relationships"><Relationship Id="rId9" Type="http://schemas.openxmlformats.org/officeDocument/2006/relationships/slideLayout" Target="../slideLayouts/slideLayout6.xml"/><Relationship Id="rId8" Type="http://schemas.openxmlformats.org/officeDocument/2006/relationships/tags" Target="../tags/tag330.xml"/><Relationship Id="rId7" Type="http://schemas.openxmlformats.org/officeDocument/2006/relationships/tags" Target="../tags/tag329.xml"/><Relationship Id="rId6" Type="http://schemas.openxmlformats.org/officeDocument/2006/relationships/tags" Target="../tags/tag328.xml"/><Relationship Id="rId5" Type="http://schemas.openxmlformats.org/officeDocument/2006/relationships/tags" Target="../tags/tag327.xml"/><Relationship Id="rId4" Type="http://schemas.openxmlformats.org/officeDocument/2006/relationships/tags" Target="../tags/tag326.xml"/><Relationship Id="rId3" Type="http://schemas.openxmlformats.org/officeDocument/2006/relationships/image" Target="../media/image42.png"/><Relationship Id="rId2" Type="http://schemas.openxmlformats.org/officeDocument/2006/relationships/tags" Target="../tags/tag325.xml"/><Relationship Id="rId1" Type="http://schemas.openxmlformats.org/officeDocument/2006/relationships/tags" Target="../tags/tag324.xml"/></Relationships>
</file>

<file path=ppt/slides/_rels/slide37.xml.rels><?xml version="1.0" encoding="UTF-8" standalone="yes"?>
<Relationships xmlns="http://schemas.openxmlformats.org/package/2006/relationships"><Relationship Id="rId9" Type="http://schemas.openxmlformats.org/officeDocument/2006/relationships/tags" Target="../tags/tag337.xml"/><Relationship Id="rId8" Type="http://schemas.openxmlformats.org/officeDocument/2006/relationships/tags" Target="../tags/tag336.xml"/><Relationship Id="rId7" Type="http://schemas.openxmlformats.org/officeDocument/2006/relationships/tags" Target="../tags/tag335.xml"/><Relationship Id="rId6" Type="http://schemas.openxmlformats.org/officeDocument/2006/relationships/tags" Target="../tags/tag334.xml"/><Relationship Id="rId5" Type="http://schemas.openxmlformats.org/officeDocument/2006/relationships/tags" Target="../tags/tag333.xml"/><Relationship Id="rId4" Type="http://schemas.openxmlformats.org/officeDocument/2006/relationships/image" Target="../media/image39.png"/><Relationship Id="rId3" Type="http://schemas.openxmlformats.org/officeDocument/2006/relationships/tags" Target="../tags/tag332.xml"/><Relationship Id="rId2" Type="http://schemas.openxmlformats.org/officeDocument/2006/relationships/image" Target="../media/image42.png"/><Relationship Id="rId18" Type="http://schemas.openxmlformats.org/officeDocument/2006/relationships/slideLayout" Target="../slideLayouts/slideLayout12.xml"/><Relationship Id="rId17" Type="http://schemas.openxmlformats.org/officeDocument/2006/relationships/tags" Target="../tags/tag345.xml"/><Relationship Id="rId16" Type="http://schemas.openxmlformats.org/officeDocument/2006/relationships/tags" Target="../tags/tag344.xml"/><Relationship Id="rId15" Type="http://schemas.openxmlformats.org/officeDocument/2006/relationships/tags" Target="../tags/tag343.xml"/><Relationship Id="rId14" Type="http://schemas.openxmlformats.org/officeDocument/2006/relationships/tags" Target="../tags/tag342.xml"/><Relationship Id="rId13" Type="http://schemas.openxmlformats.org/officeDocument/2006/relationships/tags" Target="../tags/tag341.xml"/><Relationship Id="rId12" Type="http://schemas.openxmlformats.org/officeDocument/2006/relationships/tags" Target="../tags/tag340.xml"/><Relationship Id="rId11" Type="http://schemas.openxmlformats.org/officeDocument/2006/relationships/tags" Target="../tags/tag339.xml"/><Relationship Id="rId10" Type="http://schemas.openxmlformats.org/officeDocument/2006/relationships/tags" Target="../tags/tag338.xml"/><Relationship Id="rId1" Type="http://schemas.openxmlformats.org/officeDocument/2006/relationships/tags" Target="../tags/tag331.xml"/></Relationships>
</file>

<file path=ppt/slides/_rels/slide38.xml.rels><?xml version="1.0" encoding="UTF-8" standalone="yes"?>
<Relationships xmlns="http://schemas.openxmlformats.org/package/2006/relationships"><Relationship Id="rId9" Type="http://schemas.openxmlformats.org/officeDocument/2006/relationships/tags" Target="../tags/tag354.xml"/><Relationship Id="rId8" Type="http://schemas.openxmlformats.org/officeDocument/2006/relationships/tags" Target="../tags/tag353.xml"/><Relationship Id="rId7" Type="http://schemas.openxmlformats.org/officeDocument/2006/relationships/tags" Target="../tags/tag352.xml"/><Relationship Id="rId6" Type="http://schemas.openxmlformats.org/officeDocument/2006/relationships/tags" Target="../tags/tag351.xml"/><Relationship Id="rId5" Type="http://schemas.openxmlformats.org/officeDocument/2006/relationships/tags" Target="../tags/tag350.xml"/><Relationship Id="rId4" Type="http://schemas.openxmlformats.org/officeDocument/2006/relationships/tags" Target="../tags/tag349.xml"/><Relationship Id="rId37" Type="http://schemas.openxmlformats.org/officeDocument/2006/relationships/slideLayout" Target="../slideLayouts/slideLayout11.xml"/><Relationship Id="rId36" Type="http://schemas.openxmlformats.org/officeDocument/2006/relationships/tags" Target="../tags/tag363.xml"/><Relationship Id="rId35" Type="http://schemas.openxmlformats.org/officeDocument/2006/relationships/tags" Target="../tags/tag362.xml"/><Relationship Id="rId34" Type="http://schemas.microsoft.com/office/2007/relationships/media" Target="../media/media29.mp3"/><Relationship Id="rId33" Type="http://schemas.openxmlformats.org/officeDocument/2006/relationships/audio" Target="../media/media29.mp3"/><Relationship Id="rId32" Type="http://schemas.microsoft.com/office/2007/relationships/media" Target="../media/media28.mp3"/><Relationship Id="rId31" Type="http://schemas.openxmlformats.org/officeDocument/2006/relationships/audio" Target="../media/media28.mp3"/><Relationship Id="rId30" Type="http://schemas.microsoft.com/office/2007/relationships/media" Target="../media/media27.mp3"/><Relationship Id="rId3" Type="http://schemas.openxmlformats.org/officeDocument/2006/relationships/tags" Target="../tags/tag348.xml"/><Relationship Id="rId29" Type="http://schemas.openxmlformats.org/officeDocument/2006/relationships/audio" Target="../media/media27.mp3"/><Relationship Id="rId28" Type="http://schemas.microsoft.com/office/2007/relationships/media" Target="../media/media26.mp3"/><Relationship Id="rId27" Type="http://schemas.openxmlformats.org/officeDocument/2006/relationships/audio" Target="../media/media26.mp3"/><Relationship Id="rId26" Type="http://schemas.microsoft.com/office/2007/relationships/media" Target="../media/media25.mp3"/><Relationship Id="rId25" Type="http://schemas.openxmlformats.org/officeDocument/2006/relationships/audio" Target="../media/media25.mp3"/><Relationship Id="rId24" Type="http://schemas.microsoft.com/office/2007/relationships/media" Target="../media/media24.mp3"/><Relationship Id="rId23" Type="http://schemas.openxmlformats.org/officeDocument/2006/relationships/audio" Target="../media/media24.mp3"/><Relationship Id="rId22" Type="http://schemas.microsoft.com/office/2007/relationships/media" Target="../media/media23.mp3"/><Relationship Id="rId21" Type="http://schemas.openxmlformats.org/officeDocument/2006/relationships/audio" Target="../media/media23.mp3"/><Relationship Id="rId20" Type="http://schemas.openxmlformats.org/officeDocument/2006/relationships/image" Target="../media/image40.png"/><Relationship Id="rId2" Type="http://schemas.openxmlformats.org/officeDocument/2006/relationships/tags" Target="../tags/tag347.xml"/><Relationship Id="rId19" Type="http://schemas.microsoft.com/office/2007/relationships/media" Target="../media/media22.mp3"/><Relationship Id="rId18" Type="http://schemas.openxmlformats.org/officeDocument/2006/relationships/audio" Target="../media/media22.mp3"/><Relationship Id="rId17" Type="http://schemas.openxmlformats.org/officeDocument/2006/relationships/image" Target="../media/image39.png"/><Relationship Id="rId16" Type="http://schemas.openxmlformats.org/officeDocument/2006/relationships/tags" Target="../tags/tag361.xml"/><Relationship Id="rId15" Type="http://schemas.openxmlformats.org/officeDocument/2006/relationships/tags" Target="../tags/tag360.xml"/><Relationship Id="rId14" Type="http://schemas.openxmlformats.org/officeDocument/2006/relationships/tags" Target="../tags/tag359.xml"/><Relationship Id="rId13" Type="http://schemas.openxmlformats.org/officeDocument/2006/relationships/tags" Target="../tags/tag358.xml"/><Relationship Id="rId12" Type="http://schemas.openxmlformats.org/officeDocument/2006/relationships/tags" Target="../tags/tag357.xml"/><Relationship Id="rId11" Type="http://schemas.openxmlformats.org/officeDocument/2006/relationships/tags" Target="../tags/tag356.xml"/><Relationship Id="rId10" Type="http://schemas.openxmlformats.org/officeDocument/2006/relationships/tags" Target="../tags/tag355.xml"/><Relationship Id="rId1" Type="http://schemas.openxmlformats.org/officeDocument/2006/relationships/tags" Target="../tags/tag346.xml"/></Relationships>
</file>

<file path=ppt/slides/_rels/slide39.xml.rels><?xml version="1.0" encoding="UTF-8" standalone="yes"?>
<Relationships xmlns="http://schemas.openxmlformats.org/package/2006/relationships"><Relationship Id="rId9" Type="http://schemas.openxmlformats.org/officeDocument/2006/relationships/image" Target="../media/image44.png"/><Relationship Id="rId8" Type="http://schemas.microsoft.com/office/2007/relationships/media" Target="../media/media31.mp3"/><Relationship Id="rId7" Type="http://schemas.openxmlformats.org/officeDocument/2006/relationships/audio" Target="../media/media31.mp3"/><Relationship Id="rId6" Type="http://schemas.openxmlformats.org/officeDocument/2006/relationships/tags" Target="../tags/tag365.xml"/><Relationship Id="rId5" Type="http://schemas.openxmlformats.org/officeDocument/2006/relationships/image" Target="../media/image43.png"/><Relationship Id="rId4" Type="http://schemas.openxmlformats.org/officeDocument/2006/relationships/image" Target="../media/image40.png"/><Relationship Id="rId3" Type="http://schemas.microsoft.com/office/2007/relationships/media" Target="../media/media30.mp3"/><Relationship Id="rId2" Type="http://schemas.openxmlformats.org/officeDocument/2006/relationships/audio" Target="../media/media30.mp3"/><Relationship Id="rId12" Type="http://schemas.openxmlformats.org/officeDocument/2006/relationships/slideLayout" Target="../slideLayouts/slideLayout12.xml"/><Relationship Id="rId11" Type="http://schemas.openxmlformats.org/officeDocument/2006/relationships/tags" Target="../tags/tag367.xml"/><Relationship Id="rId10" Type="http://schemas.openxmlformats.org/officeDocument/2006/relationships/tags" Target="../tags/tag366.xml"/><Relationship Id="rId1" Type="http://schemas.openxmlformats.org/officeDocument/2006/relationships/tags" Target="../tags/tag364.xml"/></Relationships>
</file>

<file path=ppt/slides/_rels/slide4.xml.rels><?xml version="1.0" encoding="UTF-8" standalone="yes"?>
<Relationships xmlns="http://schemas.openxmlformats.org/package/2006/relationships"><Relationship Id="rId5" Type="http://schemas.openxmlformats.org/officeDocument/2006/relationships/notesSlide" Target="../notesSlides/notesSlide2.xml"/><Relationship Id="rId4" Type="http://schemas.openxmlformats.org/officeDocument/2006/relationships/slideLayout" Target="../slideLayouts/slideLayout8.xml"/><Relationship Id="rId3" Type="http://schemas.openxmlformats.org/officeDocument/2006/relationships/tags" Target="../tags/tag99.xml"/><Relationship Id="rId2" Type="http://schemas.openxmlformats.org/officeDocument/2006/relationships/tags" Target="../tags/tag98.xml"/><Relationship Id="rId1" Type="http://schemas.openxmlformats.org/officeDocument/2006/relationships/tags" Target="../tags/tag97.xml"/></Relationships>
</file>

<file path=ppt/slides/_rels/slide40.xml.rels><?xml version="1.0" encoding="UTF-8" standalone="yes"?>
<Relationships xmlns="http://schemas.openxmlformats.org/package/2006/relationships"><Relationship Id="rId9" Type="http://schemas.openxmlformats.org/officeDocument/2006/relationships/tags" Target="../tags/tag374.xml"/><Relationship Id="rId8" Type="http://schemas.openxmlformats.org/officeDocument/2006/relationships/image" Target="../media/image43.png"/><Relationship Id="rId7" Type="http://schemas.openxmlformats.org/officeDocument/2006/relationships/tags" Target="../tags/tag373.xml"/><Relationship Id="rId6" Type="http://schemas.openxmlformats.org/officeDocument/2006/relationships/tags" Target="../tags/tag372.xml"/><Relationship Id="rId5" Type="http://schemas.openxmlformats.org/officeDocument/2006/relationships/tags" Target="../tags/tag371.xml"/><Relationship Id="rId4" Type="http://schemas.openxmlformats.org/officeDocument/2006/relationships/tags" Target="../tags/tag370.xml"/><Relationship Id="rId3" Type="http://schemas.openxmlformats.org/officeDocument/2006/relationships/image" Target="../media/image45.png"/><Relationship Id="rId2" Type="http://schemas.openxmlformats.org/officeDocument/2006/relationships/tags" Target="../tags/tag369.xml"/><Relationship Id="rId16" Type="http://schemas.openxmlformats.org/officeDocument/2006/relationships/slideLayout" Target="../slideLayouts/slideLayout6.xml"/><Relationship Id="rId15" Type="http://schemas.openxmlformats.org/officeDocument/2006/relationships/tags" Target="../tags/tag376.xml"/><Relationship Id="rId14" Type="http://schemas.openxmlformats.org/officeDocument/2006/relationships/image" Target="../media/image40.png"/><Relationship Id="rId13" Type="http://schemas.microsoft.com/office/2007/relationships/media" Target="../media/media32.mp3"/><Relationship Id="rId12" Type="http://schemas.openxmlformats.org/officeDocument/2006/relationships/audio" Target="../media/media32.mp3"/><Relationship Id="rId11" Type="http://schemas.openxmlformats.org/officeDocument/2006/relationships/tags" Target="../tags/tag375.xml"/><Relationship Id="rId10" Type="http://schemas.openxmlformats.org/officeDocument/2006/relationships/image" Target="../media/image39.png"/><Relationship Id="rId1" Type="http://schemas.openxmlformats.org/officeDocument/2006/relationships/tags" Target="../tags/tag368.xml"/></Relationships>
</file>

<file path=ppt/slides/_rels/slide41.xml.rels><?xml version="1.0" encoding="UTF-8" standalone="yes"?>
<Relationships xmlns="http://schemas.openxmlformats.org/package/2006/relationships"><Relationship Id="rId9" Type="http://schemas.openxmlformats.org/officeDocument/2006/relationships/tags" Target="../tags/tag383.xml"/><Relationship Id="rId8" Type="http://schemas.openxmlformats.org/officeDocument/2006/relationships/image" Target="../media/image43.png"/><Relationship Id="rId7" Type="http://schemas.openxmlformats.org/officeDocument/2006/relationships/tags" Target="../tags/tag382.xml"/><Relationship Id="rId6" Type="http://schemas.openxmlformats.org/officeDocument/2006/relationships/tags" Target="../tags/tag381.xml"/><Relationship Id="rId5" Type="http://schemas.openxmlformats.org/officeDocument/2006/relationships/tags" Target="../tags/tag380.xml"/><Relationship Id="rId4" Type="http://schemas.openxmlformats.org/officeDocument/2006/relationships/tags" Target="../tags/tag379.xml"/><Relationship Id="rId3" Type="http://schemas.openxmlformats.org/officeDocument/2006/relationships/image" Target="../media/image45.png"/><Relationship Id="rId2" Type="http://schemas.openxmlformats.org/officeDocument/2006/relationships/tags" Target="../tags/tag378.xml"/><Relationship Id="rId16" Type="http://schemas.openxmlformats.org/officeDocument/2006/relationships/slideLayout" Target="../slideLayouts/slideLayout6.xml"/><Relationship Id="rId15" Type="http://schemas.openxmlformats.org/officeDocument/2006/relationships/tags" Target="../tags/tag385.xml"/><Relationship Id="rId14" Type="http://schemas.openxmlformats.org/officeDocument/2006/relationships/tags" Target="../tags/tag384.xml"/><Relationship Id="rId13" Type="http://schemas.openxmlformats.org/officeDocument/2006/relationships/image" Target="../media/image40.png"/><Relationship Id="rId12" Type="http://schemas.microsoft.com/office/2007/relationships/media" Target="../media/media33.mp3"/><Relationship Id="rId11" Type="http://schemas.openxmlformats.org/officeDocument/2006/relationships/audio" Target="../media/media33.mp3"/><Relationship Id="rId10" Type="http://schemas.openxmlformats.org/officeDocument/2006/relationships/image" Target="../media/image39.png"/><Relationship Id="rId1" Type="http://schemas.openxmlformats.org/officeDocument/2006/relationships/tags" Target="../tags/tag377.xml"/></Relationships>
</file>

<file path=ppt/slides/_rels/slide42.xml.rels><?xml version="1.0" encoding="UTF-8" standalone="yes"?>
<Relationships xmlns="http://schemas.openxmlformats.org/package/2006/relationships"><Relationship Id="rId9" Type="http://schemas.openxmlformats.org/officeDocument/2006/relationships/tags" Target="../tags/tag393.xml"/><Relationship Id="rId8" Type="http://schemas.openxmlformats.org/officeDocument/2006/relationships/tags" Target="../tags/tag392.xml"/><Relationship Id="rId7" Type="http://schemas.openxmlformats.org/officeDocument/2006/relationships/tags" Target="../tags/tag391.xml"/><Relationship Id="rId6" Type="http://schemas.openxmlformats.org/officeDocument/2006/relationships/tags" Target="../tags/tag390.xml"/><Relationship Id="rId5" Type="http://schemas.openxmlformats.org/officeDocument/2006/relationships/image" Target="../media/image45.png"/><Relationship Id="rId4" Type="http://schemas.openxmlformats.org/officeDocument/2006/relationships/tags" Target="../tags/tag389.xml"/><Relationship Id="rId3" Type="http://schemas.openxmlformats.org/officeDocument/2006/relationships/tags" Target="../tags/tag388.xml"/><Relationship Id="rId20" Type="http://schemas.openxmlformats.org/officeDocument/2006/relationships/slideLayout" Target="../slideLayouts/slideLayout6.xml"/><Relationship Id="rId2" Type="http://schemas.openxmlformats.org/officeDocument/2006/relationships/tags" Target="../tags/tag387.xml"/><Relationship Id="rId19" Type="http://schemas.openxmlformats.org/officeDocument/2006/relationships/tags" Target="../tags/tag397.xml"/><Relationship Id="rId18" Type="http://schemas.openxmlformats.org/officeDocument/2006/relationships/image" Target="../media/image46.png"/><Relationship Id="rId17" Type="http://schemas.openxmlformats.org/officeDocument/2006/relationships/tags" Target="../tags/tag396.xml"/><Relationship Id="rId16" Type="http://schemas.openxmlformats.org/officeDocument/2006/relationships/tags" Target="../tags/tag395.xml"/><Relationship Id="rId15" Type="http://schemas.openxmlformats.org/officeDocument/2006/relationships/image" Target="../media/image40.png"/><Relationship Id="rId14" Type="http://schemas.microsoft.com/office/2007/relationships/media" Target="../media/media34.mp3"/><Relationship Id="rId13" Type="http://schemas.openxmlformats.org/officeDocument/2006/relationships/audio" Target="../media/media34.mp3"/><Relationship Id="rId12" Type="http://schemas.openxmlformats.org/officeDocument/2006/relationships/image" Target="../media/image39.png"/><Relationship Id="rId11" Type="http://schemas.openxmlformats.org/officeDocument/2006/relationships/tags" Target="../tags/tag394.xml"/><Relationship Id="rId10" Type="http://schemas.openxmlformats.org/officeDocument/2006/relationships/image" Target="../media/image43.png"/><Relationship Id="rId1" Type="http://schemas.openxmlformats.org/officeDocument/2006/relationships/tags" Target="../tags/tag386.xml"/></Relationships>
</file>

<file path=ppt/slides/_rels/slide43.xml.rels><?xml version="1.0" encoding="UTF-8" standalone="yes"?>
<Relationships xmlns="http://schemas.openxmlformats.org/package/2006/relationships"><Relationship Id="rId9" Type="http://schemas.openxmlformats.org/officeDocument/2006/relationships/tags" Target="../tags/tag406.xml"/><Relationship Id="rId8" Type="http://schemas.openxmlformats.org/officeDocument/2006/relationships/tags" Target="../tags/tag405.xml"/><Relationship Id="rId7" Type="http://schemas.openxmlformats.org/officeDocument/2006/relationships/tags" Target="../tags/tag404.xml"/><Relationship Id="rId6" Type="http://schemas.openxmlformats.org/officeDocument/2006/relationships/tags" Target="../tags/tag403.xml"/><Relationship Id="rId5" Type="http://schemas.openxmlformats.org/officeDocument/2006/relationships/tags" Target="../tags/tag402.xml"/><Relationship Id="rId4" Type="http://schemas.openxmlformats.org/officeDocument/2006/relationships/tags" Target="../tags/tag401.xml"/><Relationship Id="rId3" Type="http://schemas.openxmlformats.org/officeDocument/2006/relationships/tags" Target="../tags/tag400.xml"/><Relationship Id="rId2" Type="http://schemas.openxmlformats.org/officeDocument/2006/relationships/tags" Target="../tags/tag399.xml"/><Relationship Id="rId16" Type="http://schemas.openxmlformats.org/officeDocument/2006/relationships/slideLayout" Target="../slideLayouts/slideLayout6.xml"/><Relationship Id="rId15" Type="http://schemas.openxmlformats.org/officeDocument/2006/relationships/tags" Target="../tags/tag408.xml"/><Relationship Id="rId14" Type="http://schemas.openxmlformats.org/officeDocument/2006/relationships/image" Target="../media/image47.png"/><Relationship Id="rId13" Type="http://schemas.microsoft.com/office/2007/relationships/media" Target="../media/media35.mp3"/><Relationship Id="rId12" Type="http://schemas.openxmlformats.org/officeDocument/2006/relationships/audio" Target="../media/media35.mp3"/><Relationship Id="rId11" Type="http://schemas.openxmlformats.org/officeDocument/2006/relationships/image" Target="../media/image36.png"/><Relationship Id="rId10" Type="http://schemas.openxmlformats.org/officeDocument/2006/relationships/tags" Target="../tags/tag407.xml"/><Relationship Id="rId1" Type="http://schemas.openxmlformats.org/officeDocument/2006/relationships/tags" Target="../tags/tag398.xml"/></Relationships>
</file>

<file path=ppt/slides/_rels/slide44.xml.rels><?xml version="1.0" encoding="UTF-8" standalone="yes"?>
<Relationships xmlns="http://schemas.openxmlformats.org/package/2006/relationships"><Relationship Id="rId8" Type="http://schemas.openxmlformats.org/officeDocument/2006/relationships/slideLayout" Target="../slideLayouts/slideLayout12.xml"/><Relationship Id="rId7" Type="http://schemas.openxmlformats.org/officeDocument/2006/relationships/tags" Target="../tags/tag411.xml"/><Relationship Id="rId6" Type="http://schemas.openxmlformats.org/officeDocument/2006/relationships/image" Target="../media/image35.png"/><Relationship Id="rId5" Type="http://schemas.microsoft.com/office/2007/relationships/media" Target="../media/media36.mp3"/><Relationship Id="rId4" Type="http://schemas.openxmlformats.org/officeDocument/2006/relationships/audio" Target="../media/media36.mp3"/><Relationship Id="rId3" Type="http://schemas.openxmlformats.org/officeDocument/2006/relationships/tags" Target="../tags/tag410.xml"/><Relationship Id="rId2" Type="http://schemas.openxmlformats.org/officeDocument/2006/relationships/image" Target="../media/image36.png"/><Relationship Id="rId1" Type="http://schemas.openxmlformats.org/officeDocument/2006/relationships/tags" Target="../tags/tag409.xml"/></Relationships>
</file>

<file path=ppt/slides/_rels/slide45.xml.rels><?xml version="1.0" encoding="UTF-8" standalone="yes"?>
<Relationships xmlns="http://schemas.openxmlformats.org/package/2006/relationships"><Relationship Id="rId8" Type="http://schemas.openxmlformats.org/officeDocument/2006/relationships/slideLayout" Target="../slideLayouts/slideLayout12.xml"/><Relationship Id="rId7" Type="http://schemas.openxmlformats.org/officeDocument/2006/relationships/tags" Target="../tags/tag414.xml"/><Relationship Id="rId6" Type="http://schemas.openxmlformats.org/officeDocument/2006/relationships/image" Target="../media/image35.png"/><Relationship Id="rId5" Type="http://schemas.microsoft.com/office/2007/relationships/media" Target="../media/media4.mp3"/><Relationship Id="rId4" Type="http://schemas.openxmlformats.org/officeDocument/2006/relationships/audio" Target="NULL" TargetMode="External"/><Relationship Id="rId3" Type="http://schemas.openxmlformats.org/officeDocument/2006/relationships/tags" Target="../tags/tag413.xml"/><Relationship Id="rId2" Type="http://schemas.openxmlformats.org/officeDocument/2006/relationships/image" Target="../media/image36.png"/><Relationship Id="rId1" Type="http://schemas.openxmlformats.org/officeDocument/2006/relationships/tags" Target="../tags/tag412.xml"/></Relationships>
</file>

<file path=ppt/slides/_rels/slide46.xml.rels><?xml version="1.0" encoding="UTF-8" standalone="yes"?>
<Relationships xmlns="http://schemas.openxmlformats.org/package/2006/relationships"><Relationship Id="rId9" Type="http://schemas.microsoft.com/office/2007/relationships/media" Target="../media/media37.mp3"/><Relationship Id="rId8" Type="http://schemas.openxmlformats.org/officeDocument/2006/relationships/audio" Target="../media/media37.mp3"/><Relationship Id="rId7" Type="http://schemas.openxmlformats.org/officeDocument/2006/relationships/image" Target="../media/image36.png"/><Relationship Id="rId6" Type="http://schemas.openxmlformats.org/officeDocument/2006/relationships/tags" Target="../tags/tag420.xml"/><Relationship Id="rId5" Type="http://schemas.openxmlformats.org/officeDocument/2006/relationships/tags" Target="../tags/tag419.xml"/><Relationship Id="rId4" Type="http://schemas.openxmlformats.org/officeDocument/2006/relationships/tags" Target="../tags/tag418.xml"/><Relationship Id="rId3" Type="http://schemas.openxmlformats.org/officeDocument/2006/relationships/tags" Target="../tags/tag417.xml"/><Relationship Id="rId2" Type="http://schemas.openxmlformats.org/officeDocument/2006/relationships/tags" Target="../tags/tag416.xml"/><Relationship Id="rId12" Type="http://schemas.openxmlformats.org/officeDocument/2006/relationships/slideLayout" Target="../slideLayouts/slideLayout6.xml"/><Relationship Id="rId11" Type="http://schemas.openxmlformats.org/officeDocument/2006/relationships/tags" Target="../tags/tag421.xml"/><Relationship Id="rId10" Type="http://schemas.openxmlformats.org/officeDocument/2006/relationships/image" Target="../media/image35.png"/><Relationship Id="rId1" Type="http://schemas.openxmlformats.org/officeDocument/2006/relationships/tags" Target="../tags/tag415.xml"/></Relationships>
</file>

<file path=ppt/slides/_rels/slide47.xml.rels><?xml version="1.0" encoding="UTF-8" standalone="yes"?>
<Relationships xmlns="http://schemas.openxmlformats.org/package/2006/relationships"><Relationship Id="rId9" Type="http://schemas.microsoft.com/office/2007/relationships/media" Target="../media/media38.mp3"/><Relationship Id="rId8" Type="http://schemas.openxmlformats.org/officeDocument/2006/relationships/audio" Target="../media/media38.mp3"/><Relationship Id="rId7" Type="http://schemas.openxmlformats.org/officeDocument/2006/relationships/tags" Target="../tags/tag428.xml"/><Relationship Id="rId6" Type="http://schemas.openxmlformats.org/officeDocument/2006/relationships/tags" Target="../tags/tag427.xml"/><Relationship Id="rId5" Type="http://schemas.openxmlformats.org/officeDocument/2006/relationships/tags" Target="../tags/tag426.xml"/><Relationship Id="rId4" Type="http://schemas.openxmlformats.org/officeDocument/2006/relationships/tags" Target="../tags/tag425.xml"/><Relationship Id="rId3" Type="http://schemas.openxmlformats.org/officeDocument/2006/relationships/tags" Target="../tags/tag424.xml"/><Relationship Id="rId2" Type="http://schemas.openxmlformats.org/officeDocument/2006/relationships/tags" Target="../tags/tag423.xml"/><Relationship Id="rId14" Type="http://schemas.openxmlformats.org/officeDocument/2006/relationships/slideLayout" Target="../slideLayouts/slideLayout6.xml"/><Relationship Id="rId13" Type="http://schemas.openxmlformats.org/officeDocument/2006/relationships/tags" Target="../tags/tag430.xml"/><Relationship Id="rId12" Type="http://schemas.openxmlformats.org/officeDocument/2006/relationships/image" Target="../media/image36.png"/><Relationship Id="rId11" Type="http://schemas.openxmlformats.org/officeDocument/2006/relationships/tags" Target="../tags/tag429.xml"/><Relationship Id="rId10" Type="http://schemas.openxmlformats.org/officeDocument/2006/relationships/image" Target="../media/image48.png"/><Relationship Id="rId1" Type="http://schemas.openxmlformats.org/officeDocument/2006/relationships/tags" Target="../tags/tag422.xml"/></Relationships>
</file>

<file path=ppt/slides/_rels/slide48.xml.rels><?xml version="1.0" encoding="UTF-8" standalone="yes"?>
<Relationships xmlns="http://schemas.openxmlformats.org/package/2006/relationships"><Relationship Id="rId9" Type="http://schemas.openxmlformats.org/officeDocument/2006/relationships/tags" Target="../tags/tag439.xml"/><Relationship Id="rId8" Type="http://schemas.openxmlformats.org/officeDocument/2006/relationships/tags" Target="../tags/tag438.xml"/><Relationship Id="rId7" Type="http://schemas.openxmlformats.org/officeDocument/2006/relationships/tags" Target="../tags/tag437.xml"/><Relationship Id="rId6" Type="http://schemas.openxmlformats.org/officeDocument/2006/relationships/tags" Target="../tags/tag436.xml"/><Relationship Id="rId5" Type="http://schemas.openxmlformats.org/officeDocument/2006/relationships/tags" Target="../tags/tag435.xml"/><Relationship Id="rId4" Type="http://schemas.openxmlformats.org/officeDocument/2006/relationships/tags" Target="../tags/tag434.xml"/><Relationship Id="rId3" Type="http://schemas.openxmlformats.org/officeDocument/2006/relationships/tags" Target="../tags/tag433.xml"/><Relationship Id="rId20" Type="http://schemas.openxmlformats.org/officeDocument/2006/relationships/slideLayout" Target="../slideLayouts/slideLayout12.xml"/><Relationship Id="rId2" Type="http://schemas.openxmlformats.org/officeDocument/2006/relationships/tags" Target="../tags/tag432.xml"/><Relationship Id="rId19" Type="http://schemas.openxmlformats.org/officeDocument/2006/relationships/tags" Target="../tags/tag449.xml"/><Relationship Id="rId18" Type="http://schemas.openxmlformats.org/officeDocument/2006/relationships/tags" Target="../tags/tag448.xml"/><Relationship Id="rId17" Type="http://schemas.openxmlformats.org/officeDocument/2006/relationships/tags" Target="../tags/tag447.xml"/><Relationship Id="rId16" Type="http://schemas.openxmlformats.org/officeDocument/2006/relationships/tags" Target="../tags/tag446.xml"/><Relationship Id="rId15" Type="http://schemas.openxmlformats.org/officeDocument/2006/relationships/tags" Target="../tags/tag445.xml"/><Relationship Id="rId14" Type="http://schemas.openxmlformats.org/officeDocument/2006/relationships/tags" Target="../tags/tag444.xml"/><Relationship Id="rId13" Type="http://schemas.openxmlformats.org/officeDocument/2006/relationships/tags" Target="../tags/tag443.xml"/><Relationship Id="rId12" Type="http://schemas.openxmlformats.org/officeDocument/2006/relationships/tags" Target="../tags/tag442.xml"/><Relationship Id="rId11" Type="http://schemas.openxmlformats.org/officeDocument/2006/relationships/tags" Target="../tags/tag441.xml"/><Relationship Id="rId10" Type="http://schemas.openxmlformats.org/officeDocument/2006/relationships/tags" Target="../tags/tag440.xml"/><Relationship Id="rId1" Type="http://schemas.openxmlformats.org/officeDocument/2006/relationships/tags" Target="../tags/tag431.xml"/></Relationships>
</file>

<file path=ppt/slides/_rels/slide49.xml.rels><?xml version="1.0" encoding="UTF-8" standalone="yes"?>
<Relationships xmlns="http://schemas.openxmlformats.org/package/2006/relationships"><Relationship Id="rId6" Type="http://schemas.openxmlformats.org/officeDocument/2006/relationships/slideLayout" Target="../slideLayouts/slideLayout12.xml"/><Relationship Id="rId5" Type="http://schemas.openxmlformats.org/officeDocument/2006/relationships/tags" Target="../tags/tag454.xml"/><Relationship Id="rId4" Type="http://schemas.openxmlformats.org/officeDocument/2006/relationships/tags" Target="../tags/tag453.xml"/><Relationship Id="rId3" Type="http://schemas.openxmlformats.org/officeDocument/2006/relationships/tags" Target="../tags/tag452.xml"/><Relationship Id="rId2" Type="http://schemas.openxmlformats.org/officeDocument/2006/relationships/tags" Target="../tags/tag451.xml"/><Relationship Id="rId1" Type="http://schemas.openxmlformats.org/officeDocument/2006/relationships/tags" Target="../tags/tag450.xml"/></Relationships>
</file>

<file path=ppt/slides/_rels/slide5.xml.rels><?xml version="1.0" encoding="UTF-8" standalone="yes"?>
<Relationships xmlns="http://schemas.openxmlformats.org/package/2006/relationships"><Relationship Id="rId7" Type="http://schemas.openxmlformats.org/officeDocument/2006/relationships/notesSlide" Target="../notesSlides/notesSlide3.xml"/><Relationship Id="rId6" Type="http://schemas.openxmlformats.org/officeDocument/2006/relationships/slideLayout" Target="../slideLayouts/slideLayout6.xml"/><Relationship Id="rId5" Type="http://schemas.openxmlformats.org/officeDocument/2006/relationships/tags" Target="../tags/tag104.xml"/><Relationship Id="rId4" Type="http://schemas.openxmlformats.org/officeDocument/2006/relationships/tags" Target="../tags/tag103.xml"/><Relationship Id="rId3" Type="http://schemas.openxmlformats.org/officeDocument/2006/relationships/tags" Target="../tags/tag102.xml"/><Relationship Id="rId2" Type="http://schemas.openxmlformats.org/officeDocument/2006/relationships/tags" Target="../tags/tag101.xml"/><Relationship Id="rId1" Type="http://schemas.openxmlformats.org/officeDocument/2006/relationships/tags" Target="../tags/tag100.xml"/></Relationships>
</file>

<file path=ppt/slides/_rels/slide50.xml.rels><?xml version="1.0" encoding="UTF-8" standalone="yes"?>
<Relationships xmlns="http://schemas.openxmlformats.org/package/2006/relationships"><Relationship Id="rId7" Type="http://schemas.openxmlformats.org/officeDocument/2006/relationships/slideLayout" Target="../slideLayouts/slideLayout12.xml"/><Relationship Id="rId6" Type="http://schemas.openxmlformats.org/officeDocument/2006/relationships/tags" Target="../tags/tag460.xml"/><Relationship Id="rId5" Type="http://schemas.openxmlformats.org/officeDocument/2006/relationships/tags" Target="../tags/tag459.xml"/><Relationship Id="rId4" Type="http://schemas.openxmlformats.org/officeDocument/2006/relationships/tags" Target="../tags/tag458.xml"/><Relationship Id="rId3" Type="http://schemas.openxmlformats.org/officeDocument/2006/relationships/tags" Target="../tags/tag457.xml"/><Relationship Id="rId2" Type="http://schemas.openxmlformats.org/officeDocument/2006/relationships/tags" Target="../tags/tag456.xml"/><Relationship Id="rId1" Type="http://schemas.openxmlformats.org/officeDocument/2006/relationships/tags" Target="../tags/tag455.xml"/></Relationships>
</file>

<file path=ppt/slides/_rels/slide51.xml.rels><?xml version="1.0" encoding="UTF-8" standalone="yes"?>
<Relationships xmlns="http://schemas.openxmlformats.org/package/2006/relationships"><Relationship Id="rId8" Type="http://schemas.openxmlformats.org/officeDocument/2006/relationships/slideLayout" Target="../slideLayouts/slideLayout12.xml"/><Relationship Id="rId7" Type="http://schemas.openxmlformats.org/officeDocument/2006/relationships/tags" Target="../tags/tag463.xml"/><Relationship Id="rId6" Type="http://schemas.openxmlformats.org/officeDocument/2006/relationships/tags" Target="../tags/tag462.xml"/><Relationship Id="rId5" Type="http://schemas.openxmlformats.org/officeDocument/2006/relationships/image" Target="../media/image35.png"/><Relationship Id="rId4" Type="http://schemas.microsoft.com/office/2007/relationships/media" Target="../media/media4.mp3"/><Relationship Id="rId3" Type="http://schemas.openxmlformats.org/officeDocument/2006/relationships/audio" Target="NULL" TargetMode="External"/><Relationship Id="rId2" Type="http://schemas.openxmlformats.org/officeDocument/2006/relationships/image" Target="../media/image36.png"/><Relationship Id="rId1" Type="http://schemas.openxmlformats.org/officeDocument/2006/relationships/tags" Target="../tags/tag461.xml"/></Relationships>
</file>

<file path=ppt/slides/_rels/slide52.xml.rels><?xml version="1.0" encoding="UTF-8" standalone="yes"?>
<Relationships xmlns="http://schemas.openxmlformats.org/package/2006/relationships"><Relationship Id="rId7" Type="http://schemas.openxmlformats.org/officeDocument/2006/relationships/slideLayout" Target="../slideLayouts/slideLayout12.xml"/><Relationship Id="rId6" Type="http://schemas.openxmlformats.org/officeDocument/2006/relationships/tags" Target="../tags/tag465.xml"/><Relationship Id="rId5" Type="http://schemas.openxmlformats.org/officeDocument/2006/relationships/image" Target="../media/image35.png"/><Relationship Id="rId4" Type="http://schemas.microsoft.com/office/2007/relationships/media" Target="../media/media39.mp3"/><Relationship Id="rId3" Type="http://schemas.openxmlformats.org/officeDocument/2006/relationships/audio" Target="../media/media39.mp3"/><Relationship Id="rId2" Type="http://schemas.openxmlformats.org/officeDocument/2006/relationships/image" Target="../media/image36.png"/><Relationship Id="rId1" Type="http://schemas.openxmlformats.org/officeDocument/2006/relationships/tags" Target="../tags/tag464.xml"/></Relationships>
</file>

<file path=ppt/slides/_rels/slide53.xml.rels><?xml version="1.0" encoding="UTF-8" standalone="yes"?>
<Relationships xmlns="http://schemas.openxmlformats.org/package/2006/relationships"><Relationship Id="rId9" Type="http://schemas.openxmlformats.org/officeDocument/2006/relationships/image" Target="../media/image36.png"/><Relationship Id="rId8" Type="http://schemas.openxmlformats.org/officeDocument/2006/relationships/tags" Target="../tags/tag473.xml"/><Relationship Id="rId7" Type="http://schemas.openxmlformats.org/officeDocument/2006/relationships/tags" Target="../tags/tag472.xml"/><Relationship Id="rId6" Type="http://schemas.openxmlformats.org/officeDocument/2006/relationships/tags" Target="../tags/tag471.xml"/><Relationship Id="rId5" Type="http://schemas.openxmlformats.org/officeDocument/2006/relationships/tags" Target="../tags/tag470.xml"/><Relationship Id="rId4" Type="http://schemas.openxmlformats.org/officeDocument/2006/relationships/tags" Target="../tags/tag469.xml"/><Relationship Id="rId3" Type="http://schemas.openxmlformats.org/officeDocument/2006/relationships/tags" Target="../tags/tag468.xml"/><Relationship Id="rId2" Type="http://schemas.openxmlformats.org/officeDocument/2006/relationships/tags" Target="../tags/tag467.xml"/><Relationship Id="rId15" Type="http://schemas.openxmlformats.org/officeDocument/2006/relationships/slideLayout" Target="../slideLayouts/slideLayout6.xml"/><Relationship Id="rId14" Type="http://schemas.openxmlformats.org/officeDocument/2006/relationships/tags" Target="../tags/tag475.xml"/><Relationship Id="rId13" Type="http://schemas.openxmlformats.org/officeDocument/2006/relationships/image" Target="../media/image35.png"/><Relationship Id="rId12" Type="http://schemas.microsoft.com/office/2007/relationships/media" Target="../media/media40.mp3"/><Relationship Id="rId11" Type="http://schemas.openxmlformats.org/officeDocument/2006/relationships/audio" Target="../media/media40.mp3"/><Relationship Id="rId10" Type="http://schemas.openxmlformats.org/officeDocument/2006/relationships/tags" Target="../tags/tag474.xml"/><Relationship Id="rId1" Type="http://schemas.openxmlformats.org/officeDocument/2006/relationships/tags" Target="../tags/tag466.xml"/></Relationships>
</file>

<file path=ppt/slides/_rels/slide54.xml.rels><?xml version="1.0" encoding="UTF-8" standalone="yes"?>
<Relationships xmlns="http://schemas.openxmlformats.org/package/2006/relationships"><Relationship Id="rId9" Type="http://schemas.openxmlformats.org/officeDocument/2006/relationships/tags" Target="../tags/tag484.xml"/><Relationship Id="rId8" Type="http://schemas.openxmlformats.org/officeDocument/2006/relationships/tags" Target="../tags/tag483.xml"/><Relationship Id="rId7" Type="http://schemas.openxmlformats.org/officeDocument/2006/relationships/tags" Target="../tags/tag482.xml"/><Relationship Id="rId6" Type="http://schemas.openxmlformats.org/officeDocument/2006/relationships/tags" Target="../tags/tag481.xml"/><Relationship Id="rId5" Type="http://schemas.openxmlformats.org/officeDocument/2006/relationships/tags" Target="../tags/tag480.xml"/><Relationship Id="rId4" Type="http://schemas.openxmlformats.org/officeDocument/2006/relationships/tags" Target="../tags/tag479.xml"/><Relationship Id="rId3" Type="http://schemas.openxmlformats.org/officeDocument/2006/relationships/tags" Target="../tags/tag478.xml"/><Relationship Id="rId2" Type="http://schemas.openxmlformats.org/officeDocument/2006/relationships/tags" Target="../tags/tag477.xml"/><Relationship Id="rId16" Type="http://schemas.openxmlformats.org/officeDocument/2006/relationships/slideLayout" Target="../slideLayouts/slideLayout6.xml"/><Relationship Id="rId15" Type="http://schemas.openxmlformats.org/officeDocument/2006/relationships/tags" Target="../tags/tag486.xml"/><Relationship Id="rId14" Type="http://schemas.openxmlformats.org/officeDocument/2006/relationships/image" Target="../media/image35.png"/><Relationship Id="rId13" Type="http://schemas.microsoft.com/office/2007/relationships/media" Target="../media/media41.mp3"/><Relationship Id="rId12" Type="http://schemas.openxmlformats.org/officeDocument/2006/relationships/audio" Target="../media/media41.mp3"/><Relationship Id="rId11" Type="http://schemas.openxmlformats.org/officeDocument/2006/relationships/image" Target="../media/image36.png"/><Relationship Id="rId10" Type="http://schemas.openxmlformats.org/officeDocument/2006/relationships/tags" Target="../tags/tag485.xml"/><Relationship Id="rId1" Type="http://schemas.openxmlformats.org/officeDocument/2006/relationships/tags" Target="../tags/tag476.xml"/></Relationships>
</file>

<file path=ppt/slides/_rels/slide55.xml.rels><?xml version="1.0" encoding="UTF-8" standalone="yes"?>
<Relationships xmlns="http://schemas.openxmlformats.org/package/2006/relationships"><Relationship Id="rId9" Type="http://schemas.openxmlformats.org/officeDocument/2006/relationships/tags" Target="../tags/tag495.xml"/><Relationship Id="rId8" Type="http://schemas.openxmlformats.org/officeDocument/2006/relationships/tags" Target="../tags/tag494.xml"/><Relationship Id="rId7" Type="http://schemas.openxmlformats.org/officeDocument/2006/relationships/tags" Target="../tags/tag493.xml"/><Relationship Id="rId6" Type="http://schemas.openxmlformats.org/officeDocument/2006/relationships/tags" Target="../tags/tag492.xml"/><Relationship Id="rId5" Type="http://schemas.openxmlformats.org/officeDocument/2006/relationships/tags" Target="../tags/tag491.xml"/><Relationship Id="rId4" Type="http://schemas.openxmlformats.org/officeDocument/2006/relationships/tags" Target="../tags/tag490.xml"/><Relationship Id="rId3" Type="http://schemas.openxmlformats.org/officeDocument/2006/relationships/tags" Target="../tags/tag489.xml"/><Relationship Id="rId2" Type="http://schemas.openxmlformats.org/officeDocument/2006/relationships/tags" Target="../tags/tag488.xml"/><Relationship Id="rId16" Type="http://schemas.openxmlformats.org/officeDocument/2006/relationships/slideLayout" Target="../slideLayouts/slideLayout6.xml"/><Relationship Id="rId15" Type="http://schemas.openxmlformats.org/officeDocument/2006/relationships/tags" Target="../tags/tag497.xml"/><Relationship Id="rId14" Type="http://schemas.openxmlformats.org/officeDocument/2006/relationships/image" Target="../media/image35.png"/><Relationship Id="rId13" Type="http://schemas.microsoft.com/office/2007/relationships/media" Target="../media/media42.mp3"/><Relationship Id="rId12" Type="http://schemas.openxmlformats.org/officeDocument/2006/relationships/audio" Target="../media/media42.mp3"/><Relationship Id="rId11" Type="http://schemas.openxmlformats.org/officeDocument/2006/relationships/image" Target="../media/image36.png"/><Relationship Id="rId10" Type="http://schemas.openxmlformats.org/officeDocument/2006/relationships/tags" Target="../tags/tag496.xml"/><Relationship Id="rId1" Type="http://schemas.openxmlformats.org/officeDocument/2006/relationships/tags" Target="../tags/tag487.xml"/></Relationships>
</file>

<file path=ppt/slides/_rels/slide56.xml.rels><?xml version="1.0" encoding="UTF-8" standalone="yes"?>
<Relationships xmlns="http://schemas.openxmlformats.org/package/2006/relationships"><Relationship Id="rId9" Type="http://schemas.openxmlformats.org/officeDocument/2006/relationships/tags" Target="../tags/tag506.xml"/><Relationship Id="rId8" Type="http://schemas.openxmlformats.org/officeDocument/2006/relationships/tags" Target="../tags/tag505.xml"/><Relationship Id="rId7" Type="http://schemas.openxmlformats.org/officeDocument/2006/relationships/tags" Target="../tags/tag504.xml"/><Relationship Id="rId6" Type="http://schemas.openxmlformats.org/officeDocument/2006/relationships/tags" Target="../tags/tag503.xml"/><Relationship Id="rId5" Type="http://schemas.openxmlformats.org/officeDocument/2006/relationships/tags" Target="../tags/tag502.xml"/><Relationship Id="rId4" Type="http://schemas.openxmlformats.org/officeDocument/2006/relationships/tags" Target="../tags/tag501.xml"/><Relationship Id="rId3" Type="http://schemas.openxmlformats.org/officeDocument/2006/relationships/tags" Target="../tags/tag500.xml"/><Relationship Id="rId2" Type="http://schemas.openxmlformats.org/officeDocument/2006/relationships/tags" Target="../tags/tag499.xml"/><Relationship Id="rId16" Type="http://schemas.openxmlformats.org/officeDocument/2006/relationships/slideLayout" Target="../slideLayouts/slideLayout6.xml"/><Relationship Id="rId15" Type="http://schemas.openxmlformats.org/officeDocument/2006/relationships/tags" Target="../tags/tag508.xml"/><Relationship Id="rId14" Type="http://schemas.openxmlformats.org/officeDocument/2006/relationships/image" Target="../media/image35.png"/><Relationship Id="rId13" Type="http://schemas.microsoft.com/office/2007/relationships/media" Target="../media/media43.mp3"/><Relationship Id="rId12" Type="http://schemas.openxmlformats.org/officeDocument/2006/relationships/audio" Target="../media/media43.mp3"/><Relationship Id="rId11" Type="http://schemas.openxmlformats.org/officeDocument/2006/relationships/image" Target="../media/image36.png"/><Relationship Id="rId10" Type="http://schemas.openxmlformats.org/officeDocument/2006/relationships/tags" Target="../tags/tag507.xml"/><Relationship Id="rId1" Type="http://schemas.openxmlformats.org/officeDocument/2006/relationships/tags" Target="../tags/tag498.xml"/></Relationships>
</file>

<file path=ppt/slides/_rels/slide57.xml.rels><?xml version="1.0" encoding="UTF-8" standalone="yes"?>
<Relationships xmlns="http://schemas.openxmlformats.org/package/2006/relationships"><Relationship Id="rId6" Type="http://schemas.openxmlformats.org/officeDocument/2006/relationships/notesSlide" Target="../notesSlides/notesSlide19.xml"/><Relationship Id="rId5" Type="http://schemas.openxmlformats.org/officeDocument/2006/relationships/slideLayout" Target="../slideLayouts/slideLayout12.xml"/><Relationship Id="rId4" Type="http://schemas.openxmlformats.org/officeDocument/2006/relationships/image" Target="../media/image51.GIF"/><Relationship Id="rId3" Type="http://schemas.openxmlformats.org/officeDocument/2006/relationships/image" Target="../media/image9.GIF"/><Relationship Id="rId2" Type="http://schemas.openxmlformats.org/officeDocument/2006/relationships/image" Target="../media/image50.GIF"/><Relationship Id="rId1" Type="http://schemas.openxmlformats.org/officeDocument/2006/relationships/image" Target="../media/image49.GIF"/></Relationships>
</file>

<file path=ppt/slides/_rels/slide6.xml.rels><?xml version="1.0" encoding="UTF-8" standalone="yes"?>
<Relationships xmlns="http://schemas.openxmlformats.org/package/2006/relationships"><Relationship Id="rId9" Type="http://schemas.openxmlformats.org/officeDocument/2006/relationships/tags" Target="../tags/tag111.xml"/><Relationship Id="rId8" Type="http://schemas.openxmlformats.org/officeDocument/2006/relationships/image" Target="../media/image14.jpeg"/><Relationship Id="rId7" Type="http://schemas.openxmlformats.org/officeDocument/2006/relationships/tags" Target="../tags/tag110.xml"/><Relationship Id="rId6" Type="http://schemas.openxmlformats.org/officeDocument/2006/relationships/tags" Target="../tags/tag109.xml"/><Relationship Id="rId5" Type="http://schemas.openxmlformats.org/officeDocument/2006/relationships/tags" Target="../tags/tag108.xml"/><Relationship Id="rId4" Type="http://schemas.openxmlformats.org/officeDocument/2006/relationships/image" Target="../media/image13.png"/><Relationship Id="rId3" Type="http://schemas.openxmlformats.org/officeDocument/2006/relationships/tags" Target="../tags/tag107.xml"/><Relationship Id="rId2" Type="http://schemas.openxmlformats.org/officeDocument/2006/relationships/tags" Target="../tags/tag106.xml"/><Relationship Id="rId13" Type="http://schemas.openxmlformats.org/officeDocument/2006/relationships/notesSlide" Target="../notesSlides/notesSlide4.xml"/><Relationship Id="rId12" Type="http://schemas.openxmlformats.org/officeDocument/2006/relationships/slideLayout" Target="../slideLayouts/slideLayout6.xml"/><Relationship Id="rId11" Type="http://schemas.openxmlformats.org/officeDocument/2006/relationships/tags" Target="../tags/tag113.xml"/><Relationship Id="rId10" Type="http://schemas.openxmlformats.org/officeDocument/2006/relationships/tags" Target="../tags/tag112.xml"/><Relationship Id="rId1" Type="http://schemas.openxmlformats.org/officeDocument/2006/relationships/tags" Target="../tags/tag105.xml"/></Relationships>
</file>

<file path=ppt/slides/_rels/slide7.xml.rels><?xml version="1.0" encoding="UTF-8" standalone="yes"?>
<Relationships xmlns="http://schemas.openxmlformats.org/package/2006/relationships"><Relationship Id="rId9" Type="http://schemas.openxmlformats.org/officeDocument/2006/relationships/tags" Target="../tags/tag120.xml"/><Relationship Id="rId8" Type="http://schemas.openxmlformats.org/officeDocument/2006/relationships/image" Target="../media/image16.png"/><Relationship Id="rId7" Type="http://schemas.openxmlformats.org/officeDocument/2006/relationships/tags" Target="../tags/tag119.xml"/><Relationship Id="rId6" Type="http://schemas.openxmlformats.org/officeDocument/2006/relationships/tags" Target="../tags/tag118.xml"/><Relationship Id="rId5" Type="http://schemas.openxmlformats.org/officeDocument/2006/relationships/tags" Target="../tags/tag117.xml"/><Relationship Id="rId4" Type="http://schemas.openxmlformats.org/officeDocument/2006/relationships/image" Target="../media/image15.png"/><Relationship Id="rId3" Type="http://schemas.openxmlformats.org/officeDocument/2006/relationships/tags" Target="../tags/tag116.xml"/><Relationship Id="rId2" Type="http://schemas.openxmlformats.org/officeDocument/2006/relationships/tags" Target="../tags/tag115.xml"/><Relationship Id="rId13" Type="http://schemas.openxmlformats.org/officeDocument/2006/relationships/notesSlide" Target="../notesSlides/notesSlide5.xml"/><Relationship Id="rId12" Type="http://schemas.openxmlformats.org/officeDocument/2006/relationships/slideLayout" Target="../slideLayouts/slideLayout6.xml"/><Relationship Id="rId11" Type="http://schemas.openxmlformats.org/officeDocument/2006/relationships/tags" Target="../tags/tag122.xml"/><Relationship Id="rId10" Type="http://schemas.openxmlformats.org/officeDocument/2006/relationships/tags" Target="../tags/tag121.xml"/><Relationship Id="rId1" Type="http://schemas.openxmlformats.org/officeDocument/2006/relationships/tags" Target="../tags/tag114.xml"/></Relationships>
</file>

<file path=ppt/slides/_rels/slide8.xml.rels><?xml version="1.0" encoding="UTF-8" standalone="yes"?>
<Relationships xmlns="http://schemas.openxmlformats.org/package/2006/relationships"><Relationship Id="rId9" Type="http://schemas.openxmlformats.org/officeDocument/2006/relationships/tags" Target="../tags/tag129.xml"/><Relationship Id="rId8" Type="http://schemas.openxmlformats.org/officeDocument/2006/relationships/tags" Target="../tags/tag128.xml"/><Relationship Id="rId7" Type="http://schemas.openxmlformats.org/officeDocument/2006/relationships/tags" Target="../tags/tag127.xml"/><Relationship Id="rId6" Type="http://schemas.openxmlformats.org/officeDocument/2006/relationships/image" Target="../media/image18.png"/><Relationship Id="rId5" Type="http://schemas.openxmlformats.org/officeDocument/2006/relationships/tags" Target="../tags/tag126.xml"/><Relationship Id="rId4" Type="http://schemas.openxmlformats.org/officeDocument/2006/relationships/tags" Target="../tags/tag125.xml"/><Relationship Id="rId3" Type="http://schemas.openxmlformats.org/officeDocument/2006/relationships/tags" Target="../tags/tag124.xml"/><Relationship Id="rId2" Type="http://schemas.openxmlformats.org/officeDocument/2006/relationships/image" Target="../media/image17.jpeg"/><Relationship Id="rId17" Type="http://schemas.openxmlformats.org/officeDocument/2006/relationships/notesSlide" Target="../notesSlides/notesSlide6.xml"/><Relationship Id="rId16" Type="http://schemas.openxmlformats.org/officeDocument/2006/relationships/slideLayout" Target="../slideLayouts/slideLayout6.xml"/><Relationship Id="rId15" Type="http://schemas.openxmlformats.org/officeDocument/2006/relationships/tags" Target="../tags/tag134.xml"/><Relationship Id="rId14" Type="http://schemas.openxmlformats.org/officeDocument/2006/relationships/tags" Target="../tags/tag133.xml"/><Relationship Id="rId13" Type="http://schemas.openxmlformats.org/officeDocument/2006/relationships/tags" Target="../tags/tag132.xml"/><Relationship Id="rId12" Type="http://schemas.openxmlformats.org/officeDocument/2006/relationships/tags" Target="../tags/tag131.xml"/><Relationship Id="rId11" Type="http://schemas.openxmlformats.org/officeDocument/2006/relationships/image" Target="../media/image19.png"/><Relationship Id="rId10" Type="http://schemas.openxmlformats.org/officeDocument/2006/relationships/tags" Target="../tags/tag130.xml"/><Relationship Id="rId1" Type="http://schemas.openxmlformats.org/officeDocument/2006/relationships/tags" Target="../tags/tag123.xml"/></Relationships>
</file>

<file path=ppt/slides/_rels/slide9.xml.rels><?xml version="1.0" encoding="UTF-8" standalone="yes"?>
<Relationships xmlns="http://schemas.openxmlformats.org/package/2006/relationships"><Relationship Id="rId9" Type="http://schemas.openxmlformats.org/officeDocument/2006/relationships/tags" Target="../tags/tag141.xml"/><Relationship Id="rId8" Type="http://schemas.openxmlformats.org/officeDocument/2006/relationships/tags" Target="../tags/tag140.xml"/><Relationship Id="rId7" Type="http://schemas.openxmlformats.org/officeDocument/2006/relationships/tags" Target="../tags/tag139.xml"/><Relationship Id="rId6" Type="http://schemas.openxmlformats.org/officeDocument/2006/relationships/image" Target="../media/image20.png"/><Relationship Id="rId5" Type="http://schemas.openxmlformats.org/officeDocument/2006/relationships/tags" Target="../tags/tag138.xml"/><Relationship Id="rId4" Type="http://schemas.openxmlformats.org/officeDocument/2006/relationships/tags" Target="../tags/tag137.xml"/><Relationship Id="rId3" Type="http://schemas.openxmlformats.org/officeDocument/2006/relationships/tags" Target="../tags/tag136.xml"/><Relationship Id="rId2" Type="http://schemas.openxmlformats.org/officeDocument/2006/relationships/image" Target="../media/image17.jpeg"/><Relationship Id="rId17" Type="http://schemas.openxmlformats.org/officeDocument/2006/relationships/notesSlide" Target="../notesSlides/notesSlide7.xml"/><Relationship Id="rId16" Type="http://schemas.openxmlformats.org/officeDocument/2006/relationships/slideLayout" Target="../slideLayouts/slideLayout6.xml"/><Relationship Id="rId15" Type="http://schemas.openxmlformats.org/officeDocument/2006/relationships/tags" Target="../tags/tag146.xml"/><Relationship Id="rId14" Type="http://schemas.openxmlformats.org/officeDocument/2006/relationships/tags" Target="../tags/tag145.xml"/><Relationship Id="rId13" Type="http://schemas.openxmlformats.org/officeDocument/2006/relationships/tags" Target="../tags/tag144.xml"/><Relationship Id="rId12" Type="http://schemas.openxmlformats.org/officeDocument/2006/relationships/tags" Target="../tags/tag143.xml"/><Relationship Id="rId11" Type="http://schemas.openxmlformats.org/officeDocument/2006/relationships/image" Target="../media/image21.png"/><Relationship Id="rId10" Type="http://schemas.openxmlformats.org/officeDocument/2006/relationships/tags" Target="../tags/tag142.xml"/><Relationship Id="rId1" Type="http://schemas.openxmlformats.org/officeDocument/2006/relationships/tags" Target="../tags/tag13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1" name="矩形 1"/>
          <p:cNvSpPr/>
          <p:nvPr/>
        </p:nvSpPr>
        <p:spPr>
          <a:xfrm>
            <a:off x="762000" y="1246188"/>
            <a:ext cx="6538913" cy="5016500"/>
          </a:xfrm>
          <a:prstGeom prst="rect">
            <a:avLst/>
          </a:prstGeom>
          <a:noFill/>
          <a:ln w="9525">
            <a:noFill/>
          </a:ln>
        </p:spPr>
        <p:txBody>
          <a:bodyPr wrap="square" anchor="t">
            <a:spAutoFit/>
          </a:bodyPr>
          <a:p>
            <a:r>
              <a:rPr lang="zh-CN" altLang="en-US" sz="4000" b="1">
                <a:solidFill>
                  <a:srgbClr val="FF0000"/>
                </a:solidFill>
                <a:latin typeface="HelveticaNeue" pitchFamily="2" charset="0"/>
                <a:ea typeface="宋体" panose="02010600030101010101" pitchFamily="2" charset="-122"/>
              </a:rPr>
              <a:t>感恩遇见，相互成就，本课件资料仅供您个人参考、教学使用，严禁自行在网络传播，违者依知识产权法追究法律责任。</a:t>
            </a:r>
            <a:endParaRPr lang="en-US" altLang="zh-CN" sz="4000" b="1">
              <a:solidFill>
                <a:srgbClr val="FF0000"/>
              </a:solidFill>
              <a:latin typeface="HelveticaNeue" pitchFamily="2" charset="0"/>
              <a:ea typeface="宋体" panose="02010600030101010101" pitchFamily="2" charset="-122"/>
            </a:endParaRPr>
          </a:p>
          <a:p>
            <a:endParaRPr lang="en-US" altLang="zh-CN" sz="4000" b="1">
              <a:solidFill>
                <a:srgbClr val="FF0000"/>
              </a:solidFill>
              <a:latin typeface="HelveticaNeue" pitchFamily="2" charset="0"/>
              <a:ea typeface="宋体" panose="02010600030101010101" pitchFamily="2" charset="-122"/>
            </a:endParaRPr>
          </a:p>
          <a:p>
            <a:r>
              <a:rPr lang="zh-CN" altLang="en-US" sz="4000" b="1">
                <a:solidFill>
                  <a:srgbClr val="FF0000"/>
                </a:solidFill>
                <a:latin typeface="HelveticaNeue" pitchFamily="2" charset="0"/>
                <a:ea typeface="宋体" panose="02010600030101010101" pitchFamily="2" charset="-122"/>
              </a:rPr>
              <a:t>更多教学资源请关注</a:t>
            </a:r>
            <a:endParaRPr lang="en-US" altLang="zh-CN" sz="4000" b="1">
              <a:solidFill>
                <a:srgbClr val="FF0000"/>
              </a:solidFill>
              <a:latin typeface="HelveticaNeue" pitchFamily="2" charset="0"/>
              <a:ea typeface="宋体" panose="02010600030101010101" pitchFamily="2" charset="-122"/>
            </a:endParaRPr>
          </a:p>
          <a:p>
            <a:r>
              <a:rPr lang="zh-CN" altLang="en-US" sz="4000" b="1">
                <a:solidFill>
                  <a:srgbClr val="FF0000"/>
                </a:solidFill>
                <a:latin typeface="HelveticaNeue" pitchFamily="2" charset="0"/>
                <a:ea typeface="宋体" panose="02010600030101010101" pitchFamily="2" charset="-122"/>
              </a:rPr>
              <a:t>公众号：溯恩英语</a:t>
            </a:r>
            <a:endParaRPr lang="zh-CN" altLang="en-US" sz="4000" b="1">
              <a:solidFill>
                <a:srgbClr val="FF0000"/>
              </a:solidFill>
              <a:latin typeface="HelveticaNeue" pitchFamily="2" charset="0"/>
              <a:ea typeface="宋体" panose="02010600030101010101" pitchFamily="2" charset="-122"/>
            </a:endParaRPr>
          </a:p>
        </p:txBody>
      </p:sp>
      <p:sp>
        <p:nvSpPr>
          <p:cNvPr id="5122" name="矩形 3"/>
          <p:cNvSpPr/>
          <p:nvPr/>
        </p:nvSpPr>
        <p:spPr>
          <a:xfrm>
            <a:off x="7835900" y="2009775"/>
            <a:ext cx="3603625" cy="708025"/>
          </a:xfrm>
          <a:prstGeom prst="rect">
            <a:avLst/>
          </a:prstGeom>
          <a:noFill/>
          <a:ln w="9525">
            <a:noFill/>
          </a:ln>
        </p:spPr>
        <p:txBody>
          <a:bodyPr wrap="square" anchor="t">
            <a:spAutoFit/>
          </a:bodyPr>
          <a:p>
            <a:r>
              <a:rPr lang="zh-CN" altLang="en-US" sz="4000" b="1">
                <a:latin typeface="华文新魏" pitchFamily="2" charset="-122"/>
                <a:ea typeface="宋体" panose="02010600030101010101" pitchFamily="2" charset="-122"/>
              </a:rPr>
              <a:t>知识产权声明</a:t>
            </a:r>
            <a:endParaRPr lang="zh-CN" altLang="en-US" sz="4000" b="1">
              <a:latin typeface="华文新魏" pitchFamily="2" charset="-122"/>
              <a:ea typeface="宋体" panose="02010600030101010101" pitchFamily="2" charset="-122"/>
            </a:endParaRPr>
          </a:p>
        </p:txBody>
      </p:sp>
      <p:pic>
        <p:nvPicPr>
          <p:cNvPr id="5123" name="图片 11" descr="水印"/>
          <p:cNvPicPr>
            <a:picLocks noChangeAspect="1"/>
          </p:cNvPicPr>
          <p:nvPr/>
        </p:nvPicPr>
        <p:blipFill>
          <a:blip r:embed="rId1"/>
          <a:stretch>
            <a:fillRect/>
          </a:stretch>
        </p:blipFill>
        <p:spPr>
          <a:xfrm>
            <a:off x="7186613" y="63500"/>
            <a:ext cx="4902200" cy="1587500"/>
          </a:xfrm>
          <a:prstGeom prst="rect">
            <a:avLst/>
          </a:prstGeom>
          <a:noFill/>
          <a:ln w="9525">
            <a:noFill/>
          </a:ln>
        </p:spPr>
      </p:pic>
      <p:pic>
        <p:nvPicPr>
          <p:cNvPr id="5125" name="图片 1" descr="qrcode_for_gh_3a435f224ccf_1280"/>
          <p:cNvPicPr>
            <a:picLocks noChangeAspect="1"/>
          </p:cNvPicPr>
          <p:nvPr/>
        </p:nvPicPr>
        <p:blipFill>
          <a:blip r:embed="rId2"/>
          <a:stretch>
            <a:fillRect/>
          </a:stretch>
        </p:blipFill>
        <p:spPr>
          <a:xfrm>
            <a:off x="7927975" y="2717800"/>
            <a:ext cx="3109913" cy="3108325"/>
          </a:xfrm>
          <a:prstGeom prst="rect">
            <a:avLst/>
          </a:prstGeom>
          <a:noFill/>
          <a:ln w="9525">
            <a:noFill/>
          </a:ln>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AutoShape 4"/>
          <p:cNvSpPr/>
          <p:nvPr>
            <p:custDataLst>
              <p:tags r:id="rId1"/>
            </p:custDataLst>
          </p:nvPr>
        </p:nvSpPr>
        <p:spPr>
          <a:xfrm>
            <a:off x="228600" y="389890"/>
            <a:ext cx="11558905" cy="1571625"/>
          </a:xfrm>
          <a:prstGeom prst="rect">
            <a:avLst/>
          </a:prstGeom>
          <a:noFill/>
          <a:ln w="12700" cap="flat" cmpd="sng">
            <a:noFill/>
            <a:prstDash val="solid"/>
            <a:round/>
          </a:ln>
        </p:spPr>
        <p:txBody>
          <a:bodyPr vert="horz" wrap="square" lIns="0" tIns="0" rIns="0" bIns="0" rtlCol="0" anchor="ctr" anchorCtr="0"/>
          <a:lstStyle/>
          <a:p>
            <a:pPr indent="0" algn="l">
              <a:lnSpc>
                <a:spcPct val="150000"/>
              </a:lnSpc>
              <a:defRPr/>
            </a:pPr>
            <a:r>
              <a:rPr lang="en-US" sz="2200" b="1" i="0" u="none" strike="noStrike">
                <a:solidFill>
                  <a:schemeClr val="tx1"/>
                </a:solidFill>
                <a:latin typeface="+mn-lt"/>
                <a:ea typeface="+mn-ea"/>
                <a:cs typeface="楷体" panose="02010609060101010101" charset="-122"/>
                <a:sym typeface="Noto Sans SC" panose="020B0200000000000000" charset="-122"/>
              </a:rPr>
              <a:t>    高考英语听力安排在</a:t>
            </a:r>
            <a:r>
              <a:rPr lang="en-US" sz="2200" b="1" i="0" u="none" strike="noStrike">
                <a:solidFill>
                  <a:schemeClr val="accent1"/>
                </a:solidFill>
                <a:effectLst>
                  <a:outerShdw blurRad="38100" dist="25400" dir="5400000" algn="ctr" rotWithShape="0">
                    <a:srgbClr val="6E747A">
                      <a:alpha val="43000"/>
                    </a:srgbClr>
                  </a:outerShdw>
                </a:effectLst>
                <a:latin typeface="+mn-lt"/>
                <a:ea typeface="+mn-ea"/>
                <a:cs typeface="楷体" panose="02010609060101010101" charset="-122"/>
                <a:sym typeface="Noto Sans SC" panose="020B0200000000000000" charset="-122"/>
              </a:rPr>
              <a:t>下午3点左右</a:t>
            </a:r>
            <a:r>
              <a:rPr lang="en-US" sz="2200" b="1" i="0" u="none" strike="noStrike">
                <a:solidFill>
                  <a:schemeClr val="tx1"/>
                </a:solidFill>
                <a:latin typeface="+mn-lt"/>
                <a:ea typeface="+mn-ea"/>
                <a:cs typeface="楷体" panose="02010609060101010101" charset="-122"/>
                <a:sym typeface="Noto Sans SC" panose="020B0200000000000000" charset="-122"/>
              </a:rPr>
              <a:t>，这是人体生物钟中一个相对容易感到疲倦和注意力不集中的时段。同时，听力考试具有“一次性”的特点，容不得半点闪失，这无疑会加剧考生的紧张情绪。</a:t>
            </a:r>
            <a:endParaRPr lang="en-US" sz="2200" b="1" i="0" u="none" strike="noStrike">
              <a:solidFill>
                <a:schemeClr val="tx1"/>
              </a:solidFill>
              <a:latin typeface="+mn-lt"/>
              <a:ea typeface="+mn-ea"/>
              <a:cs typeface="楷体" panose="02010609060101010101" charset="-122"/>
              <a:sym typeface="Noto Sans SC" panose="020B0200000000000000" charset="-122"/>
            </a:endParaRPr>
          </a:p>
        </p:txBody>
      </p:sp>
      <p:sp>
        <p:nvSpPr>
          <p:cNvPr id="5" name="AutoShape 5"/>
          <p:cNvSpPr/>
          <p:nvPr>
            <p:custDataLst>
              <p:tags r:id="rId2"/>
            </p:custDataLst>
          </p:nvPr>
        </p:nvSpPr>
        <p:spPr>
          <a:xfrm>
            <a:off x="377190" y="2176780"/>
            <a:ext cx="5697855" cy="2783840"/>
          </a:xfrm>
          <a:prstGeom prst="roundRect">
            <a:avLst>
              <a:gd name="adj" fmla="val 6666"/>
            </a:avLst>
          </a:prstGeom>
          <a:solidFill>
            <a:srgbClr val="FFFFFF">
              <a:alpha val="100000"/>
            </a:srgbClr>
          </a:solidFill>
          <a:ln w="25400" cap="flat" cmpd="sng">
            <a:noFill/>
            <a:prstDash val="solid"/>
            <a:round/>
          </a:ln>
          <a:effectLst>
            <a:outerShdw blurRad="444500" dist="190500" dir="2700000" algn="tl" rotWithShape="0">
              <a:srgbClr val="000000">
                <a:alpha val="25000"/>
              </a:srgbClr>
            </a:outerShdw>
          </a:effectLst>
        </p:spPr>
        <p:txBody>
          <a:bodyPr vert="horz" wrap="square" lIns="63500" tIns="63500" rIns="63500" bIns="63500" rtlCol="0" anchor="ctr"/>
          <a:lstStyle/>
          <a:p>
            <a:pPr algn="ctr">
              <a:defRPr/>
            </a:pPr>
            <a:endParaRPr>
              <a:solidFill>
                <a:schemeClr val="tx1"/>
              </a:solidFill>
              <a:latin typeface="+mn-lt"/>
              <a:ea typeface="+mn-ea"/>
            </a:endParaRPr>
          </a:p>
        </p:txBody>
      </p:sp>
      <p:sp>
        <p:nvSpPr>
          <p:cNvPr id="7" name="AutoShape 7"/>
          <p:cNvSpPr/>
          <p:nvPr>
            <p:custDataLst>
              <p:tags r:id="rId3"/>
            </p:custDataLst>
          </p:nvPr>
        </p:nvSpPr>
        <p:spPr>
          <a:xfrm>
            <a:off x="556260" y="2250440"/>
            <a:ext cx="5340350" cy="2357755"/>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800" b="1" i="0" u="none" strike="noStrike">
                <a:solidFill>
                  <a:schemeClr val="tx1"/>
                </a:solidFill>
                <a:latin typeface="+mn-lt"/>
                <a:ea typeface="+mn-ea"/>
                <a:cs typeface="Noto Sans SC" panose="020B0200000000000000" charset="-122"/>
                <a:sym typeface="Noto Sans SC" panose="020B0200000000000000" charset="-122"/>
              </a:rPr>
              <a:t>生理层面：能量与专注</a:t>
            </a:r>
            <a:endParaRPr lang="en-US" sz="1600">
              <a:solidFill>
                <a:schemeClr val="tx1"/>
              </a:solidFill>
              <a:latin typeface="+mn-lt"/>
              <a:ea typeface="+mn-ea"/>
            </a:endParaRPr>
          </a:p>
          <a:p>
            <a:pPr indent="0" algn="l">
              <a:lnSpc>
                <a:spcPct val="117000"/>
              </a:lnSpc>
              <a:spcBef>
                <a:spcPts val="800"/>
              </a:spcBef>
            </a:pPr>
            <a:r>
              <a:rPr lang="en-US" sz="2400" i="0" u="none" strike="noStrike">
                <a:solidFill>
                  <a:schemeClr val="tx1"/>
                </a:solidFill>
                <a:latin typeface="+mn-lt"/>
                <a:ea typeface="+mn-ea"/>
                <a:cs typeface="楷体" panose="02010609060101010101" charset="-122"/>
                <a:sym typeface="Noto Sans SC" panose="020B0200000000000000" charset="-122"/>
              </a:rPr>
              <a:t>下午时段血糖水平易下降，人容易犯困、反应变慢。大脑需要充足的氧气和能量支持，来应对高强度的信息捕捉与处理，以维持听力所需的高度专注。</a:t>
            </a:r>
            <a:endParaRPr lang="en-US" sz="2400" i="0" u="none" strike="noStrike">
              <a:solidFill>
                <a:schemeClr val="tx1"/>
              </a:solidFill>
              <a:latin typeface="+mn-lt"/>
              <a:ea typeface="+mn-ea"/>
              <a:cs typeface="楷体" panose="02010609060101010101" charset="-122"/>
              <a:sym typeface="Noto Sans SC" panose="020B0200000000000000" charset="-122"/>
            </a:endParaRPr>
          </a:p>
        </p:txBody>
      </p:sp>
      <p:sp>
        <p:nvSpPr>
          <p:cNvPr id="8" name="AutoShape 8"/>
          <p:cNvSpPr/>
          <p:nvPr>
            <p:custDataLst>
              <p:tags r:id="rId4"/>
            </p:custDataLst>
          </p:nvPr>
        </p:nvSpPr>
        <p:spPr>
          <a:xfrm>
            <a:off x="6449060" y="2169160"/>
            <a:ext cx="5290185" cy="2783840"/>
          </a:xfrm>
          <a:prstGeom prst="roundRect">
            <a:avLst>
              <a:gd name="adj" fmla="val 6666"/>
            </a:avLst>
          </a:prstGeom>
          <a:solidFill>
            <a:srgbClr val="FFFFFF">
              <a:alpha val="100000"/>
            </a:srgbClr>
          </a:solidFill>
          <a:ln w="25400" cap="flat" cmpd="sng">
            <a:noFill/>
            <a:prstDash val="solid"/>
            <a:round/>
          </a:ln>
          <a:effectLst>
            <a:outerShdw blurRad="444500" dist="190500" dir="2700000" algn="tl" rotWithShape="0">
              <a:srgbClr val="000000">
                <a:alpha val="25000"/>
              </a:srgbClr>
            </a:outerShdw>
          </a:effectLst>
        </p:spPr>
        <p:txBody>
          <a:bodyPr vert="horz" wrap="square" lIns="63500" tIns="63500" rIns="63500" bIns="63500" rtlCol="0" anchor="ctr"/>
          <a:lstStyle/>
          <a:p>
            <a:pPr algn="ctr">
              <a:defRPr/>
            </a:pPr>
            <a:endParaRPr>
              <a:solidFill>
                <a:schemeClr val="tx1"/>
              </a:solidFill>
              <a:latin typeface="+mn-lt"/>
              <a:ea typeface="+mn-ea"/>
            </a:endParaRPr>
          </a:p>
        </p:txBody>
      </p:sp>
      <p:sp>
        <p:nvSpPr>
          <p:cNvPr id="10" name="AutoShape 10"/>
          <p:cNvSpPr/>
          <p:nvPr>
            <p:custDataLst>
              <p:tags r:id="rId5"/>
            </p:custDataLst>
          </p:nvPr>
        </p:nvSpPr>
        <p:spPr>
          <a:xfrm>
            <a:off x="6652895" y="2405380"/>
            <a:ext cx="4883150" cy="2357755"/>
          </a:xfrm>
          <a:prstGeom prst="rect">
            <a:avLst/>
          </a:prstGeom>
          <a:noFill/>
          <a:ln w="12700" cap="flat" cmpd="sng">
            <a:noFill/>
            <a:prstDash val="solid"/>
            <a:round/>
          </a:ln>
        </p:spPr>
        <p:txBody>
          <a:bodyPr vert="horz" wrap="square" lIns="0" tIns="0" rIns="0" bIns="0" rtlCol="0" anchor="ctr" anchorCtr="0"/>
          <a:lstStyle/>
          <a:p>
            <a:pPr algn="l">
              <a:lnSpc>
                <a:spcPct val="125000"/>
              </a:lnSpc>
              <a:buSzTx/>
              <a:defRPr/>
            </a:pPr>
            <a:r>
              <a:rPr lang="en-US" sz="2800" b="1" i="0" u="none" strike="noStrike">
                <a:solidFill>
                  <a:schemeClr val="tx1"/>
                </a:solidFill>
                <a:latin typeface="+mn-lt"/>
                <a:ea typeface="+mn-ea"/>
                <a:cs typeface="Noto Sans SC" panose="020B0200000000000000" charset="-122"/>
                <a:sym typeface="Noto Sans SC" panose="020B0200000000000000" charset="-122"/>
              </a:rPr>
              <a:t>心理层面：消除干扰</a:t>
            </a:r>
            <a:endParaRPr lang="en-US" sz="2800" b="1">
              <a:solidFill>
                <a:schemeClr val="tx1"/>
              </a:solidFill>
              <a:latin typeface="+mn-lt"/>
              <a:ea typeface="+mn-ea"/>
              <a:cs typeface="Noto Sans SC" panose="020B0200000000000000" charset="-122"/>
            </a:endParaRPr>
          </a:p>
          <a:p>
            <a:pPr indent="0" algn="l">
              <a:lnSpc>
                <a:spcPct val="117000"/>
              </a:lnSpc>
              <a:spcBef>
                <a:spcPts val="800"/>
              </a:spcBef>
            </a:pPr>
            <a:r>
              <a:rPr lang="en-US" sz="2400" i="0" u="none" strike="noStrike">
                <a:solidFill>
                  <a:schemeClr val="tx1"/>
                </a:solidFill>
                <a:latin typeface="+mn-lt"/>
                <a:ea typeface="+mn-ea"/>
                <a:cs typeface="楷体" panose="02010609060101010101" charset="-122"/>
                <a:sym typeface="Noto Sans SC" panose="020B0200000000000000" charset="-122"/>
              </a:rPr>
              <a:t>对未知内容的恐惧、对失误的过度担忧、以及对高分的强烈渴望，都容易导致精神紧绷，造成“听而不闻”的现象。保持适度放松，才能让理解更高效。</a:t>
            </a:r>
            <a:endParaRPr lang="en-US" sz="2400" i="0" u="none" strike="noStrike">
              <a:solidFill>
                <a:schemeClr val="tx1"/>
              </a:solidFill>
              <a:latin typeface="+mn-lt"/>
              <a:ea typeface="+mn-ea"/>
              <a:cs typeface="楷体" panose="02010609060101010101" charset="-122"/>
              <a:sym typeface="Noto Sans SC" panose="020B0200000000000000" charset="-122"/>
            </a:endParaRPr>
          </a:p>
        </p:txBody>
      </p:sp>
      <p:sp>
        <p:nvSpPr>
          <p:cNvPr id="11" name="AutoShape 11"/>
          <p:cNvSpPr/>
          <p:nvPr>
            <p:custDataLst>
              <p:tags r:id="rId6"/>
            </p:custDataLst>
          </p:nvPr>
        </p:nvSpPr>
        <p:spPr>
          <a:xfrm>
            <a:off x="762000" y="5207000"/>
            <a:ext cx="10668000" cy="1143000"/>
          </a:xfrm>
          <a:prstGeom prst="roundRect">
            <a:avLst>
              <a:gd name="adj" fmla="val 13333"/>
            </a:avLst>
          </a:prstGeom>
          <a:solidFill>
            <a:schemeClr val="accent1">
              <a:alpha val="100000"/>
            </a:schemeClr>
          </a:solidFill>
          <a:ln w="25400" cap="flat" cmpd="sng">
            <a:noFill/>
            <a:prstDash val="solid"/>
            <a:round/>
          </a:ln>
        </p:spPr>
        <p:txBody>
          <a:bodyPr vert="horz" wrap="square" lIns="63500" tIns="63500" rIns="63500" bIns="63500" rtlCol="0" anchor="ctr"/>
          <a:lstStyle/>
          <a:p>
            <a:pPr algn="ctr">
              <a:defRPr/>
            </a:pPr>
            <a:endParaRPr>
              <a:solidFill>
                <a:schemeClr val="bg1"/>
              </a:solidFill>
            </a:endParaRPr>
          </a:p>
        </p:txBody>
      </p:sp>
      <p:sp>
        <p:nvSpPr>
          <p:cNvPr id="12" name="AutoShape 12"/>
          <p:cNvSpPr/>
          <p:nvPr>
            <p:custDataLst>
              <p:tags r:id="rId7"/>
            </p:custDataLst>
          </p:nvPr>
        </p:nvSpPr>
        <p:spPr>
          <a:xfrm>
            <a:off x="1016000" y="5397500"/>
            <a:ext cx="10160000" cy="762000"/>
          </a:xfrm>
          <a:prstGeom prst="rect">
            <a:avLst/>
          </a:prstGeom>
          <a:noFill/>
          <a:ln w="12700" cap="flat" cmpd="sng">
            <a:noFill/>
            <a:prstDash val="solid"/>
            <a:round/>
          </a:ln>
        </p:spPr>
        <p:txBody>
          <a:bodyPr vert="horz" wrap="square" lIns="0" tIns="0" rIns="0" bIns="0" rtlCol="0" anchor="ctr" anchorCtr="0"/>
          <a:lstStyle/>
          <a:p>
            <a:pPr indent="0" algn="ctr">
              <a:lnSpc>
                <a:spcPct val="125000"/>
              </a:lnSpc>
              <a:defRPr/>
            </a:pPr>
            <a:r>
              <a:rPr lang="en-US" sz="2800" b="1" i="0" u="none" strike="noStrike">
                <a:solidFill>
                  <a:srgbClr val="FF0000"/>
                </a:solidFill>
                <a:latin typeface="+mn-lt"/>
                <a:ea typeface="+mn-ea"/>
                <a:cs typeface="华文行楷" panose="02010800040101010101" charset="-122"/>
                <a:sym typeface="Noto Sans SC" panose="020B0200000000000000" charset="-122"/>
              </a:rPr>
              <a:t>💡</a:t>
            </a:r>
            <a:r>
              <a:rPr lang="en-US" sz="2800" b="1" i="0" u="none" strike="noStrike">
                <a:solidFill>
                  <a:schemeClr val="bg1"/>
                </a:solidFill>
                <a:latin typeface="+mn-lt"/>
                <a:ea typeface="+mn-ea"/>
                <a:cs typeface="华文行楷" panose="02010800040101010101" charset="-122"/>
                <a:sym typeface="Noto Sans SC" panose="020B0200000000000000" charset="-122"/>
              </a:rPr>
              <a:t> 因此，调整好心态和生理状态，是发挥正常水平的前提。</a:t>
            </a:r>
            <a:endParaRPr lang="en-US" sz="2800" b="1" i="0" u="none" strike="noStrike">
              <a:solidFill>
                <a:schemeClr val="bg1"/>
              </a:solidFill>
              <a:latin typeface="+mn-lt"/>
              <a:ea typeface="+mn-ea"/>
              <a:cs typeface="华文行楷" panose="02010800040101010101" charset="-122"/>
              <a:sym typeface="Noto Sans SC" panose="020B0200000000000000" charset="-122"/>
            </a:endParaRPr>
          </a:p>
        </p:txBody>
      </p:sp>
    </p:spTree>
    <p:custDataLst>
      <p:tags r:id="rId8"/>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strips(downLeft)">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nodeType="clickEffect">
                                  <p:stCondLst>
                                    <p:cond delay="0"/>
                                  </p:stCondLst>
                                  <p:childTnLst>
                                    <p:set>
                                      <p:cBhvr>
                                        <p:cTn id="11" dur="1" fill="hold">
                                          <p:stCondLst>
                                            <p:cond delay="0"/>
                                          </p:stCondLst>
                                        </p:cTn>
                                        <p:tgtEl>
                                          <p:spTgt spid="7">
                                            <p:txEl>
                                              <p:pRg st="0" end="0"/>
                                            </p:txEl>
                                          </p:spTgt>
                                        </p:tgtEl>
                                        <p:attrNameLst>
                                          <p:attrName>style.visibility</p:attrName>
                                        </p:attrNameLst>
                                      </p:cBhvr>
                                      <p:to>
                                        <p:strVal val="visible"/>
                                      </p:to>
                                    </p:set>
                                    <p:animEffect transition="in" filter="strips(downLeft)">
                                      <p:cBhvr>
                                        <p:cTn id="12" dur="500"/>
                                        <p:tgtEl>
                                          <p:spTgt spid="7">
                                            <p:txEl>
                                              <p:pRg st="0" end="0"/>
                                            </p:txEl>
                                          </p:spTgt>
                                        </p:tgtEl>
                                      </p:cBhvr>
                                    </p:animEffect>
                                  </p:childTnLst>
                                </p:cTn>
                              </p:par>
                              <p:par>
                                <p:cTn id="13" presetID="18" presetClass="entr" presetSubtype="12" fill="hold" nodeType="withEffect">
                                  <p:stCondLst>
                                    <p:cond delay="0"/>
                                  </p:stCondLst>
                                  <p:childTnLst>
                                    <p:set>
                                      <p:cBhvr>
                                        <p:cTn id="14" dur="1" fill="hold">
                                          <p:stCondLst>
                                            <p:cond delay="0"/>
                                          </p:stCondLst>
                                        </p:cTn>
                                        <p:tgtEl>
                                          <p:spTgt spid="7">
                                            <p:txEl>
                                              <p:pRg st="1" end="1"/>
                                            </p:txEl>
                                          </p:spTgt>
                                        </p:tgtEl>
                                        <p:attrNameLst>
                                          <p:attrName>style.visibility</p:attrName>
                                        </p:attrNameLst>
                                      </p:cBhvr>
                                      <p:to>
                                        <p:strVal val="visible"/>
                                      </p:to>
                                    </p:set>
                                    <p:animEffect transition="in" filter="strips(downLeft)">
                                      <p:cBhvr>
                                        <p:cTn id="15" dur="500"/>
                                        <p:tgtEl>
                                          <p:spTgt spid="7">
                                            <p:txEl>
                                              <p:pRg st="1" end="1"/>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8" presetClass="entr" presetSubtype="12" fill="hold" nodeType="clickEffect">
                                  <p:stCondLst>
                                    <p:cond delay="0"/>
                                  </p:stCondLst>
                                  <p:childTnLst>
                                    <p:set>
                                      <p:cBhvr>
                                        <p:cTn id="19" dur="1" fill="hold">
                                          <p:stCondLst>
                                            <p:cond delay="0"/>
                                          </p:stCondLst>
                                        </p:cTn>
                                        <p:tgtEl>
                                          <p:spTgt spid="10">
                                            <p:txEl>
                                              <p:pRg st="0" end="0"/>
                                            </p:txEl>
                                          </p:spTgt>
                                        </p:tgtEl>
                                        <p:attrNameLst>
                                          <p:attrName>style.visibility</p:attrName>
                                        </p:attrNameLst>
                                      </p:cBhvr>
                                      <p:to>
                                        <p:strVal val="visible"/>
                                      </p:to>
                                    </p:set>
                                    <p:animEffect transition="in" filter="strips(downLeft)">
                                      <p:cBhvr>
                                        <p:cTn id="20" dur="500"/>
                                        <p:tgtEl>
                                          <p:spTgt spid="10">
                                            <p:txEl>
                                              <p:pRg st="0" end="0"/>
                                            </p:txEl>
                                          </p:spTgt>
                                        </p:tgtEl>
                                      </p:cBhvr>
                                    </p:animEffect>
                                  </p:childTnLst>
                                </p:cTn>
                              </p:par>
                              <p:par>
                                <p:cTn id="21" presetID="18" presetClass="entr" presetSubtype="12" fill="hold" nodeType="withEffect">
                                  <p:stCondLst>
                                    <p:cond delay="0"/>
                                  </p:stCondLst>
                                  <p:childTnLst>
                                    <p:set>
                                      <p:cBhvr>
                                        <p:cTn id="22" dur="1" fill="hold">
                                          <p:stCondLst>
                                            <p:cond delay="0"/>
                                          </p:stCondLst>
                                        </p:cTn>
                                        <p:tgtEl>
                                          <p:spTgt spid="10">
                                            <p:txEl>
                                              <p:pRg st="1" end="1"/>
                                            </p:txEl>
                                          </p:spTgt>
                                        </p:tgtEl>
                                        <p:attrNameLst>
                                          <p:attrName>style.visibility</p:attrName>
                                        </p:attrNameLst>
                                      </p:cBhvr>
                                      <p:to>
                                        <p:strVal val="visible"/>
                                      </p:to>
                                    </p:set>
                                    <p:animEffect transition="in" filter="strips(downLeft)">
                                      <p:cBhvr>
                                        <p:cTn id="23" dur="500"/>
                                        <p:tgtEl>
                                          <p:spTgt spid="10">
                                            <p:txEl>
                                              <p:pRg st="1" end="1"/>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27" presetClass="entr" presetSubtype="0" fill="hold" nodeType="clickEffect">
                                  <p:stCondLst>
                                    <p:cond delay="0"/>
                                  </p:stCondLst>
                                  <p:iterate type="lt">
                                    <p:tmPct val="50000"/>
                                  </p:iterate>
                                  <p:childTnLst>
                                    <p:set>
                                      <p:cBhvr>
                                        <p:cTn id="27" dur="1" fill="hold">
                                          <p:stCondLst>
                                            <p:cond delay="0"/>
                                          </p:stCondLst>
                                        </p:cTn>
                                        <p:tgtEl>
                                          <p:spTgt spid="12">
                                            <p:txEl>
                                              <p:pRg st="0" end="0"/>
                                            </p:txEl>
                                          </p:spTgt>
                                        </p:tgtEl>
                                        <p:attrNameLst>
                                          <p:attrName>style.visibility</p:attrName>
                                        </p:attrNameLst>
                                      </p:cBhvr>
                                      <p:to>
                                        <p:strVal val="visible"/>
                                      </p:to>
                                    </p:set>
                                    <p:anim calcmode="discrete" valueType="clr">
                                      <p:cBhvr override="childStyle">
                                        <p:cTn id="28" dur="80"/>
                                        <p:tgtEl>
                                          <p:spTgt spid="12">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9" dur="80"/>
                                        <p:tgtEl>
                                          <p:spTgt spid="12">
                                            <p:txEl>
                                              <p:pRg st="0" end="0"/>
                                            </p:txEl>
                                          </p:spTgt>
                                        </p:tgtEl>
                                        <p:attrNameLst>
                                          <p:attrName>fillcolor</p:attrName>
                                        </p:attrNameLst>
                                      </p:cBhvr>
                                      <p:tavLst>
                                        <p:tav tm="0">
                                          <p:val>
                                            <p:clrVal>
                                              <a:schemeClr val="accent2"/>
                                            </p:clrVal>
                                          </p:val>
                                        </p:tav>
                                        <p:tav tm="50000">
                                          <p:val>
                                            <p:clrVal>
                                              <a:schemeClr val="hlink"/>
                                            </p:clrVal>
                                          </p:val>
                                        </p:tav>
                                      </p:tavLst>
                                    </p:anim>
                                    <p:set>
                                      <p:cBhvr>
                                        <p:cTn id="30" dur="80"/>
                                        <p:tgtEl>
                                          <p:spTgt spid="12">
                                            <p:txEl>
                                              <p:pRg st="0" end="0"/>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AutoShape 4"/>
          <p:cNvSpPr/>
          <p:nvPr>
            <p:custDataLst>
              <p:tags r:id="rId1"/>
            </p:custDataLst>
          </p:nvPr>
        </p:nvSpPr>
        <p:spPr>
          <a:xfrm>
            <a:off x="762000" y="1495425"/>
            <a:ext cx="10184130" cy="1469390"/>
          </a:xfrm>
          <a:prstGeom prst="roundRect">
            <a:avLst>
              <a:gd name="adj" fmla="val 9600"/>
            </a:avLst>
          </a:prstGeom>
          <a:solidFill>
            <a:srgbClr val="FFFFFF">
              <a:alpha val="95000"/>
            </a:srgbClr>
          </a:solidFill>
          <a:ln w="12700" cap="flat" cmpd="sng">
            <a:solidFill>
              <a:schemeClr val="accent2">
                <a:alpha val="100000"/>
              </a:schemeClr>
            </a:solidFill>
            <a:prstDash val="solid"/>
            <a:round/>
          </a:ln>
          <a:effectLst>
            <a:outerShdw blurRad="444500" dist="190500" dir="2700000" algn="tl" rotWithShape="0">
              <a:srgbClr val="000000">
                <a:alpha val="25000"/>
              </a:srgbClr>
            </a:outerShdw>
          </a:effectLst>
        </p:spPr>
        <p:txBody>
          <a:bodyPr vert="horz" wrap="square" lIns="63500" tIns="63500" rIns="63500" bIns="63500" rtlCol="0" anchor="ctr"/>
          <a:lstStyle/>
          <a:p>
            <a:pPr algn="ctr">
              <a:defRPr/>
            </a:pPr>
            <a:endParaRPr>
              <a:solidFill>
                <a:schemeClr val="tx1"/>
              </a:solidFill>
              <a:latin typeface="+mn-lt"/>
              <a:ea typeface="+mn-ea"/>
            </a:endParaRPr>
          </a:p>
        </p:txBody>
      </p:sp>
      <p:sp>
        <p:nvSpPr>
          <p:cNvPr id="5" name="AutoShape 5"/>
          <p:cNvSpPr/>
          <p:nvPr>
            <p:custDataLst>
              <p:tags r:id="rId2"/>
            </p:custDataLst>
          </p:nvPr>
        </p:nvSpPr>
        <p:spPr>
          <a:xfrm>
            <a:off x="762000" y="1433195"/>
            <a:ext cx="76200" cy="1531620"/>
          </a:xfrm>
          <a:prstGeom prst="roundRect">
            <a:avLst>
              <a:gd name="adj" fmla="val 0"/>
            </a:avLst>
          </a:prstGeom>
          <a:solidFill>
            <a:schemeClr val="accent1">
              <a:alpha val="100000"/>
            </a:schemeClr>
          </a:solidFill>
          <a:ln w="25400" cap="flat" cmpd="sng">
            <a:noFill/>
            <a:prstDash val="solid"/>
            <a:round/>
          </a:ln>
        </p:spPr>
        <p:txBody>
          <a:bodyPr vert="horz" wrap="square" lIns="63500" tIns="63500" rIns="63500" bIns="63500" rtlCol="0" anchor="ctr"/>
          <a:lstStyle/>
          <a:p>
            <a:pPr algn="ctr">
              <a:defRPr/>
            </a:pPr>
            <a:endParaRPr>
              <a:solidFill>
                <a:schemeClr val="bg1"/>
              </a:solidFill>
              <a:latin typeface="+mn-lt"/>
              <a:ea typeface="+mn-ea"/>
            </a:endParaRPr>
          </a:p>
        </p:txBody>
      </p:sp>
      <p:pic>
        <p:nvPicPr>
          <p:cNvPr id="6" name="Picture 6"/>
          <p:cNvPicPr>
            <a:picLocks noChangeAspect="1"/>
          </p:cNvPicPr>
          <p:nvPr>
            <p:custDataLst>
              <p:tags r:id="rId3"/>
            </p:custDataLst>
          </p:nvPr>
        </p:nvPicPr>
        <p:blipFill>
          <a:blip r:embed="rId4"/>
          <a:stretch>
            <a:fillRect/>
          </a:stretch>
        </p:blipFill>
        <p:spPr>
          <a:xfrm>
            <a:off x="1092200" y="1841500"/>
            <a:ext cx="406400" cy="406400"/>
          </a:xfrm>
          <a:prstGeom prst="rect">
            <a:avLst/>
          </a:prstGeom>
        </p:spPr>
      </p:pic>
      <p:sp>
        <p:nvSpPr>
          <p:cNvPr id="7" name="AutoShape 7"/>
          <p:cNvSpPr/>
          <p:nvPr>
            <p:custDataLst>
              <p:tags r:id="rId5"/>
            </p:custDataLst>
          </p:nvPr>
        </p:nvSpPr>
        <p:spPr>
          <a:xfrm>
            <a:off x="1576070" y="1559560"/>
            <a:ext cx="9325610" cy="1461135"/>
          </a:xfrm>
          <a:prstGeom prst="rect">
            <a:avLst/>
          </a:prstGeom>
          <a:noFill/>
          <a:ln w="12700" cap="flat" cmpd="sng">
            <a:noFill/>
            <a:prstDash val="solid"/>
            <a:round/>
          </a:ln>
        </p:spPr>
        <p:txBody>
          <a:bodyPr vert="horz" wrap="square" lIns="0" tIns="0" rIns="0" bIns="0" rtlCol="0" anchor="ctr" anchorCtr="0">
            <a:normAutofit/>
          </a:bodyPr>
          <a:lstStyle/>
          <a:p>
            <a:pPr indent="0" algn="l">
              <a:lnSpc>
                <a:spcPct val="100000"/>
              </a:lnSpc>
              <a:defRPr/>
            </a:pPr>
            <a:r>
              <a:rPr lang="en-US" sz="2800" b="1" i="0" u="none" strike="noStrike">
                <a:solidFill>
                  <a:schemeClr val="tx1"/>
                </a:solidFill>
                <a:latin typeface="+mn-lt"/>
                <a:ea typeface="+mn-ea"/>
                <a:cs typeface="Noto Sans SC" panose="020B0200000000000000" charset="-122"/>
                <a:sym typeface="Noto Sans SC" panose="020B0200000000000000" charset="-122"/>
              </a:rPr>
              <a:t>积极的心理暗示</a:t>
            </a:r>
            <a:endParaRPr lang="en-US" sz="1600">
              <a:solidFill>
                <a:schemeClr val="tx1"/>
              </a:solidFill>
              <a:latin typeface="+mn-lt"/>
              <a:ea typeface="+mn-ea"/>
            </a:endParaRPr>
          </a:p>
          <a:p>
            <a:pPr indent="0" algn="l">
              <a:lnSpc>
                <a:spcPct val="117000"/>
              </a:lnSpc>
              <a:spcBef>
                <a:spcPts val="800"/>
              </a:spcBef>
            </a:pPr>
            <a:r>
              <a:rPr lang="en-US" sz="2000" i="0" u="none" strike="noStrike">
                <a:solidFill>
                  <a:schemeClr val="tx1"/>
                </a:solidFill>
                <a:effectLst>
                  <a:outerShdw blurRad="38100" dist="19050" dir="2700000" algn="tl" rotWithShape="0">
                    <a:schemeClr val="dk1">
                      <a:alpha val="40000"/>
                    </a:schemeClr>
                  </a:outerShdw>
                </a:effectLst>
                <a:latin typeface="+mn-lt"/>
                <a:ea typeface="+mn-ea"/>
                <a:cs typeface="宋体" panose="02010600030101010101" pitchFamily="2" charset="-122"/>
                <a:sym typeface="Noto Sans SC" panose="020B0200000000000000" charset="-122"/>
              </a:rPr>
              <a:t>进入考场前，告诉自己：“我已准备充分，我能行！”“听力没那么难，我一定能听懂。”</a:t>
            </a:r>
            <a:r>
              <a:rPr lang="en-US" sz="2000" b="1" i="0" u="none" strike="noStrike">
                <a:solidFill>
                  <a:schemeClr val="accent1"/>
                </a:solidFill>
                <a:effectLst>
                  <a:outerShdw blurRad="38100" dist="25400" dir="5400000" algn="ctr" rotWithShape="0">
                    <a:srgbClr val="6E747A">
                      <a:alpha val="43000"/>
                    </a:srgbClr>
                  </a:outerShdw>
                </a:effectLst>
                <a:latin typeface="+mn-lt"/>
                <a:ea typeface="+mn-ea"/>
                <a:cs typeface="宋体" panose="02010600030101010101" pitchFamily="2" charset="-122"/>
                <a:sym typeface="Noto Sans SC" panose="020B0200000000000000" charset="-122"/>
              </a:rPr>
              <a:t>用积极、肯定的话语取代脑海中的消极想法。</a:t>
            </a:r>
            <a:endParaRPr lang="en-US" sz="2000" b="1" i="0" u="none" strike="noStrike">
              <a:solidFill>
                <a:schemeClr val="accent1"/>
              </a:solidFill>
              <a:effectLst>
                <a:outerShdw blurRad="38100" dist="25400" dir="5400000" algn="ctr" rotWithShape="0">
                  <a:srgbClr val="6E747A">
                    <a:alpha val="43000"/>
                  </a:srgbClr>
                </a:outerShdw>
              </a:effectLst>
              <a:latin typeface="+mn-lt"/>
              <a:ea typeface="+mn-ea"/>
              <a:cs typeface="宋体" panose="02010600030101010101" pitchFamily="2" charset="-122"/>
              <a:sym typeface="Noto Sans SC" panose="020B0200000000000000" charset="-122"/>
            </a:endParaRPr>
          </a:p>
        </p:txBody>
      </p:sp>
      <p:sp>
        <p:nvSpPr>
          <p:cNvPr id="8" name="AutoShape 8"/>
          <p:cNvSpPr/>
          <p:nvPr>
            <p:custDataLst>
              <p:tags r:id="rId6"/>
            </p:custDataLst>
          </p:nvPr>
        </p:nvSpPr>
        <p:spPr>
          <a:xfrm>
            <a:off x="762000" y="3256280"/>
            <a:ext cx="10184130" cy="1587500"/>
          </a:xfrm>
          <a:prstGeom prst="roundRect">
            <a:avLst>
              <a:gd name="adj" fmla="val 9600"/>
            </a:avLst>
          </a:prstGeom>
          <a:solidFill>
            <a:srgbClr val="FFFFFF">
              <a:alpha val="95000"/>
            </a:srgbClr>
          </a:solidFill>
          <a:ln w="12700" cap="flat" cmpd="sng">
            <a:solidFill>
              <a:schemeClr val="accent2">
                <a:alpha val="100000"/>
              </a:schemeClr>
            </a:solidFill>
            <a:prstDash val="solid"/>
            <a:round/>
          </a:ln>
          <a:effectLst>
            <a:outerShdw blurRad="444500" dist="190500" dir="2700000" algn="tl" rotWithShape="0">
              <a:srgbClr val="000000">
                <a:alpha val="25000"/>
              </a:srgbClr>
            </a:outerShdw>
          </a:effectLst>
        </p:spPr>
        <p:txBody>
          <a:bodyPr vert="horz" wrap="square" lIns="63500" tIns="63500" rIns="63500" bIns="63500" rtlCol="0" anchor="ctr"/>
          <a:lstStyle/>
          <a:p>
            <a:pPr algn="ctr">
              <a:defRPr/>
            </a:pPr>
            <a:endParaRPr>
              <a:solidFill>
                <a:schemeClr val="tx1"/>
              </a:solidFill>
              <a:latin typeface="+mn-lt"/>
              <a:ea typeface="+mn-ea"/>
            </a:endParaRPr>
          </a:p>
        </p:txBody>
      </p:sp>
      <p:sp>
        <p:nvSpPr>
          <p:cNvPr id="9" name="AutoShape 9"/>
          <p:cNvSpPr/>
          <p:nvPr>
            <p:custDataLst>
              <p:tags r:id="rId7"/>
            </p:custDataLst>
          </p:nvPr>
        </p:nvSpPr>
        <p:spPr>
          <a:xfrm>
            <a:off x="762000" y="3429000"/>
            <a:ext cx="76200" cy="1587500"/>
          </a:xfrm>
          <a:prstGeom prst="roundRect">
            <a:avLst>
              <a:gd name="adj" fmla="val 0"/>
            </a:avLst>
          </a:prstGeom>
          <a:solidFill>
            <a:schemeClr val="accent1">
              <a:alpha val="100000"/>
            </a:schemeClr>
          </a:solidFill>
          <a:ln w="25400" cap="flat" cmpd="sng">
            <a:noFill/>
            <a:prstDash val="solid"/>
            <a:round/>
          </a:ln>
        </p:spPr>
        <p:txBody>
          <a:bodyPr vert="horz" wrap="square" lIns="63500" tIns="63500" rIns="63500" bIns="63500" rtlCol="0" anchor="ctr"/>
          <a:lstStyle/>
          <a:p>
            <a:pPr algn="ctr">
              <a:defRPr/>
            </a:pPr>
            <a:endParaRPr>
              <a:solidFill>
                <a:schemeClr val="bg1"/>
              </a:solidFill>
              <a:latin typeface="+mn-lt"/>
              <a:ea typeface="+mn-ea"/>
            </a:endParaRPr>
          </a:p>
        </p:txBody>
      </p:sp>
      <p:pic>
        <p:nvPicPr>
          <p:cNvPr id="10" name="Picture 10"/>
          <p:cNvPicPr>
            <a:picLocks noChangeAspect="1"/>
          </p:cNvPicPr>
          <p:nvPr>
            <p:custDataLst>
              <p:tags r:id="rId8"/>
            </p:custDataLst>
          </p:nvPr>
        </p:nvPicPr>
        <p:blipFill>
          <a:blip r:embed="rId9"/>
          <a:stretch>
            <a:fillRect/>
          </a:stretch>
        </p:blipFill>
        <p:spPr>
          <a:xfrm>
            <a:off x="1092200" y="3619500"/>
            <a:ext cx="406400" cy="406400"/>
          </a:xfrm>
          <a:prstGeom prst="rect">
            <a:avLst/>
          </a:prstGeom>
        </p:spPr>
      </p:pic>
      <p:sp>
        <p:nvSpPr>
          <p:cNvPr id="11" name="AutoShape 11"/>
          <p:cNvSpPr/>
          <p:nvPr>
            <p:custDataLst>
              <p:tags r:id="rId10"/>
            </p:custDataLst>
          </p:nvPr>
        </p:nvSpPr>
        <p:spPr>
          <a:xfrm>
            <a:off x="1576070" y="3380105"/>
            <a:ext cx="9277350" cy="1461135"/>
          </a:xfrm>
          <a:prstGeom prst="rect">
            <a:avLst/>
          </a:prstGeom>
          <a:noFill/>
          <a:ln w="12700" cap="flat" cmpd="sng">
            <a:noFill/>
            <a:prstDash val="solid"/>
            <a:round/>
          </a:ln>
        </p:spPr>
        <p:txBody>
          <a:bodyPr vert="horz" wrap="square" lIns="0" tIns="0" rIns="0" bIns="0" rtlCol="0" anchor="ctr" anchorCtr="0">
            <a:normAutofit/>
          </a:bodyPr>
          <a:lstStyle/>
          <a:p>
            <a:pPr algn="l">
              <a:lnSpc>
                <a:spcPct val="100000"/>
              </a:lnSpc>
              <a:buSzTx/>
              <a:defRPr/>
            </a:pPr>
            <a:r>
              <a:rPr lang="en-US" sz="2800" b="1" i="0" u="none" strike="noStrike">
                <a:solidFill>
                  <a:schemeClr val="tx1"/>
                </a:solidFill>
                <a:latin typeface="+mn-lt"/>
                <a:ea typeface="+mn-ea"/>
                <a:cs typeface="Noto Sans SC" panose="020B0200000000000000" charset="-122"/>
                <a:sym typeface="Noto Sans SC" panose="020B0200000000000000" charset="-122"/>
              </a:rPr>
              <a:t>深呼吸放松法</a:t>
            </a:r>
            <a:endParaRPr lang="en-US" sz="2800" b="1">
              <a:solidFill>
                <a:schemeClr val="tx1"/>
              </a:solidFill>
              <a:latin typeface="+mn-lt"/>
              <a:ea typeface="+mn-ea"/>
              <a:cs typeface="Noto Sans SC" panose="020B0200000000000000" charset="-122"/>
            </a:endParaRPr>
          </a:p>
          <a:p>
            <a:pPr algn="l">
              <a:lnSpc>
                <a:spcPct val="117000"/>
              </a:lnSpc>
              <a:spcBef>
                <a:spcPts val="800"/>
              </a:spcBef>
              <a:buSzTx/>
            </a:pPr>
            <a:r>
              <a:rPr lang="en-US" sz="2000" i="0" u="none" strike="noStrike">
                <a:solidFill>
                  <a:schemeClr val="tx1"/>
                </a:solidFill>
                <a:effectLst>
                  <a:outerShdw blurRad="38100" dist="19050" dir="2700000" algn="tl" rotWithShape="0">
                    <a:schemeClr val="dk1">
                      <a:alpha val="40000"/>
                    </a:schemeClr>
                  </a:outerShdw>
                </a:effectLst>
                <a:latin typeface="+mn-lt"/>
                <a:ea typeface="+mn-ea"/>
                <a:cs typeface="宋体" panose="02010600030101010101" pitchFamily="2" charset="-122"/>
                <a:sym typeface="Noto Sans SC" panose="020B0200000000000000" charset="-122"/>
              </a:rPr>
              <a:t>感到紧张时，通过</a:t>
            </a:r>
            <a:r>
              <a:rPr lang="en-US" sz="2000" b="1" i="0" u="none" strike="noStrike">
                <a:solidFill>
                  <a:schemeClr val="accent1"/>
                </a:solidFill>
                <a:effectLst>
                  <a:outerShdw blurRad="38100" dist="25400" dir="5400000" algn="ctr" rotWithShape="0">
                    <a:srgbClr val="6E747A">
                      <a:alpha val="43000"/>
                    </a:srgbClr>
                  </a:outerShdw>
                </a:effectLst>
                <a:latin typeface="+mn-lt"/>
                <a:ea typeface="+mn-ea"/>
                <a:cs typeface="宋体" panose="02010600030101010101" pitchFamily="2" charset="-122"/>
                <a:sym typeface="Noto Sans SC" panose="020B0200000000000000" charset="-122"/>
              </a:rPr>
              <a:t>深呼吸</a:t>
            </a:r>
            <a:r>
              <a:rPr lang="en-US" sz="2000" i="0" u="none" strike="noStrike">
                <a:solidFill>
                  <a:schemeClr val="tx1"/>
                </a:solidFill>
                <a:effectLst>
                  <a:outerShdw blurRad="38100" dist="19050" dir="2700000" algn="tl" rotWithShape="0">
                    <a:schemeClr val="dk1">
                      <a:alpha val="40000"/>
                    </a:schemeClr>
                  </a:outerShdw>
                </a:effectLst>
                <a:latin typeface="+mn-lt"/>
                <a:ea typeface="+mn-ea"/>
                <a:cs typeface="宋体" panose="02010600030101010101" pitchFamily="2" charset="-122"/>
                <a:sym typeface="Noto Sans SC" panose="020B0200000000000000" charset="-122"/>
              </a:rPr>
              <a:t>调节：缓慢吸气4秒 → 屏住呼吸2秒 → 缓缓呼气6秒。重复几次，心率自然会逐渐平稳，找回状态。</a:t>
            </a:r>
            <a:endParaRPr lang="en-US" sz="2000" i="0" u="none" strike="noStrike">
              <a:solidFill>
                <a:schemeClr val="tx1"/>
              </a:solidFill>
              <a:effectLst>
                <a:outerShdw blurRad="38100" dist="19050" dir="2700000" algn="tl" rotWithShape="0">
                  <a:schemeClr val="dk1">
                    <a:alpha val="40000"/>
                  </a:schemeClr>
                </a:outerShdw>
              </a:effectLst>
              <a:latin typeface="+mn-lt"/>
              <a:ea typeface="+mn-ea"/>
              <a:cs typeface="宋体" panose="02010600030101010101" pitchFamily="2" charset="-122"/>
              <a:sym typeface="Noto Sans SC" panose="020B0200000000000000" charset="-122"/>
            </a:endParaRPr>
          </a:p>
        </p:txBody>
      </p:sp>
      <p:sp>
        <p:nvSpPr>
          <p:cNvPr id="12" name="AutoShape 12"/>
          <p:cNvSpPr/>
          <p:nvPr>
            <p:custDataLst>
              <p:tags r:id="rId11"/>
            </p:custDataLst>
          </p:nvPr>
        </p:nvSpPr>
        <p:spPr>
          <a:xfrm>
            <a:off x="762000" y="5080000"/>
            <a:ext cx="10184130" cy="1460500"/>
          </a:xfrm>
          <a:prstGeom prst="roundRect">
            <a:avLst>
              <a:gd name="adj" fmla="val 10434"/>
            </a:avLst>
          </a:prstGeom>
          <a:solidFill>
            <a:srgbClr val="FFFFFF">
              <a:alpha val="95000"/>
            </a:srgbClr>
          </a:solidFill>
          <a:ln w="12700" cap="flat" cmpd="sng">
            <a:solidFill>
              <a:schemeClr val="accent2">
                <a:alpha val="100000"/>
              </a:schemeClr>
            </a:solidFill>
            <a:prstDash val="solid"/>
            <a:round/>
          </a:ln>
          <a:effectLst>
            <a:outerShdw blurRad="444500" dist="190500" dir="2700000" algn="tl" rotWithShape="0">
              <a:srgbClr val="000000">
                <a:alpha val="25000"/>
              </a:srgbClr>
            </a:outerShdw>
          </a:effectLst>
        </p:spPr>
        <p:txBody>
          <a:bodyPr vert="horz" wrap="square" lIns="63500" tIns="63500" rIns="63500" bIns="63500" rtlCol="0" anchor="ctr"/>
          <a:lstStyle/>
          <a:p>
            <a:pPr algn="ctr">
              <a:defRPr/>
            </a:pPr>
            <a:endParaRPr>
              <a:solidFill>
                <a:schemeClr val="tx1"/>
              </a:solidFill>
              <a:latin typeface="+mn-lt"/>
              <a:ea typeface="+mn-ea"/>
            </a:endParaRPr>
          </a:p>
        </p:txBody>
      </p:sp>
      <p:sp>
        <p:nvSpPr>
          <p:cNvPr id="13" name="AutoShape 13"/>
          <p:cNvSpPr/>
          <p:nvPr>
            <p:custDataLst>
              <p:tags r:id="rId12"/>
            </p:custDataLst>
          </p:nvPr>
        </p:nvSpPr>
        <p:spPr>
          <a:xfrm>
            <a:off x="762000" y="5080000"/>
            <a:ext cx="76200" cy="1460500"/>
          </a:xfrm>
          <a:prstGeom prst="roundRect">
            <a:avLst>
              <a:gd name="adj" fmla="val 0"/>
            </a:avLst>
          </a:prstGeom>
          <a:solidFill>
            <a:schemeClr val="accent1">
              <a:alpha val="100000"/>
            </a:schemeClr>
          </a:solidFill>
          <a:ln w="25400" cap="flat" cmpd="sng">
            <a:noFill/>
            <a:prstDash val="solid"/>
            <a:round/>
          </a:ln>
        </p:spPr>
        <p:txBody>
          <a:bodyPr vert="horz" wrap="square" lIns="63500" tIns="63500" rIns="63500" bIns="63500" rtlCol="0" anchor="ctr"/>
          <a:lstStyle/>
          <a:p>
            <a:pPr algn="ctr">
              <a:defRPr/>
            </a:pPr>
            <a:endParaRPr>
              <a:solidFill>
                <a:schemeClr val="bg1"/>
              </a:solidFill>
              <a:latin typeface="+mn-lt"/>
              <a:ea typeface="+mn-ea"/>
            </a:endParaRPr>
          </a:p>
        </p:txBody>
      </p:sp>
      <p:pic>
        <p:nvPicPr>
          <p:cNvPr id="14" name="Picture 14"/>
          <p:cNvPicPr>
            <a:picLocks noChangeAspect="1"/>
          </p:cNvPicPr>
          <p:nvPr>
            <p:custDataLst>
              <p:tags r:id="rId13"/>
            </p:custDataLst>
          </p:nvPr>
        </p:nvPicPr>
        <p:blipFill>
          <a:blip r:embed="rId14"/>
          <a:stretch>
            <a:fillRect/>
          </a:stretch>
        </p:blipFill>
        <p:spPr>
          <a:xfrm>
            <a:off x="1092200" y="5270500"/>
            <a:ext cx="406400" cy="406400"/>
          </a:xfrm>
          <a:prstGeom prst="rect">
            <a:avLst/>
          </a:prstGeom>
        </p:spPr>
      </p:pic>
      <p:sp>
        <p:nvSpPr>
          <p:cNvPr id="15" name="AutoShape 15"/>
          <p:cNvSpPr/>
          <p:nvPr>
            <p:custDataLst>
              <p:tags r:id="rId15"/>
            </p:custDataLst>
          </p:nvPr>
        </p:nvSpPr>
        <p:spPr>
          <a:xfrm>
            <a:off x="1576070" y="5149215"/>
            <a:ext cx="9277350" cy="1322070"/>
          </a:xfrm>
          <a:prstGeom prst="rect">
            <a:avLst/>
          </a:prstGeom>
          <a:noFill/>
          <a:ln w="12700" cap="flat" cmpd="sng">
            <a:noFill/>
            <a:prstDash val="solid"/>
            <a:round/>
          </a:ln>
        </p:spPr>
        <p:txBody>
          <a:bodyPr vert="horz" wrap="square" lIns="0" tIns="0" rIns="0" bIns="0" rtlCol="0" anchor="ctr" anchorCtr="0"/>
          <a:lstStyle/>
          <a:p>
            <a:pPr algn="l">
              <a:lnSpc>
                <a:spcPct val="100000"/>
              </a:lnSpc>
              <a:buSzTx/>
              <a:defRPr/>
            </a:pPr>
            <a:r>
              <a:rPr lang="en-US" sz="2800" b="1" i="0" u="none" strike="noStrike">
                <a:solidFill>
                  <a:schemeClr val="tx1"/>
                </a:solidFill>
                <a:latin typeface="+mn-lt"/>
                <a:ea typeface="+mn-ea"/>
                <a:cs typeface="Noto Sans SC" panose="020B0200000000000000" charset="-122"/>
                <a:sym typeface="Noto Sans SC" panose="020B0200000000000000" charset="-122"/>
              </a:rPr>
              <a:t>接受不确定性</a:t>
            </a:r>
            <a:endParaRPr lang="en-US" sz="2800" b="1">
              <a:solidFill>
                <a:schemeClr val="tx1"/>
              </a:solidFill>
              <a:latin typeface="+mn-lt"/>
              <a:ea typeface="+mn-ea"/>
              <a:cs typeface="Noto Sans SC" panose="020B0200000000000000" charset="-122"/>
            </a:endParaRPr>
          </a:p>
          <a:p>
            <a:pPr algn="l">
              <a:lnSpc>
                <a:spcPct val="117000"/>
              </a:lnSpc>
              <a:spcBef>
                <a:spcPts val="800"/>
              </a:spcBef>
              <a:buSzTx/>
            </a:pPr>
            <a:r>
              <a:rPr lang="en-US" sz="2000" i="0" u="none" strike="noStrike">
                <a:solidFill>
                  <a:schemeClr val="tx1"/>
                </a:solidFill>
                <a:latin typeface="+mn-lt"/>
                <a:ea typeface="+mn-ea"/>
                <a:cs typeface="宋体" panose="02010600030101010101" pitchFamily="2" charset="-122"/>
                <a:sym typeface="Noto Sans SC" panose="020B0200000000000000" charset="-122"/>
              </a:rPr>
              <a:t>遇到个别听不懂的单词或句子是正常的，不要慌乱纠结。学会“放过”自己，</a:t>
            </a:r>
            <a:r>
              <a:rPr lang="en-US" sz="2000" b="1" i="0" u="none" strike="noStrike">
                <a:solidFill>
                  <a:schemeClr val="accent1"/>
                </a:solidFill>
                <a:effectLst>
                  <a:outerShdw blurRad="38100" dist="25400" dir="5400000" algn="ctr" rotWithShape="0">
                    <a:srgbClr val="6E747A">
                      <a:alpha val="43000"/>
                    </a:srgbClr>
                  </a:outerShdw>
                </a:effectLst>
                <a:latin typeface="+mn-lt"/>
                <a:ea typeface="+mn-ea"/>
                <a:cs typeface="宋体" panose="02010600030101010101" pitchFamily="2" charset="-122"/>
                <a:sym typeface="Noto Sans SC" panose="020B0200000000000000" charset="-122"/>
              </a:rPr>
              <a:t>迅速把注意力集中在接下来的内容上</a:t>
            </a:r>
            <a:r>
              <a:rPr lang="en-US" sz="2000" i="0" u="none" strike="noStrike">
                <a:solidFill>
                  <a:schemeClr val="tx1"/>
                </a:solidFill>
                <a:latin typeface="+mn-lt"/>
                <a:ea typeface="+mn-ea"/>
                <a:cs typeface="宋体" panose="02010600030101010101" pitchFamily="2" charset="-122"/>
                <a:sym typeface="Noto Sans SC" panose="020B0200000000000000" charset="-122"/>
              </a:rPr>
              <a:t>。</a:t>
            </a:r>
            <a:endParaRPr lang="en-US" sz="2000" i="0" u="none" strike="noStrike">
              <a:solidFill>
                <a:schemeClr val="tx1"/>
              </a:solidFill>
              <a:latin typeface="+mn-lt"/>
              <a:ea typeface="+mn-ea"/>
              <a:cs typeface="宋体" panose="02010600030101010101" pitchFamily="2" charset="-122"/>
              <a:sym typeface="Noto Sans SC" panose="020B0200000000000000" charset="-122"/>
            </a:endParaRPr>
          </a:p>
        </p:txBody>
      </p:sp>
      <p:pic>
        <p:nvPicPr>
          <p:cNvPr id="16" name="Picture 16"/>
          <p:cNvPicPr>
            <a:picLocks noChangeAspect="1"/>
          </p:cNvPicPr>
          <p:nvPr>
            <p:custDataLst>
              <p:tags r:id="rId16"/>
            </p:custDataLst>
          </p:nvPr>
        </p:nvPicPr>
        <p:blipFill>
          <a:blip r:embed="rId17"/>
          <a:stretch>
            <a:fillRect/>
          </a:stretch>
        </p:blipFill>
        <p:spPr>
          <a:xfrm flipH="1">
            <a:off x="10642600" y="11607800"/>
            <a:ext cx="0" cy="0"/>
          </a:xfrm>
          <a:prstGeom prst="rect">
            <a:avLst/>
          </a:prstGeom>
          <a:ln>
            <a:noFill/>
          </a:ln>
        </p:spPr>
      </p:pic>
      <p:sp>
        <p:nvSpPr>
          <p:cNvPr id="3" name="标题 2"/>
          <p:cNvSpPr>
            <a:spLocks noGrp="1"/>
          </p:cNvSpPr>
          <p:nvPr>
            <p:ph type="title"/>
            <p:custDataLst>
              <p:tags r:id="rId18"/>
            </p:custDataLst>
          </p:nvPr>
        </p:nvSpPr>
        <p:spPr/>
        <p:txBody>
          <a:bodyPr vert="horz" wrap="square" lIns="0" tIns="0" rIns="0" bIns="0" rtlCol="0" anchor="b" anchorCtr="0">
            <a:normAutofit/>
          </a:bodyPr>
          <a:lstStyle/>
          <a:p>
            <a:pPr lvl="0" algn="l">
              <a:buClrTx/>
              <a:buSzTx/>
              <a:buFontTx/>
            </a:pPr>
            <a:r>
              <a:rPr lang="zh-CN" altLang="en-US">
                <a:sym typeface="+mn-ea"/>
              </a:rPr>
              <a:t>考场心理建设</a:t>
            </a:r>
            <a:endParaRPr lang="zh-CN" altLang="en-US">
              <a:sym typeface="+mn-ea"/>
            </a:endParaRPr>
          </a:p>
        </p:txBody>
      </p:sp>
    </p:spTree>
    <p:custDataLst>
      <p:tags r:id="rId19"/>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fade">
                                      <p:cBhvr>
                                        <p:cTn id="7" dur="1000"/>
                                        <p:tgtEl>
                                          <p:spTgt spid="7">
                                            <p:txEl>
                                              <p:pRg st="0" end="0"/>
                                            </p:txEl>
                                          </p:spTgt>
                                        </p:tgtEl>
                                      </p:cBhvr>
                                    </p:animEffect>
                                    <p:anim calcmode="lin" valueType="num">
                                      <p:cBhvr>
                                        <p:cTn id="8" dur="1000" fill="hold"/>
                                        <p:tgtEl>
                                          <p:spTgt spid="7">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7">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7">
                                            <p:txEl>
                                              <p:pRg st="1" end="1"/>
                                            </p:txEl>
                                          </p:spTgt>
                                        </p:tgtEl>
                                        <p:attrNameLst>
                                          <p:attrName>style.visibility</p:attrName>
                                        </p:attrNameLst>
                                      </p:cBhvr>
                                      <p:to>
                                        <p:strVal val="visible"/>
                                      </p:to>
                                    </p:set>
                                    <p:animEffect transition="in" filter="fade">
                                      <p:cBhvr>
                                        <p:cTn id="12" dur="1000"/>
                                        <p:tgtEl>
                                          <p:spTgt spid="7">
                                            <p:txEl>
                                              <p:pRg st="1" end="1"/>
                                            </p:txEl>
                                          </p:spTgt>
                                        </p:tgtEl>
                                      </p:cBhvr>
                                    </p:animEffect>
                                    <p:anim calcmode="lin" valueType="num">
                                      <p:cBhvr>
                                        <p:cTn id="13" dur="1000" fill="hold"/>
                                        <p:tgtEl>
                                          <p:spTgt spid="7">
                                            <p:txEl>
                                              <p:pRg st="1" end="1"/>
                                            </p:txEl>
                                          </p:spTgt>
                                        </p:tgtEl>
                                        <p:attrNameLst>
                                          <p:attrName>ppt_x</p:attrName>
                                        </p:attrNameLst>
                                      </p:cBhvr>
                                      <p:tavLst>
                                        <p:tav tm="0">
                                          <p:val>
                                            <p:strVal val="#ppt_x"/>
                                          </p:val>
                                        </p:tav>
                                        <p:tav tm="100000">
                                          <p:val>
                                            <p:strVal val="#ppt_x"/>
                                          </p:val>
                                        </p:tav>
                                      </p:tavLst>
                                    </p:anim>
                                    <p:anim calcmode="lin" valueType="num">
                                      <p:cBhvr>
                                        <p:cTn id="14" dur="1000" fill="hold"/>
                                        <p:tgtEl>
                                          <p:spTgt spid="7">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11">
                                            <p:txEl>
                                              <p:pRg st="0" end="0"/>
                                            </p:txEl>
                                          </p:spTgt>
                                        </p:tgtEl>
                                        <p:attrNameLst>
                                          <p:attrName>style.visibility</p:attrName>
                                        </p:attrNameLst>
                                      </p:cBhvr>
                                      <p:to>
                                        <p:strVal val="visible"/>
                                      </p:to>
                                    </p:set>
                                    <p:animEffect transition="in" filter="fade">
                                      <p:cBhvr>
                                        <p:cTn id="19" dur="1000"/>
                                        <p:tgtEl>
                                          <p:spTgt spid="11">
                                            <p:txEl>
                                              <p:pRg st="0" end="0"/>
                                            </p:txEl>
                                          </p:spTgt>
                                        </p:tgtEl>
                                      </p:cBhvr>
                                    </p:animEffect>
                                    <p:anim calcmode="lin" valueType="num">
                                      <p:cBhvr>
                                        <p:cTn id="20" dur="1000" fill="hold"/>
                                        <p:tgtEl>
                                          <p:spTgt spid="11">
                                            <p:txEl>
                                              <p:pRg st="0" end="0"/>
                                            </p:txEl>
                                          </p:spTgt>
                                        </p:tgtEl>
                                        <p:attrNameLst>
                                          <p:attrName>ppt_x</p:attrName>
                                        </p:attrNameLst>
                                      </p:cBhvr>
                                      <p:tavLst>
                                        <p:tav tm="0">
                                          <p:val>
                                            <p:strVal val="#ppt_x"/>
                                          </p:val>
                                        </p:tav>
                                        <p:tav tm="100000">
                                          <p:val>
                                            <p:strVal val="#ppt_x"/>
                                          </p:val>
                                        </p:tav>
                                      </p:tavLst>
                                    </p:anim>
                                    <p:anim calcmode="lin" valueType="num">
                                      <p:cBhvr>
                                        <p:cTn id="21" dur="1000" fill="hold"/>
                                        <p:tgtEl>
                                          <p:spTgt spid="11">
                                            <p:txEl>
                                              <p:pRg st="0" end="0"/>
                                            </p:txEl>
                                          </p:spTgt>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0"/>
                                  </p:stCondLst>
                                  <p:childTnLst>
                                    <p:set>
                                      <p:cBhvr>
                                        <p:cTn id="23" dur="1" fill="hold">
                                          <p:stCondLst>
                                            <p:cond delay="0"/>
                                          </p:stCondLst>
                                        </p:cTn>
                                        <p:tgtEl>
                                          <p:spTgt spid="11">
                                            <p:txEl>
                                              <p:pRg st="1" end="1"/>
                                            </p:txEl>
                                          </p:spTgt>
                                        </p:tgtEl>
                                        <p:attrNameLst>
                                          <p:attrName>style.visibility</p:attrName>
                                        </p:attrNameLst>
                                      </p:cBhvr>
                                      <p:to>
                                        <p:strVal val="visible"/>
                                      </p:to>
                                    </p:set>
                                    <p:animEffect transition="in" filter="fade">
                                      <p:cBhvr>
                                        <p:cTn id="24" dur="1000"/>
                                        <p:tgtEl>
                                          <p:spTgt spid="11">
                                            <p:txEl>
                                              <p:pRg st="1" end="1"/>
                                            </p:txEl>
                                          </p:spTgt>
                                        </p:tgtEl>
                                      </p:cBhvr>
                                    </p:animEffect>
                                    <p:anim calcmode="lin" valueType="num">
                                      <p:cBhvr>
                                        <p:cTn id="25" dur="1000" fill="hold"/>
                                        <p:tgtEl>
                                          <p:spTgt spid="11">
                                            <p:txEl>
                                              <p:pRg st="1" end="1"/>
                                            </p:txEl>
                                          </p:spTgt>
                                        </p:tgtEl>
                                        <p:attrNameLst>
                                          <p:attrName>ppt_x</p:attrName>
                                        </p:attrNameLst>
                                      </p:cBhvr>
                                      <p:tavLst>
                                        <p:tav tm="0">
                                          <p:val>
                                            <p:strVal val="#ppt_x"/>
                                          </p:val>
                                        </p:tav>
                                        <p:tav tm="100000">
                                          <p:val>
                                            <p:strVal val="#ppt_x"/>
                                          </p:val>
                                        </p:tav>
                                      </p:tavLst>
                                    </p:anim>
                                    <p:anim calcmode="lin" valueType="num">
                                      <p:cBhvr>
                                        <p:cTn id="26" dur="1000" fill="hold"/>
                                        <p:tgtEl>
                                          <p:spTgt spid="11">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nodeType="clickEffect">
                                  <p:stCondLst>
                                    <p:cond delay="0"/>
                                  </p:stCondLst>
                                  <p:childTnLst>
                                    <p:set>
                                      <p:cBhvr>
                                        <p:cTn id="30" dur="1" fill="hold">
                                          <p:stCondLst>
                                            <p:cond delay="0"/>
                                          </p:stCondLst>
                                        </p:cTn>
                                        <p:tgtEl>
                                          <p:spTgt spid="15">
                                            <p:txEl>
                                              <p:pRg st="0" end="0"/>
                                            </p:txEl>
                                          </p:spTgt>
                                        </p:tgtEl>
                                        <p:attrNameLst>
                                          <p:attrName>style.visibility</p:attrName>
                                        </p:attrNameLst>
                                      </p:cBhvr>
                                      <p:to>
                                        <p:strVal val="visible"/>
                                      </p:to>
                                    </p:set>
                                    <p:animEffect transition="in" filter="fade">
                                      <p:cBhvr>
                                        <p:cTn id="31" dur="1000"/>
                                        <p:tgtEl>
                                          <p:spTgt spid="15">
                                            <p:txEl>
                                              <p:pRg st="0" end="0"/>
                                            </p:txEl>
                                          </p:spTgt>
                                        </p:tgtEl>
                                      </p:cBhvr>
                                    </p:animEffect>
                                    <p:anim calcmode="lin" valueType="num">
                                      <p:cBhvr>
                                        <p:cTn id="32" dur="1000" fill="hold"/>
                                        <p:tgtEl>
                                          <p:spTgt spid="15">
                                            <p:txEl>
                                              <p:pRg st="0" end="0"/>
                                            </p:txEl>
                                          </p:spTgt>
                                        </p:tgtEl>
                                        <p:attrNameLst>
                                          <p:attrName>ppt_x</p:attrName>
                                        </p:attrNameLst>
                                      </p:cBhvr>
                                      <p:tavLst>
                                        <p:tav tm="0">
                                          <p:val>
                                            <p:strVal val="#ppt_x"/>
                                          </p:val>
                                        </p:tav>
                                        <p:tav tm="100000">
                                          <p:val>
                                            <p:strVal val="#ppt_x"/>
                                          </p:val>
                                        </p:tav>
                                      </p:tavLst>
                                    </p:anim>
                                    <p:anim calcmode="lin" valueType="num">
                                      <p:cBhvr>
                                        <p:cTn id="33" dur="1000" fill="hold"/>
                                        <p:tgtEl>
                                          <p:spTgt spid="15">
                                            <p:txEl>
                                              <p:pRg st="0" end="0"/>
                                            </p:txEl>
                                          </p:spTgt>
                                        </p:tgtEl>
                                        <p:attrNameLst>
                                          <p:attrName>ppt_y</p:attrName>
                                        </p:attrNameLst>
                                      </p:cBhvr>
                                      <p:tavLst>
                                        <p:tav tm="0">
                                          <p:val>
                                            <p:strVal val="#ppt_y+.1"/>
                                          </p:val>
                                        </p:tav>
                                        <p:tav tm="100000">
                                          <p:val>
                                            <p:strVal val="#ppt_y"/>
                                          </p:val>
                                        </p:tav>
                                      </p:tavLst>
                                    </p:anim>
                                  </p:childTnLst>
                                </p:cTn>
                              </p:par>
                              <p:par>
                                <p:cTn id="34" presetID="42" presetClass="entr" presetSubtype="0" fill="hold" nodeType="withEffect">
                                  <p:stCondLst>
                                    <p:cond delay="0"/>
                                  </p:stCondLst>
                                  <p:childTnLst>
                                    <p:set>
                                      <p:cBhvr>
                                        <p:cTn id="35" dur="1" fill="hold">
                                          <p:stCondLst>
                                            <p:cond delay="0"/>
                                          </p:stCondLst>
                                        </p:cTn>
                                        <p:tgtEl>
                                          <p:spTgt spid="15">
                                            <p:txEl>
                                              <p:pRg st="1" end="1"/>
                                            </p:txEl>
                                          </p:spTgt>
                                        </p:tgtEl>
                                        <p:attrNameLst>
                                          <p:attrName>style.visibility</p:attrName>
                                        </p:attrNameLst>
                                      </p:cBhvr>
                                      <p:to>
                                        <p:strVal val="visible"/>
                                      </p:to>
                                    </p:set>
                                    <p:animEffect transition="in" filter="fade">
                                      <p:cBhvr>
                                        <p:cTn id="36" dur="1000"/>
                                        <p:tgtEl>
                                          <p:spTgt spid="15">
                                            <p:txEl>
                                              <p:pRg st="1" end="1"/>
                                            </p:txEl>
                                          </p:spTgt>
                                        </p:tgtEl>
                                      </p:cBhvr>
                                    </p:animEffect>
                                    <p:anim calcmode="lin" valueType="num">
                                      <p:cBhvr>
                                        <p:cTn id="37" dur="1000" fill="hold"/>
                                        <p:tgtEl>
                                          <p:spTgt spid="15">
                                            <p:txEl>
                                              <p:pRg st="1" end="1"/>
                                            </p:txEl>
                                          </p:spTgt>
                                        </p:tgtEl>
                                        <p:attrNameLst>
                                          <p:attrName>ppt_x</p:attrName>
                                        </p:attrNameLst>
                                      </p:cBhvr>
                                      <p:tavLst>
                                        <p:tav tm="0">
                                          <p:val>
                                            <p:strVal val="#ppt_x"/>
                                          </p:val>
                                        </p:tav>
                                        <p:tav tm="100000">
                                          <p:val>
                                            <p:strVal val="#ppt_x"/>
                                          </p:val>
                                        </p:tav>
                                      </p:tavLst>
                                    </p:anim>
                                    <p:anim calcmode="lin" valueType="num">
                                      <p:cBhvr>
                                        <p:cTn id="38" dur="1000" fill="hold"/>
                                        <p:tgtEl>
                                          <p:spTgt spid="15">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p:cNvSpPr>
            <a:spLocks noGrp="1"/>
          </p:cNvSpPr>
          <p:nvPr>
            <p:ph type="title"/>
            <p:custDataLst>
              <p:tags r:id="rId1"/>
            </p:custDataLst>
          </p:nvPr>
        </p:nvSpPr>
        <p:spPr/>
        <p:txBody>
          <a:bodyPr/>
          <a:lstStyle/>
          <a:p>
            <a:pPr marL="0" indent="0" algn="l">
              <a:lnSpc>
                <a:spcPct val="100000"/>
              </a:lnSpc>
              <a:spcBef>
                <a:spcPts val="0"/>
              </a:spcBef>
              <a:spcAft>
                <a:spcPts val="0"/>
              </a:spcAft>
              <a:buSzPct val="100000"/>
            </a:pPr>
            <a:r>
              <a:rPr lang="zh-CN" sz="5000" u="none" strike="noStrike">
                <a:sym typeface="Noto Sans SC" panose="020B0200000000000000" charset="-122"/>
              </a:rPr>
              <a:t>解题技巧与策略</a:t>
            </a:r>
            <a:endParaRPr lang="zh-CN" sz="5000" u="none" strike="noStrike">
              <a:sym typeface="Noto Sans SC" panose="020B0200000000000000" charset="-122"/>
            </a:endParaRPr>
          </a:p>
        </p:txBody>
      </p:sp>
      <p:sp>
        <p:nvSpPr>
          <p:cNvPr id="7" name="节编号"/>
          <p:cNvSpPr>
            <a:spLocks noGrp="1"/>
          </p:cNvSpPr>
          <p:nvPr>
            <p:ph type="body" sz="quarter" idx="13"/>
            <p:custDataLst>
              <p:tags r:id="rId2"/>
            </p:custDataLst>
          </p:nvPr>
        </p:nvSpPr>
        <p:spPr/>
        <p:txBody>
          <a:bodyPr/>
          <a:lstStyle/>
          <a:p>
            <a:r>
              <a:rPr lang="en-US" altLang="zh-CN"/>
              <a:t>PART 02</a:t>
            </a:r>
            <a:endParaRPr lang="en-US" altLang="zh-CN"/>
          </a:p>
        </p:txBody>
      </p:sp>
    </p:spTree>
    <p:custDataLst>
      <p:tags r:id="rId3"/>
    </p:custData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AutoShape 5"/>
          <p:cNvSpPr/>
          <p:nvPr>
            <p:custDataLst>
              <p:tags r:id="rId1"/>
            </p:custDataLst>
          </p:nvPr>
        </p:nvSpPr>
        <p:spPr>
          <a:xfrm>
            <a:off x="697865" y="603250"/>
            <a:ext cx="8157210" cy="381000"/>
          </a:xfrm>
          <a:prstGeom prst="rect">
            <a:avLst/>
          </a:prstGeom>
          <a:noFill/>
          <a:ln w="12700" cap="flat" cmpd="sng">
            <a:noFill/>
            <a:prstDash val="solid"/>
            <a:round/>
          </a:ln>
        </p:spPr>
        <p:txBody>
          <a:bodyPr vert="horz" wrap="square" lIns="0" tIns="0" rIns="0" bIns="0" rtlCol="0" anchor="ctr" anchorCtr="0"/>
          <a:lstStyle/>
          <a:p>
            <a:pPr marL="0" algn="l">
              <a:lnSpc>
                <a:spcPct val="125000"/>
              </a:lnSpc>
              <a:buSzTx/>
              <a:defRPr/>
            </a:pPr>
            <a:r>
              <a:rPr lang="en-US" sz="3600" b="1" i="0" u="none" strike="noStrike">
                <a:solidFill>
                  <a:schemeClr val="accent1"/>
                </a:solidFill>
                <a:latin typeface="+mn-lt"/>
                <a:ea typeface="+mn-ea"/>
                <a:cs typeface="Noto Sans SC" panose="020B0200000000000000" charset="-122"/>
                <a:sym typeface="Noto Sans SC" panose="020B0200000000000000" charset="-122"/>
              </a:rPr>
              <a:t>STEP 1 · 听前准备 — 预判与抢分</a:t>
            </a:r>
            <a:endParaRPr lang="en-US" sz="3600" b="1" i="0" u="none" strike="noStrike">
              <a:solidFill>
                <a:schemeClr val="accent1"/>
              </a:solidFill>
              <a:latin typeface="+mn-lt"/>
              <a:ea typeface="+mn-ea"/>
              <a:cs typeface="Noto Sans SC" panose="020B0200000000000000" charset="-122"/>
              <a:sym typeface="Noto Sans SC" panose="020B0200000000000000" charset="-122"/>
            </a:endParaRPr>
          </a:p>
        </p:txBody>
      </p:sp>
      <p:sp>
        <p:nvSpPr>
          <p:cNvPr id="6" name="AutoShape 6"/>
          <p:cNvSpPr/>
          <p:nvPr>
            <p:custDataLst>
              <p:tags r:id="rId2"/>
            </p:custDataLst>
          </p:nvPr>
        </p:nvSpPr>
        <p:spPr>
          <a:xfrm>
            <a:off x="606425" y="1552575"/>
            <a:ext cx="11295380" cy="5002530"/>
          </a:xfrm>
          <a:prstGeom prst="roundRect">
            <a:avLst>
              <a:gd name="adj" fmla="val 8888"/>
            </a:avLst>
          </a:prstGeom>
          <a:solidFill>
            <a:srgbClr val="FFFFFF">
              <a:alpha val="90000"/>
            </a:srgbClr>
          </a:solidFill>
          <a:ln w="12700" cap="flat" cmpd="sng">
            <a:solidFill>
              <a:schemeClr val="accent1">
                <a:alpha val="100000"/>
              </a:schemeClr>
            </a:solidFill>
            <a:prstDash val="solid"/>
            <a:round/>
          </a:ln>
          <a:effectLst>
            <a:outerShdw blurRad="444500" dist="190500" dir="2700000" algn="tl" rotWithShape="0">
              <a:srgbClr val="000000">
                <a:alpha val="25000"/>
              </a:srgbClr>
            </a:outerShdw>
          </a:effectLst>
        </p:spPr>
        <p:txBody>
          <a:bodyPr vert="horz" wrap="square" lIns="63500" tIns="63500" rIns="63500" bIns="63500" rtlCol="0" anchor="ctr"/>
          <a:lstStyle/>
          <a:p>
            <a:pPr algn="ctr">
              <a:defRPr/>
            </a:pPr>
            <a:endParaRPr>
              <a:solidFill>
                <a:schemeClr val="tx1"/>
              </a:solidFill>
            </a:endParaRPr>
          </a:p>
        </p:txBody>
      </p:sp>
      <p:sp>
        <p:nvSpPr>
          <p:cNvPr id="8" name="AutoShape 8"/>
          <p:cNvSpPr/>
          <p:nvPr>
            <p:custDataLst>
              <p:tags r:id="rId3"/>
            </p:custDataLst>
          </p:nvPr>
        </p:nvSpPr>
        <p:spPr>
          <a:xfrm>
            <a:off x="844550" y="1922145"/>
            <a:ext cx="10819765" cy="3731895"/>
          </a:xfrm>
          <a:prstGeom prst="rect">
            <a:avLst/>
          </a:prstGeom>
          <a:noFill/>
          <a:ln w="12700" cap="flat" cmpd="sng">
            <a:noFill/>
            <a:prstDash val="solid"/>
            <a:round/>
          </a:ln>
        </p:spPr>
        <p:txBody>
          <a:bodyPr vert="horz" wrap="square" lIns="0" tIns="0" rIns="0" bIns="0" rtlCol="0" anchor="ctr" anchorCtr="0">
            <a:normAutofit lnSpcReduction="20000"/>
          </a:bodyPr>
          <a:lstStyle/>
          <a:p>
            <a:pPr marL="0" indent="0" algn="l">
              <a:lnSpc>
                <a:spcPct val="150000"/>
              </a:lnSpc>
              <a:defRPr/>
            </a:pPr>
            <a:r>
              <a:rPr lang="en-US" sz="3200" b="1" i="0" u="none" strike="noStrike">
                <a:solidFill>
                  <a:schemeClr val="bg2"/>
                </a:solidFill>
                <a:highlight>
                  <a:srgbClr val="008000"/>
                </a:highlight>
                <a:latin typeface="+mn-lt"/>
                <a:ea typeface="+mn-ea"/>
                <a:cs typeface="Noto Sans SC" panose="020B0200000000000000" charset="-122"/>
                <a:sym typeface="Noto Sans SC" panose="020B0200000000000000" charset="-122"/>
              </a:rPr>
              <a:t>快速审题，圈画关键词</a:t>
            </a:r>
            <a:endParaRPr lang="en-US" sz="3200">
              <a:solidFill>
                <a:schemeClr val="bg2"/>
              </a:solidFill>
              <a:highlight>
                <a:srgbClr val="008000"/>
              </a:highlight>
              <a:latin typeface="+mn-lt"/>
              <a:ea typeface="+mn-ea"/>
            </a:endParaRPr>
          </a:p>
          <a:p>
            <a:pPr marL="0" indent="0" algn="l">
              <a:lnSpc>
                <a:spcPct val="150000"/>
              </a:lnSpc>
            </a:pPr>
            <a:r>
              <a:rPr lang="en-US" sz="3200" b="0" i="0" u="none" strike="noStrike">
                <a:solidFill>
                  <a:schemeClr val="tx1"/>
                </a:solidFill>
                <a:effectLst>
                  <a:outerShdw blurRad="38100" dist="19050" dir="2700000" algn="tl" rotWithShape="0">
                    <a:schemeClr val="dk1">
                      <a:alpha val="40000"/>
                    </a:schemeClr>
                  </a:outerShdw>
                </a:effectLst>
                <a:latin typeface="+mn-lt"/>
                <a:ea typeface="+mn-ea"/>
                <a:cs typeface="Noto Sans SC" panose="020B0200000000000000" charset="-122"/>
                <a:sym typeface="Noto Sans SC" panose="020B0200000000000000" charset="-122"/>
              </a:rPr>
              <a:t>利用播放指令和题间间隙，快速浏览题干和选项。重点圈出</a:t>
            </a:r>
            <a:r>
              <a:rPr lang="en-US" sz="3200" b="1" i="0" u="none" strike="noStrike">
                <a:solidFill>
                  <a:schemeClr val="accent1"/>
                </a:solidFill>
                <a:latin typeface="+mn-lt"/>
                <a:ea typeface="+mn-ea"/>
                <a:cs typeface="Noto Sans SC" panose="020B0200000000000000" charset="-122"/>
                <a:sym typeface="Noto Sans SC" panose="020B0200000000000000" charset="-122"/>
              </a:rPr>
              <a:t>疑问词(</a:t>
            </a:r>
            <a:r>
              <a:rPr lang="en-US" sz="3200" b="1" i="0" u="none" strike="noStrike">
                <a:solidFill>
                  <a:srgbClr val="FF0000"/>
                </a:solidFill>
                <a:latin typeface="+mn-lt"/>
                <a:ea typeface="+mn-ea"/>
                <a:cs typeface="Noto Sans SC" panose="020B0200000000000000" charset="-122"/>
                <a:sym typeface="Noto Sans SC" panose="020B0200000000000000" charset="-122"/>
              </a:rPr>
              <a:t>what/who/when...</a:t>
            </a:r>
            <a:r>
              <a:rPr lang="en-US" sz="3200" b="0" i="0" u="none" strike="noStrike">
                <a:solidFill>
                  <a:schemeClr val="accent1"/>
                </a:solidFill>
                <a:latin typeface="+mn-lt"/>
                <a:ea typeface="+mn-ea"/>
                <a:cs typeface="Noto Sans SC" panose="020B0200000000000000" charset="-122"/>
                <a:sym typeface="Noto Sans SC" panose="020B0200000000000000" charset="-122"/>
              </a:rPr>
              <a:t>)</a:t>
            </a:r>
            <a:r>
              <a:rPr lang="en-US" sz="3200" b="0" i="0" u="none" strike="noStrike">
                <a:solidFill>
                  <a:schemeClr val="tx1"/>
                </a:solidFill>
                <a:effectLst>
                  <a:outerShdw blurRad="38100" dist="19050" dir="2700000" algn="tl" rotWithShape="0">
                    <a:schemeClr val="dk1">
                      <a:alpha val="40000"/>
                    </a:schemeClr>
                  </a:outerShdw>
                </a:effectLst>
                <a:latin typeface="+mn-lt"/>
                <a:ea typeface="+mn-ea"/>
                <a:cs typeface="Noto Sans SC" panose="020B0200000000000000" charset="-122"/>
                <a:sym typeface="Noto Sans SC" panose="020B0200000000000000" charset="-122"/>
              </a:rPr>
              <a:t>及选项中的</a:t>
            </a:r>
            <a:r>
              <a:rPr lang="en-US" sz="3200" b="1" i="0" u="none" strike="noStrike">
                <a:solidFill>
                  <a:srgbClr val="FF0000"/>
                </a:solidFill>
                <a:latin typeface="+mn-lt"/>
                <a:ea typeface="+mn-ea"/>
                <a:cs typeface="Noto Sans SC" panose="020B0200000000000000" charset="-122"/>
                <a:sym typeface="Noto Sans SC" panose="020B0200000000000000" charset="-122"/>
              </a:rPr>
              <a:t>核心名词、动词、数字与否定词</a:t>
            </a:r>
            <a:r>
              <a:rPr lang="en-US" sz="3200" b="0" i="0" u="none" strike="noStrike">
                <a:solidFill>
                  <a:schemeClr val="accent1"/>
                </a:solidFill>
                <a:latin typeface="+mn-lt"/>
                <a:ea typeface="+mn-ea"/>
                <a:cs typeface="Noto Sans SC" panose="020B0200000000000000" charset="-122"/>
                <a:sym typeface="Noto Sans SC" panose="020B0200000000000000" charset="-122"/>
              </a:rPr>
              <a:t>。</a:t>
            </a:r>
            <a:endParaRPr lang="en-US" sz="3200" b="0" i="0" u="none" strike="noStrike">
              <a:solidFill>
                <a:schemeClr val="accent1"/>
              </a:solidFill>
              <a:latin typeface="+mn-lt"/>
              <a:ea typeface="+mn-ea"/>
              <a:cs typeface="Noto Sans SC" panose="020B0200000000000000" charset="-122"/>
              <a:sym typeface="Noto Sans SC" panose="020B0200000000000000" charset="-122"/>
            </a:endParaRPr>
          </a:p>
          <a:p>
            <a:pPr marL="0" indent="0" algn="l">
              <a:lnSpc>
                <a:spcPct val="150000"/>
              </a:lnSpc>
            </a:pPr>
            <a:endParaRPr lang="en-US" sz="3200" b="0" i="0" u="none" strike="noStrike">
              <a:solidFill>
                <a:schemeClr val="accent1"/>
              </a:solidFill>
              <a:latin typeface="+mn-lt"/>
              <a:ea typeface="+mn-ea"/>
              <a:cs typeface="Noto Sans SC" panose="020B0200000000000000" charset="-122"/>
              <a:sym typeface="Noto Sans SC" panose="020B0200000000000000" charset="-122"/>
            </a:endParaRPr>
          </a:p>
          <a:p>
            <a:pPr marL="0" indent="0" algn="l">
              <a:lnSpc>
                <a:spcPct val="150000"/>
              </a:lnSpc>
            </a:pPr>
            <a:r>
              <a:rPr lang="zh-CN" altLang="en-US" sz="2800" b="1" i="0" u="none" strike="noStrike">
                <a:solidFill>
                  <a:schemeClr val="accent1"/>
                </a:solidFill>
                <a:latin typeface="+mn-lt"/>
                <a:ea typeface="+mn-ea"/>
                <a:cs typeface="Noto Sans SC" panose="020B0200000000000000" charset="-122"/>
                <a:sym typeface="Noto Sans SC" panose="020B0200000000000000" charset="-122"/>
              </a:rPr>
              <a:t>⚠</a:t>
            </a:r>
            <a:r>
              <a:rPr lang="en-US" altLang="zh-CN" sz="2800" b="1" i="0" u="none" strike="noStrike">
                <a:solidFill>
                  <a:schemeClr val="accent1"/>
                </a:solidFill>
                <a:latin typeface="+mn-lt"/>
                <a:ea typeface="+mn-ea"/>
                <a:cs typeface="Noto Sans SC" panose="020B0200000000000000" charset="-122"/>
                <a:sym typeface="Noto Sans SC" panose="020B0200000000000000" charset="-122"/>
              </a:rPr>
              <a:t> </a:t>
            </a:r>
            <a:r>
              <a:rPr lang="zh-CN" altLang="en-US" sz="2800" b="1" i="0" u="none" strike="noStrike">
                <a:solidFill>
                  <a:srgbClr val="FF0000"/>
                </a:solidFill>
                <a:latin typeface="+mn-lt"/>
                <a:ea typeface="+mn-ea"/>
                <a:cs typeface="Noto Sans SC" panose="020B0200000000000000" charset="-122"/>
                <a:sym typeface="Noto Sans SC" panose="020B0200000000000000" charset="-122"/>
              </a:rPr>
              <a:t>避坑提示：</a:t>
            </a:r>
            <a:r>
              <a:rPr lang="zh-CN" altLang="en-US" sz="2800" b="1" i="0" u="none" strike="noStrike">
                <a:solidFill>
                  <a:schemeClr val="accent1"/>
                </a:solidFill>
                <a:latin typeface="+mn-lt"/>
                <a:ea typeface="+mn-ea"/>
                <a:cs typeface="Noto Sans SC" panose="020B0200000000000000" charset="-122"/>
                <a:sym typeface="Noto Sans SC" panose="020B0200000000000000" charset="-122"/>
              </a:rPr>
              <a:t>不要听到某个词就选，要看</a:t>
            </a:r>
            <a:r>
              <a:rPr lang="zh-CN" altLang="en-US" sz="2800" b="1" i="0" u="none" strike="noStrike">
                <a:solidFill>
                  <a:srgbClr val="FF0000"/>
                </a:solidFill>
                <a:latin typeface="+mn-lt"/>
                <a:ea typeface="+mn-ea"/>
                <a:cs typeface="Noto Sans SC" panose="020B0200000000000000" charset="-122"/>
                <a:sym typeface="Noto Sans SC" panose="020B0200000000000000" charset="-122"/>
              </a:rPr>
              <a:t>主语是否与提问对象一致</a:t>
            </a:r>
            <a:r>
              <a:rPr lang="zh-CN" altLang="en-US" sz="2800" b="1" i="0" u="none" strike="noStrike">
                <a:solidFill>
                  <a:schemeClr val="accent1"/>
                </a:solidFill>
                <a:latin typeface="+mn-lt"/>
                <a:ea typeface="+mn-ea"/>
                <a:cs typeface="Noto Sans SC" panose="020B0200000000000000" charset="-122"/>
                <a:sym typeface="Noto Sans SC" panose="020B0200000000000000" charset="-122"/>
              </a:rPr>
              <a:t>。</a:t>
            </a:r>
            <a:endParaRPr lang="zh-CN" altLang="en-US" sz="2800" b="1" i="0" u="none" strike="noStrike">
              <a:solidFill>
                <a:schemeClr val="accent1"/>
              </a:solidFill>
              <a:latin typeface="+mn-lt"/>
              <a:ea typeface="+mn-ea"/>
              <a:cs typeface="Noto Sans SC" panose="020B0200000000000000" charset="-122"/>
              <a:sym typeface="Noto Sans SC" panose="020B0200000000000000" charset="-122"/>
            </a:endParaRPr>
          </a:p>
        </p:txBody>
      </p:sp>
    </p:spTree>
    <p:custDataLst>
      <p:tags r:id="rId4"/>
    </p:custData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AutoShape 4"/>
          <p:cNvSpPr/>
          <p:nvPr>
            <p:custDataLst>
              <p:tags r:id="rId1"/>
            </p:custDataLst>
          </p:nvPr>
        </p:nvSpPr>
        <p:spPr>
          <a:xfrm>
            <a:off x="762000" y="1651000"/>
            <a:ext cx="5207000" cy="2349500"/>
          </a:xfrm>
          <a:prstGeom prst="roundRect">
            <a:avLst>
              <a:gd name="adj" fmla="val 6486"/>
            </a:avLst>
          </a:prstGeom>
          <a:solidFill>
            <a:schemeClr val="accent1">
              <a:alpha val="100000"/>
            </a:schemeClr>
          </a:solidFill>
          <a:ln w="12700" cap="flat" cmpd="sng">
            <a:solidFill>
              <a:srgbClr val="EDF2F7">
                <a:alpha val="100000"/>
              </a:srgbClr>
            </a:solidFill>
            <a:prstDash val="solid"/>
            <a:round/>
          </a:ln>
          <a:effectLst>
            <a:outerShdw blurRad="444500" dist="190500" dir="2700000" algn="tl" rotWithShape="0">
              <a:srgbClr val="000000">
                <a:alpha val="25000"/>
              </a:srgbClr>
            </a:outerShdw>
          </a:effectLst>
        </p:spPr>
        <p:txBody>
          <a:bodyPr vert="horz" wrap="square" lIns="63500" tIns="63500" rIns="63500" bIns="63500" rtlCol="0" anchor="ctr"/>
          <a:lstStyle/>
          <a:p>
            <a:pPr algn="ctr">
              <a:defRPr/>
            </a:pPr>
            <a:endParaRPr>
              <a:solidFill>
                <a:schemeClr val="lt1"/>
              </a:solidFill>
            </a:endParaRPr>
          </a:p>
        </p:txBody>
      </p:sp>
      <p:pic>
        <p:nvPicPr>
          <p:cNvPr id="5" name="Picture 5"/>
          <p:cNvPicPr>
            <a:picLocks noChangeAspect="1"/>
          </p:cNvPicPr>
          <p:nvPr>
            <p:custDataLst>
              <p:tags r:id="rId2"/>
            </p:custDataLst>
          </p:nvPr>
        </p:nvPicPr>
        <p:blipFill>
          <a:blip r:embed="rId3"/>
          <a:stretch>
            <a:fillRect/>
          </a:stretch>
        </p:blipFill>
        <p:spPr>
          <a:xfrm>
            <a:off x="1016000" y="1905000"/>
            <a:ext cx="355600" cy="355600"/>
          </a:xfrm>
          <a:prstGeom prst="rect">
            <a:avLst/>
          </a:prstGeom>
        </p:spPr>
      </p:pic>
      <p:sp>
        <p:nvSpPr>
          <p:cNvPr id="6" name="AutoShape 6"/>
          <p:cNvSpPr/>
          <p:nvPr>
            <p:custDataLst>
              <p:tags r:id="rId4"/>
            </p:custDataLst>
          </p:nvPr>
        </p:nvSpPr>
        <p:spPr>
          <a:xfrm>
            <a:off x="1524000" y="1879600"/>
            <a:ext cx="4191000" cy="4064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3200" b="1" i="0" u="none" strike="noStrike">
                <a:solidFill>
                  <a:schemeClr val="lt1"/>
                </a:solidFill>
                <a:latin typeface="+mn-lt"/>
                <a:ea typeface="+mn-ea"/>
                <a:cs typeface="隶书" panose="02010509060101010101" charset="-122"/>
                <a:sym typeface="Noto Sans SC" panose="020B0200000000000000" charset="-122"/>
              </a:rPr>
              <a:t>核心</a:t>
            </a:r>
            <a:r>
              <a:rPr lang="en-US" sz="3200" b="1" i="0" u="none" strike="noStrike">
                <a:gradFill>
                  <a:gsLst>
                    <a:gs pos="100000">
                      <a:srgbClr val="FABE83"/>
                    </a:gs>
                    <a:gs pos="0">
                      <a:srgbClr val="C9FEDA"/>
                    </a:gs>
                  </a:gsLst>
                  <a:lin ang="2700000" scaled="1"/>
                </a:gradFill>
                <a:latin typeface="+mn-lt"/>
                <a:ea typeface="+mn-ea"/>
                <a:cs typeface="隶书" panose="02010509060101010101" charset="-122"/>
                <a:sym typeface="Noto Sans SC" panose="020B0200000000000000" charset="-122"/>
              </a:rPr>
              <a:t>名词 / 动词</a:t>
            </a:r>
            <a:endParaRPr lang="en-US" sz="3200" b="1" i="0" u="none" strike="noStrike">
              <a:gradFill>
                <a:gsLst>
                  <a:gs pos="100000">
                    <a:srgbClr val="FABE83"/>
                  </a:gs>
                  <a:gs pos="0">
                    <a:srgbClr val="C9FEDA"/>
                  </a:gs>
                </a:gsLst>
                <a:lin ang="2700000" scaled="1"/>
              </a:gradFill>
              <a:latin typeface="+mn-lt"/>
              <a:ea typeface="+mn-ea"/>
              <a:cs typeface="隶书" panose="02010509060101010101" charset="-122"/>
              <a:sym typeface="Noto Sans SC" panose="020B0200000000000000" charset="-122"/>
            </a:endParaRPr>
          </a:p>
        </p:txBody>
      </p:sp>
      <p:sp>
        <p:nvSpPr>
          <p:cNvPr id="7" name="AutoShape 7"/>
          <p:cNvSpPr/>
          <p:nvPr>
            <p:custDataLst>
              <p:tags r:id="rId5"/>
            </p:custDataLst>
          </p:nvPr>
        </p:nvSpPr>
        <p:spPr>
          <a:xfrm>
            <a:off x="1057910" y="2438400"/>
            <a:ext cx="4699000" cy="863600"/>
          </a:xfrm>
          <a:prstGeom prst="rect">
            <a:avLst/>
          </a:prstGeom>
          <a:noFill/>
          <a:ln w="12700" cap="flat" cmpd="sng">
            <a:noFill/>
            <a:prstDash val="solid"/>
            <a:round/>
          </a:ln>
        </p:spPr>
        <p:txBody>
          <a:bodyPr vert="horz" wrap="square" lIns="0" tIns="0" rIns="0" bIns="0" rtlCol="0" anchor="ctr" anchorCtr="0"/>
          <a:lstStyle/>
          <a:p>
            <a:pPr indent="0" algn="l">
              <a:lnSpc>
                <a:spcPct val="100000"/>
              </a:lnSpc>
              <a:defRPr/>
            </a:pPr>
            <a:r>
              <a:rPr lang="en-US" sz="2200" b="1" i="0" u="none" strike="noStrike">
                <a:solidFill>
                  <a:schemeClr val="lt1"/>
                </a:solidFill>
                <a:latin typeface="+mn-lt"/>
                <a:ea typeface="+mn-ea"/>
                <a:cs typeface="宋体" panose="02010600030101010101" pitchFamily="2" charset="-122"/>
                <a:sym typeface="Noto Sans SC" panose="020B0200000000000000" charset="-122"/>
              </a:rPr>
              <a:t>定位场景的“锚点”。圈出最能概括选项核心含义的名词或动作动词。</a:t>
            </a:r>
            <a:endParaRPr lang="en-US" sz="2200" b="1" i="0" u="none" strike="noStrike">
              <a:solidFill>
                <a:schemeClr val="lt1"/>
              </a:solidFill>
              <a:latin typeface="+mn-lt"/>
              <a:ea typeface="+mn-ea"/>
              <a:cs typeface="宋体" panose="02010600030101010101" pitchFamily="2" charset="-122"/>
              <a:sym typeface="Noto Sans SC" panose="020B0200000000000000" charset="-122"/>
            </a:endParaRPr>
          </a:p>
        </p:txBody>
      </p:sp>
      <p:sp>
        <p:nvSpPr>
          <p:cNvPr id="8" name="AutoShape 8"/>
          <p:cNvSpPr/>
          <p:nvPr>
            <p:custDataLst>
              <p:tags r:id="rId6"/>
            </p:custDataLst>
          </p:nvPr>
        </p:nvSpPr>
        <p:spPr>
          <a:xfrm>
            <a:off x="1016000" y="3175000"/>
            <a:ext cx="4699000" cy="635000"/>
          </a:xfrm>
          <a:prstGeom prst="roundRect">
            <a:avLst>
              <a:gd name="adj" fmla="val 12000"/>
            </a:avLst>
          </a:prstGeom>
          <a:solidFill>
            <a:schemeClr val="accent1">
              <a:alpha val="100000"/>
            </a:schemeClr>
          </a:solidFill>
          <a:ln w="25400" cap="flat" cmpd="sng">
            <a:noFill/>
            <a:prstDash val="solid"/>
            <a:round/>
          </a:ln>
        </p:spPr>
        <p:txBody>
          <a:bodyPr vert="horz" wrap="square" lIns="63500" tIns="63500" rIns="63500" bIns="63500" rtlCol="0" anchor="ctr"/>
          <a:lstStyle/>
          <a:p>
            <a:pPr algn="ctr">
              <a:defRPr/>
            </a:pPr>
            <a:endParaRPr>
              <a:solidFill>
                <a:schemeClr val="lt1"/>
              </a:solidFill>
            </a:endParaRPr>
          </a:p>
        </p:txBody>
      </p:sp>
      <p:sp>
        <p:nvSpPr>
          <p:cNvPr id="9" name="AutoShape 9"/>
          <p:cNvSpPr/>
          <p:nvPr>
            <p:custDataLst>
              <p:tags r:id="rId7"/>
            </p:custDataLst>
          </p:nvPr>
        </p:nvSpPr>
        <p:spPr>
          <a:xfrm>
            <a:off x="804545" y="3276600"/>
            <a:ext cx="4910455" cy="381000"/>
          </a:xfrm>
          <a:prstGeom prst="rect">
            <a:avLst/>
          </a:prstGeom>
          <a:noFill/>
          <a:ln w="12700" cap="flat" cmpd="sng">
            <a:noFill/>
            <a:prstDash val="solid"/>
            <a:round/>
          </a:ln>
        </p:spPr>
        <p:txBody>
          <a:bodyPr vert="horz" wrap="square" lIns="0" tIns="0" rIns="0" bIns="0" rtlCol="0" anchor="ctr" anchorCtr="0"/>
          <a:lstStyle/>
          <a:p>
            <a:pPr indent="0" algn="ctr">
              <a:lnSpc>
                <a:spcPct val="125000"/>
              </a:lnSpc>
              <a:defRPr/>
            </a:pPr>
            <a:r>
              <a:rPr lang="en-US" sz="2400" b="1" i="0" u="none" strike="noStrike">
                <a:solidFill>
                  <a:schemeClr val="lt1"/>
                </a:solidFill>
                <a:latin typeface="+mn-lt"/>
                <a:ea typeface="+mn-ea"/>
                <a:cs typeface="宋体" panose="02010600030101010101" pitchFamily="2" charset="-122"/>
                <a:sym typeface="Noto Sans SC" panose="020B0200000000000000" charset="-122"/>
              </a:rPr>
              <a:t>例：</a:t>
            </a:r>
            <a:r>
              <a:rPr lang="en-US" sz="2000" b="0" i="0" u="none" strike="noStrike">
                <a:solidFill>
                  <a:schemeClr val="lt1"/>
                </a:solidFill>
                <a:latin typeface="+mn-lt"/>
                <a:ea typeface="+mn-ea"/>
                <a:cs typeface="+mn-lt"/>
                <a:sym typeface="Noto Sans SC" panose="020B0200000000000000" charset="-122"/>
              </a:rPr>
              <a:t>In a </a:t>
            </a:r>
            <a:r>
              <a:rPr lang="en-US" sz="2000" b="1" i="0" u="none" strike="noStrike">
                <a:solidFill>
                  <a:schemeClr val="tx2">
                    <a:lumMod val="10000"/>
                    <a:lumOff val="90000"/>
                  </a:schemeClr>
                </a:solidFill>
                <a:latin typeface="+mn-lt"/>
                <a:ea typeface="+mn-ea"/>
                <a:cs typeface="+mn-lt"/>
                <a:sym typeface="Noto Sans SC" panose="020B0200000000000000" charset="-122"/>
              </a:rPr>
              <a:t>restaurant </a:t>
            </a:r>
            <a:r>
              <a:rPr lang="en-US" sz="2000" b="0" i="0" u="none" strike="noStrike">
                <a:solidFill>
                  <a:schemeClr val="tx2">
                    <a:lumMod val="10000"/>
                    <a:lumOff val="90000"/>
                  </a:schemeClr>
                </a:solidFill>
                <a:latin typeface="+mn-lt"/>
                <a:ea typeface="+mn-ea"/>
                <a:cs typeface="+mn-lt"/>
                <a:sym typeface="Noto Sans SC" panose="020B0200000000000000" charset="-122"/>
              </a:rPr>
              <a:t>/ </a:t>
            </a:r>
            <a:r>
              <a:rPr lang="en-US" sz="2000" b="1" i="0" u="none" strike="noStrike">
                <a:solidFill>
                  <a:schemeClr val="tx2">
                    <a:lumMod val="10000"/>
                    <a:lumOff val="90000"/>
                  </a:schemeClr>
                </a:solidFill>
                <a:latin typeface="+mn-lt"/>
                <a:ea typeface="+mn-ea"/>
                <a:cs typeface="+mn-lt"/>
                <a:sym typeface="Noto Sans SC" panose="020B0200000000000000" charset="-122"/>
              </a:rPr>
              <a:t>hotel </a:t>
            </a:r>
            <a:r>
              <a:rPr lang="en-US" sz="2000" b="0" i="0" u="none" strike="noStrike">
                <a:solidFill>
                  <a:schemeClr val="tx2">
                    <a:lumMod val="10000"/>
                    <a:lumOff val="90000"/>
                  </a:schemeClr>
                </a:solidFill>
                <a:latin typeface="+mn-lt"/>
                <a:ea typeface="+mn-ea"/>
                <a:cs typeface="+mn-lt"/>
                <a:sym typeface="Noto Sans SC" panose="020B0200000000000000" charset="-122"/>
              </a:rPr>
              <a:t>/ </a:t>
            </a:r>
            <a:r>
              <a:rPr lang="en-US" sz="2000" b="1" i="0" u="none" strike="noStrike">
                <a:solidFill>
                  <a:schemeClr val="tx2">
                    <a:lumMod val="10000"/>
                    <a:lumOff val="90000"/>
                  </a:schemeClr>
                </a:solidFill>
                <a:latin typeface="+mn-lt"/>
                <a:ea typeface="+mn-ea"/>
                <a:cs typeface="+mn-lt"/>
                <a:sym typeface="Noto Sans SC" panose="020B0200000000000000" charset="-122"/>
              </a:rPr>
              <a:t>bank.</a:t>
            </a:r>
            <a:endParaRPr lang="en-US" sz="2000" b="1" i="0" u="none" strike="noStrike">
              <a:solidFill>
                <a:schemeClr val="tx2">
                  <a:lumMod val="10000"/>
                  <a:lumOff val="90000"/>
                </a:schemeClr>
              </a:solidFill>
              <a:latin typeface="+mn-lt"/>
              <a:ea typeface="+mn-ea"/>
              <a:cs typeface="+mn-lt"/>
              <a:sym typeface="Noto Sans SC" panose="020B0200000000000000" charset="-122"/>
            </a:endParaRPr>
          </a:p>
        </p:txBody>
      </p:sp>
      <p:sp>
        <p:nvSpPr>
          <p:cNvPr id="10" name="AutoShape 10"/>
          <p:cNvSpPr/>
          <p:nvPr>
            <p:custDataLst>
              <p:tags r:id="rId8"/>
            </p:custDataLst>
          </p:nvPr>
        </p:nvSpPr>
        <p:spPr>
          <a:xfrm>
            <a:off x="6223000" y="1651000"/>
            <a:ext cx="5207000" cy="2349500"/>
          </a:xfrm>
          <a:prstGeom prst="roundRect">
            <a:avLst>
              <a:gd name="adj" fmla="val 6486"/>
            </a:avLst>
          </a:prstGeom>
          <a:solidFill>
            <a:schemeClr val="accent1">
              <a:alpha val="100000"/>
            </a:schemeClr>
          </a:solidFill>
          <a:ln w="12700" cap="flat" cmpd="sng">
            <a:solidFill>
              <a:srgbClr val="EDF2F7">
                <a:alpha val="100000"/>
              </a:srgbClr>
            </a:solidFill>
            <a:prstDash val="solid"/>
            <a:round/>
          </a:ln>
          <a:effectLst>
            <a:outerShdw blurRad="444500" dist="190500" dir="2700000" algn="tl" rotWithShape="0">
              <a:srgbClr val="000000">
                <a:alpha val="25000"/>
              </a:srgbClr>
            </a:outerShdw>
          </a:effectLst>
        </p:spPr>
        <p:txBody>
          <a:bodyPr vert="horz" wrap="square" lIns="63500" tIns="63500" rIns="63500" bIns="63500" rtlCol="0" anchor="ctr"/>
          <a:lstStyle/>
          <a:p>
            <a:pPr algn="ctr">
              <a:defRPr/>
            </a:pPr>
            <a:endParaRPr>
              <a:solidFill>
                <a:schemeClr val="lt1"/>
              </a:solidFill>
              <a:latin typeface="+mn-lt"/>
              <a:ea typeface="+mn-ea"/>
            </a:endParaRPr>
          </a:p>
        </p:txBody>
      </p:sp>
      <p:pic>
        <p:nvPicPr>
          <p:cNvPr id="11" name="Picture 11"/>
          <p:cNvPicPr>
            <a:picLocks noChangeAspect="1"/>
          </p:cNvPicPr>
          <p:nvPr>
            <p:custDataLst>
              <p:tags r:id="rId9"/>
            </p:custDataLst>
          </p:nvPr>
        </p:nvPicPr>
        <p:blipFill>
          <a:blip r:embed="rId10"/>
          <a:stretch>
            <a:fillRect/>
          </a:stretch>
        </p:blipFill>
        <p:spPr>
          <a:xfrm>
            <a:off x="6477000" y="1905000"/>
            <a:ext cx="355600" cy="355600"/>
          </a:xfrm>
          <a:prstGeom prst="rect">
            <a:avLst/>
          </a:prstGeom>
        </p:spPr>
      </p:pic>
      <p:sp>
        <p:nvSpPr>
          <p:cNvPr id="12" name="AutoShape 12"/>
          <p:cNvSpPr/>
          <p:nvPr>
            <p:custDataLst>
              <p:tags r:id="rId11"/>
            </p:custDataLst>
          </p:nvPr>
        </p:nvSpPr>
        <p:spPr>
          <a:xfrm>
            <a:off x="6985000" y="1879600"/>
            <a:ext cx="4191000" cy="406400"/>
          </a:xfrm>
          <a:prstGeom prst="rect">
            <a:avLst/>
          </a:prstGeom>
          <a:noFill/>
          <a:ln w="12700" cap="flat" cmpd="sng">
            <a:noFill/>
            <a:prstDash val="solid"/>
            <a:round/>
          </a:ln>
        </p:spPr>
        <p:txBody>
          <a:bodyPr vert="horz" wrap="square" lIns="0" tIns="0" rIns="0" bIns="0" rtlCol="0" anchor="ctr" anchorCtr="0"/>
          <a:lstStyle/>
          <a:p>
            <a:pPr algn="l">
              <a:lnSpc>
                <a:spcPct val="125000"/>
              </a:lnSpc>
              <a:buSzTx/>
              <a:defRPr/>
            </a:pPr>
            <a:r>
              <a:rPr lang="en-US" sz="3200" b="1" i="0" u="none" strike="noStrike">
                <a:gradFill>
                  <a:gsLst>
                    <a:gs pos="100000">
                      <a:srgbClr val="FABE83"/>
                    </a:gs>
                    <a:gs pos="0">
                      <a:srgbClr val="C9FEDA"/>
                    </a:gs>
                  </a:gsLst>
                  <a:lin ang="2700000" scaled="1"/>
                </a:gradFill>
                <a:latin typeface="+mn-lt"/>
                <a:ea typeface="+mn-ea"/>
                <a:cs typeface="隶书" panose="02010509060101010101" charset="-122"/>
                <a:sym typeface="Noto Sans SC" panose="020B0200000000000000" charset="-122"/>
              </a:rPr>
              <a:t>数字 / 时间 / 价格</a:t>
            </a:r>
            <a:endParaRPr lang="en-US" sz="3200" b="1" i="0" u="none" strike="noStrike">
              <a:gradFill>
                <a:gsLst>
                  <a:gs pos="100000">
                    <a:srgbClr val="FABE83"/>
                  </a:gs>
                  <a:gs pos="0">
                    <a:srgbClr val="C9FEDA"/>
                  </a:gs>
                </a:gsLst>
                <a:lin ang="2700000" scaled="1"/>
              </a:gradFill>
              <a:latin typeface="+mn-lt"/>
              <a:ea typeface="+mn-ea"/>
              <a:cs typeface="隶书" panose="02010509060101010101" charset="-122"/>
              <a:sym typeface="Noto Sans SC" panose="020B0200000000000000" charset="-122"/>
            </a:endParaRPr>
          </a:p>
        </p:txBody>
      </p:sp>
      <p:sp>
        <p:nvSpPr>
          <p:cNvPr id="13" name="AutoShape 13"/>
          <p:cNvSpPr/>
          <p:nvPr>
            <p:custDataLst>
              <p:tags r:id="rId12"/>
            </p:custDataLst>
          </p:nvPr>
        </p:nvSpPr>
        <p:spPr>
          <a:xfrm>
            <a:off x="6477000" y="2571750"/>
            <a:ext cx="4699000" cy="508000"/>
          </a:xfrm>
          <a:prstGeom prst="rect">
            <a:avLst/>
          </a:prstGeom>
          <a:noFill/>
          <a:ln w="12700" cap="flat" cmpd="sng">
            <a:noFill/>
            <a:prstDash val="solid"/>
            <a:round/>
          </a:ln>
        </p:spPr>
        <p:txBody>
          <a:bodyPr vert="horz" wrap="square" lIns="0" tIns="0" rIns="0" bIns="0" rtlCol="0" anchor="ctr" anchorCtr="0"/>
          <a:lstStyle/>
          <a:p>
            <a:pPr indent="0" algn="l">
              <a:lnSpc>
                <a:spcPct val="100000"/>
              </a:lnSpc>
              <a:defRPr/>
            </a:pPr>
            <a:r>
              <a:rPr lang="en-US" sz="2200" b="1" i="0" u="none" strike="noStrike">
                <a:solidFill>
                  <a:schemeClr val="lt1"/>
                </a:solidFill>
                <a:latin typeface="+mn-lt"/>
                <a:ea typeface="+mn-ea"/>
                <a:cs typeface="宋体" panose="02010600030101010101" pitchFamily="2" charset="-122"/>
                <a:sym typeface="Noto Sans SC" panose="020B0200000000000000" charset="-122"/>
              </a:rPr>
              <a:t>听力考试的“必考项”。精确记录具体时刻、日期、数量或金钱金额。</a:t>
            </a:r>
            <a:endParaRPr lang="en-US" sz="2200" b="1" i="0" u="none" strike="noStrike">
              <a:solidFill>
                <a:schemeClr val="lt1"/>
              </a:solidFill>
              <a:latin typeface="+mn-lt"/>
              <a:ea typeface="+mn-ea"/>
              <a:cs typeface="宋体" panose="02010600030101010101" pitchFamily="2" charset="-122"/>
              <a:sym typeface="Noto Sans SC" panose="020B0200000000000000" charset="-122"/>
            </a:endParaRPr>
          </a:p>
        </p:txBody>
      </p:sp>
      <p:sp>
        <p:nvSpPr>
          <p:cNvPr id="14" name="AutoShape 14"/>
          <p:cNvSpPr/>
          <p:nvPr>
            <p:custDataLst>
              <p:tags r:id="rId13"/>
            </p:custDataLst>
          </p:nvPr>
        </p:nvSpPr>
        <p:spPr>
          <a:xfrm>
            <a:off x="6477000" y="3175000"/>
            <a:ext cx="4699000" cy="635000"/>
          </a:xfrm>
          <a:prstGeom prst="roundRect">
            <a:avLst>
              <a:gd name="adj" fmla="val 12000"/>
            </a:avLst>
          </a:prstGeom>
          <a:solidFill>
            <a:schemeClr val="accent1">
              <a:alpha val="100000"/>
            </a:schemeClr>
          </a:solidFill>
          <a:ln w="25400" cap="flat" cmpd="sng">
            <a:noFill/>
            <a:prstDash val="solid"/>
            <a:round/>
          </a:ln>
        </p:spPr>
        <p:txBody>
          <a:bodyPr vert="horz" wrap="square" lIns="63500" tIns="63500" rIns="63500" bIns="63500" rtlCol="0" anchor="ctr"/>
          <a:lstStyle/>
          <a:p>
            <a:pPr algn="ctr">
              <a:defRPr/>
            </a:pPr>
            <a:endParaRPr>
              <a:solidFill>
                <a:schemeClr val="lt1"/>
              </a:solidFill>
              <a:latin typeface="+mn-lt"/>
              <a:ea typeface="+mn-ea"/>
            </a:endParaRPr>
          </a:p>
        </p:txBody>
      </p:sp>
      <p:sp>
        <p:nvSpPr>
          <p:cNvPr id="15" name="AutoShape 15"/>
          <p:cNvSpPr/>
          <p:nvPr>
            <p:custDataLst>
              <p:tags r:id="rId14"/>
            </p:custDataLst>
          </p:nvPr>
        </p:nvSpPr>
        <p:spPr>
          <a:xfrm>
            <a:off x="6159500" y="3302000"/>
            <a:ext cx="4445000" cy="381000"/>
          </a:xfrm>
          <a:prstGeom prst="rect">
            <a:avLst/>
          </a:prstGeom>
          <a:noFill/>
          <a:ln w="12700" cap="flat" cmpd="sng">
            <a:noFill/>
            <a:prstDash val="solid"/>
            <a:round/>
          </a:ln>
        </p:spPr>
        <p:txBody>
          <a:bodyPr vert="horz" wrap="square" lIns="0" tIns="0" rIns="0" bIns="0" rtlCol="0" anchor="ctr" anchorCtr="0"/>
          <a:lstStyle/>
          <a:p>
            <a:pPr indent="0" algn="ctr">
              <a:lnSpc>
                <a:spcPct val="125000"/>
              </a:lnSpc>
              <a:defRPr/>
            </a:pPr>
            <a:r>
              <a:rPr lang="en-US" sz="2400" b="1" i="0" u="none" strike="noStrike">
                <a:solidFill>
                  <a:schemeClr val="lt1"/>
                </a:solidFill>
                <a:latin typeface="+mn-lt"/>
                <a:ea typeface="+mn-ea"/>
                <a:cs typeface="宋体" panose="02010600030101010101" pitchFamily="2" charset="-122"/>
                <a:sym typeface="Noto Sans SC" panose="020B0200000000000000" charset="-122"/>
              </a:rPr>
              <a:t>例：</a:t>
            </a:r>
            <a:r>
              <a:rPr lang="en-US" sz="2000" b="1" i="0" u="none" strike="noStrike">
                <a:solidFill>
                  <a:schemeClr val="tx2">
                    <a:lumMod val="10000"/>
                    <a:lumOff val="90000"/>
                  </a:schemeClr>
                </a:solidFill>
                <a:latin typeface="+mn-lt"/>
                <a:ea typeface="+mn-ea"/>
                <a:cs typeface="+mn-lt"/>
                <a:sym typeface="Noto Sans SC" panose="020B0200000000000000" charset="-122"/>
              </a:rPr>
              <a:t>At 8:00 / 8:15 / 8:30</a:t>
            </a:r>
            <a:endParaRPr lang="en-US" sz="2000" b="1" i="0" u="none" strike="noStrike">
              <a:solidFill>
                <a:schemeClr val="tx2">
                  <a:lumMod val="10000"/>
                  <a:lumOff val="90000"/>
                </a:schemeClr>
              </a:solidFill>
              <a:latin typeface="+mn-lt"/>
              <a:ea typeface="+mn-ea"/>
              <a:cs typeface="+mn-lt"/>
              <a:sym typeface="Noto Sans SC" panose="020B0200000000000000" charset="-122"/>
            </a:endParaRPr>
          </a:p>
        </p:txBody>
      </p:sp>
      <p:sp>
        <p:nvSpPr>
          <p:cNvPr id="16" name="AutoShape 16"/>
          <p:cNvSpPr/>
          <p:nvPr>
            <p:custDataLst>
              <p:tags r:id="rId15"/>
            </p:custDataLst>
          </p:nvPr>
        </p:nvSpPr>
        <p:spPr>
          <a:xfrm>
            <a:off x="762000" y="4191000"/>
            <a:ext cx="5207000" cy="2349500"/>
          </a:xfrm>
          <a:prstGeom prst="roundRect">
            <a:avLst>
              <a:gd name="adj" fmla="val 6486"/>
            </a:avLst>
          </a:prstGeom>
          <a:solidFill>
            <a:schemeClr val="accent1">
              <a:alpha val="100000"/>
            </a:schemeClr>
          </a:solidFill>
          <a:ln w="12700" cap="flat" cmpd="sng">
            <a:solidFill>
              <a:srgbClr val="EDF2F7">
                <a:alpha val="100000"/>
              </a:srgbClr>
            </a:solidFill>
            <a:prstDash val="solid"/>
            <a:round/>
          </a:ln>
          <a:effectLst>
            <a:outerShdw blurRad="444500" dist="190500" dir="2700000" algn="tl" rotWithShape="0">
              <a:srgbClr val="000000">
                <a:alpha val="25000"/>
              </a:srgbClr>
            </a:outerShdw>
          </a:effectLst>
        </p:spPr>
        <p:txBody>
          <a:bodyPr vert="horz" wrap="square" lIns="63500" tIns="63500" rIns="63500" bIns="63500" rtlCol="0" anchor="ctr"/>
          <a:lstStyle/>
          <a:p>
            <a:pPr algn="l">
              <a:defRPr/>
            </a:pPr>
            <a:endParaRPr lang="en-US" sz="2200" b="1">
              <a:solidFill>
                <a:schemeClr val="lt1"/>
              </a:solidFill>
              <a:cs typeface="宋体" panose="02010600030101010101" pitchFamily="2" charset="-122"/>
              <a:sym typeface="Noto Sans SC" panose="020B0200000000000000" charset="-122"/>
            </a:endParaRPr>
          </a:p>
          <a:p>
            <a:pPr algn="l">
              <a:defRPr/>
            </a:pPr>
            <a:r>
              <a:rPr lang="en-US" sz="2200" b="1">
                <a:solidFill>
                  <a:schemeClr val="lt1"/>
                </a:solidFill>
                <a:cs typeface="宋体" panose="02010600030101010101" pitchFamily="2" charset="-122"/>
                <a:sym typeface="Noto Sans SC" panose="020B0200000000000000" charset="-122"/>
              </a:rPr>
              <a:t>判断态度的“晴雨表”。重点关注描述人物情绪、观点、程度的修饰词。</a:t>
            </a:r>
            <a:endParaRPr lang="en-US" sz="2200" b="1" i="0" u="none" strike="noStrike">
              <a:solidFill>
                <a:schemeClr val="lt1"/>
              </a:solidFill>
              <a:latin typeface="+mn-lt"/>
              <a:ea typeface="+mn-ea"/>
              <a:cs typeface="宋体" panose="02010600030101010101" pitchFamily="2" charset="-122"/>
              <a:sym typeface="Noto Sans SC" panose="020B0200000000000000" charset="-122"/>
            </a:endParaRPr>
          </a:p>
          <a:p>
            <a:pPr algn="l">
              <a:defRPr/>
            </a:pPr>
            <a:endParaRPr lang="en-US" sz="2200" b="1" i="0" u="none" strike="noStrike">
              <a:solidFill>
                <a:schemeClr val="lt1"/>
              </a:solidFill>
              <a:latin typeface="+mn-lt"/>
              <a:ea typeface="+mn-ea"/>
              <a:cs typeface="宋体" panose="02010600030101010101" pitchFamily="2" charset="-122"/>
              <a:sym typeface="Noto Sans SC" panose="020B0200000000000000" charset="-122"/>
            </a:endParaRPr>
          </a:p>
        </p:txBody>
      </p:sp>
      <p:pic>
        <p:nvPicPr>
          <p:cNvPr id="17" name="Picture 17"/>
          <p:cNvPicPr>
            <a:picLocks noChangeAspect="1"/>
          </p:cNvPicPr>
          <p:nvPr>
            <p:custDataLst>
              <p:tags r:id="rId16"/>
            </p:custDataLst>
          </p:nvPr>
        </p:nvPicPr>
        <p:blipFill>
          <a:blip r:embed="rId17"/>
          <a:stretch>
            <a:fillRect/>
          </a:stretch>
        </p:blipFill>
        <p:spPr>
          <a:xfrm>
            <a:off x="1016000" y="4445000"/>
            <a:ext cx="355600" cy="355600"/>
          </a:xfrm>
          <a:prstGeom prst="rect">
            <a:avLst/>
          </a:prstGeom>
        </p:spPr>
      </p:pic>
      <p:sp>
        <p:nvSpPr>
          <p:cNvPr id="18" name="AutoShape 18"/>
          <p:cNvSpPr/>
          <p:nvPr>
            <p:custDataLst>
              <p:tags r:id="rId18"/>
            </p:custDataLst>
          </p:nvPr>
        </p:nvSpPr>
        <p:spPr>
          <a:xfrm>
            <a:off x="1524000" y="4419600"/>
            <a:ext cx="4191000" cy="406400"/>
          </a:xfrm>
          <a:prstGeom prst="rect">
            <a:avLst/>
          </a:prstGeom>
          <a:noFill/>
          <a:ln w="12700" cap="flat" cmpd="sng">
            <a:noFill/>
            <a:prstDash val="solid"/>
            <a:round/>
          </a:ln>
        </p:spPr>
        <p:txBody>
          <a:bodyPr vert="horz" wrap="square" lIns="0" tIns="0" rIns="0" bIns="0" rtlCol="0" anchor="ctr" anchorCtr="0"/>
          <a:lstStyle/>
          <a:p>
            <a:pPr algn="l">
              <a:lnSpc>
                <a:spcPct val="125000"/>
              </a:lnSpc>
              <a:buSzTx/>
              <a:defRPr/>
            </a:pPr>
            <a:r>
              <a:rPr lang="en-US" sz="3200" b="1" i="0" u="none" strike="noStrike">
                <a:gradFill>
                  <a:gsLst>
                    <a:gs pos="100000">
                      <a:srgbClr val="FABE83"/>
                    </a:gs>
                    <a:gs pos="0">
                      <a:srgbClr val="C9FEDA"/>
                    </a:gs>
                  </a:gsLst>
                  <a:lin ang="2700000" scaled="1"/>
                </a:gradFill>
                <a:latin typeface="+mn-lt"/>
                <a:ea typeface="+mn-ea"/>
                <a:cs typeface="隶书" panose="02010509060101010101" charset="-122"/>
                <a:sym typeface="Noto Sans SC" panose="020B0200000000000000" charset="-122"/>
              </a:rPr>
              <a:t>形容词 / 副词</a:t>
            </a:r>
            <a:endParaRPr lang="en-US" sz="3200" b="1" i="0" u="none" strike="noStrike">
              <a:gradFill>
                <a:gsLst>
                  <a:gs pos="100000">
                    <a:srgbClr val="FABE83"/>
                  </a:gs>
                  <a:gs pos="0">
                    <a:srgbClr val="C9FEDA"/>
                  </a:gs>
                </a:gsLst>
                <a:lin ang="2700000" scaled="1"/>
              </a:gradFill>
              <a:latin typeface="+mn-lt"/>
              <a:ea typeface="+mn-ea"/>
              <a:cs typeface="隶书" panose="02010509060101010101" charset="-122"/>
              <a:sym typeface="Noto Sans SC" panose="020B0200000000000000" charset="-122"/>
            </a:endParaRPr>
          </a:p>
        </p:txBody>
      </p:sp>
      <p:sp>
        <p:nvSpPr>
          <p:cNvPr id="19" name="AutoShape 19"/>
          <p:cNvSpPr/>
          <p:nvPr>
            <p:custDataLst>
              <p:tags r:id="rId19"/>
            </p:custDataLst>
          </p:nvPr>
        </p:nvSpPr>
        <p:spPr>
          <a:xfrm>
            <a:off x="1016000" y="5175885"/>
            <a:ext cx="4699000" cy="508000"/>
          </a:xfrm>
          <a:prstGeom prst="rect">
            <a:avLst/>
          </a:prstGeom>
          <a:noFill/>
          <a:ln w="12700" cap="flat" cmpd="sng">
            <a:noFill/>
            <a:prstDash val="solid"/>
            <a:round/>
          </a:ln>
        </p:spPr>
        <p:txBody>
          <a:bodyPr vert="horz" wrap="square" lIns="0" tIns="0" rIns="0" bIns="0" rtlCol="0" anchor="ctr" anchorCtr="0"/>
          <a:lstStyle/>
          <a:p>
            <a:pPr algn="l">
              <a:lnSpc>
                <a:spcPct val="100000"/>
              </a:lnSpc>
              <a:buSzTx/>
              <a:defRPr/>
            </a:pPr>
            <a:endParaRPr lang="en-US" sz="2200" b="1" i="0" u="none" strike="noStrike">
              <a:solidFill>
                <a:schemeClr val="lt1"/>
              </a:solidFill>
              <a:latin typeface="+mn-lt"/>
              <a:ea typeface="+mn-ea"/>
              <a:cs typeface="宋体" panose="02010600030101010101" pitchFamily="2" charset="-122"/>
              <a:sym typeface="Noto Sans SC" panose="020B0200000000000000" charset="-122"/>
            </a:endParaRPr>
          </a:p>
        </p:txBody>
      </p:sp>
      <p:sp>
        <p:nvSpPr>
          <p:cNvPr id="21" name="AutoShape 21"/>
          <p:cNvSpPr/>
          <p:nvPr>
            <p:custDataLst>
              <p:tags r:id="rId20"/>
            </p:custDataLst>
          </p:nvPr>
        </p:nvSpPr>
        <p:spPr>
          <a:xfrm>
            <a:off x="804545" y="5799455"/>
            <a:ext cx="4978400" cy="546100"/>
          </a:xfrm>
          <a:prstGeom prst="rect">
            <a:avLst/>
          </a:prstGeom>
          <a:noFill/>
          <a:ln w="12700" cap="flat" cmpd="sng">
            <a:noFill/>
            <a:prstDash val="solid"/>
            <a:round/>
          </a:ln>
        </p:spPr>
        <p:txBody>
          <a:bodyPr vert="horz" wrap="square" lIns="0" tIns="0" rIns="0" bIns="0" rtlCol="0" anchor="ctr" anchorCtr="0">
            <a:normAutofit/>
          </a:bodyPr>
          <a:lstStyle/>
          <a:p>
            <a:pPr indent="0" algn="ctr">
              <a:lnSpc>
                <a:spcPct val="125000"/>
              </a:lnSpc>
              <a:defRPr/>
            </a:pPr>
            <a:r>
              <a:rPr lang="en-US" sz="2400" b="1" i="0" u="none" strike="noStrike">
                <a:solidFill>
                  <a:schemeClr val="lt1"/>
                </a:solidFill>
                <a:latin typeface="+mn-lt"/>
                <a:ea typeface="+mn-ea"/>
                <a:cs typeface="宋体" panose="02010600030101010101" pitchFamily="2" charset="-122"/>
                <a:sym typeface="Noto Sans SC" panose="020B0200000000000000" charset="-122"/>
              </a:rPr>
              <a:t>例：</a:t>
            </a:r>
            <a:r>
              <a:rPr lang="en-US" sz="2000" b="1" i="0" u="none" strike="noStrike">
                <a:solidFill>
                  <a:schemeClr val="tx2">
                    <a:lumMod val="10000"/>
                    <a:lumOff val="90000"/>
                  </a:schemeClr>
                </a:solidFill>
                <a:latin typeface="+mn-lt"/>
                <a:ea typeface="+mn-ea"/>
                <a:cs typeface="+mn-lt"/>
                <a:sym typeface="Noto Sans SC" panose="020B0200000000000000" charset="-122"/>
              </a:rPr>
              <a:t>Excited / Disappointed / Indifferent</a:t>
            </a:r>
            <a:endParaRPr lang="en-US" sz="2000" b="1" i="0" u="none" strike="noStrike">
              <a:solidFill>
                <a:schemeClr val="tx2">
                  <a:lumMod val="10000"/>
                  <a:lumOff val="90000"/>
                </a:schemeClr>
              </a:solidFill>
              <a:latin typeface="+mn-lt"/>
              <a:ea typeface="+mn-ea"/>
              <a:cs typeface="+mn-lt"/>
              <a:sym typeface="Noto Sans SC" panose="020B0200000000000000" charset="-122"/>
            </a:endParaRPr>
          </a:p>
        </p:txBody>
      </p:sp>
      <p:sp>
        <p:nvSpPr>
          <p:cNvPr id="22" name="AutoShape 22"/>
          <p:cNvSpPr/>
          <p:nvPr>
            <p:custDataLst>
              <p:tags r:id="rId21"/>
            </p:custDataLst>
          </p:nvPr>
        </p:nvSpPr>
        <p:spPr>
          <a:xfrm>
            <a:off x="6223000" y="4191000"/>
            <a:ext cx="5207000" cy="2349500"/>
          </a:xfrm>
          <a:prstGeom prst="roundRect">
            <a:avLst>
              <a:gd name="adj" fmla="val 6486"/>
            </a:avLst>
          </a:prstGeom>
          <a:solidFill>
            <a:schemeClr val="accent1">
              <a:alpha val="100000"/>
            </a:schemeClr>
          </a:solidFill>
          <a:ln w="12700" cap="flat" cmpd="sng">
            <a:solidFill>
              <a:srgbClr val="EDF2F7">
                <a:alpha val="100000"/>
              </a:srgbClr>
            </a:solidFill>
            <a:prstDash val="solid"/>
            <a:round/>
          </a:ln>
          <a:effectLst>
            <a:outerShdw blurRad="444500" dist="190500" dir="2700000" algn="tl" rotWithShape="0">
              <a:srgbClr val="000000">
                <a:alpha val="25000"/>
              </a:srgbClr>
            </a:outerShdw>
          </a:effectLst>
        </p:spPr>
        <p:txBody>
          <a:bodyPr vert="horz" wrap="square" lIns="63500" tIns="63500" rIns="63500" bIns="63500" rtlCol="0" anchor="ctr"/>
          <a:lstStyle/>
          <a:p>
            <a:pPr algn="ctr">
              <a:defRPr/>
            </a:pPr>
            <a:endParaRPr>
              <a:solidFill>
                <a:schemeClr val="lt1"/>
              </a:solidFill>
              <a:latin typeface="+mn-lt"/>
              <a:ea typeface="+mn-ea"/>
            </a:endParaRPr>
          </a:p>
        </p:txBody>
      </p:sp>
      <p:pic>
        <p:nvPicPr>
          <p:cNvPr id="23" name="Picture 23"/>
          <p:cNvPicPr>
            <a:picLocks noChangeAspect="1"/>
          </p:cNvPicPr>
          <p:nvPr>
            <p:custDataLst>
              <p:tags r:id="rId22"/>
            </p:custDataLst>
          </p:nvPr>
        </p:nvPicPr>
        <p:blipFill>
          <a:blip r:embed="rId23"/>
          <a:stretch>
            <a:fillRect/>
          </a:stretch>
        </p:blipFill>
        <p:spPr>
          <a:xfrm>
            <a:off x="6477000" y="4445000"/>
            <a:ext cx="355600" cy="355600"/>
          </a:xfrm>
          <a:prstGeom prst="rect">
            <a:avLst/>
          </a:prstGeom>
        </p:spPr>
      </p:pic>
      <p:sp>
        <p:nvSpPr>
          <p:cNvPr id="24" name="AutoShape 24"/>
          <p:cNvSpPr/>
          <p:nvPr>
            <p:custDataLst>
              <p:tags r:id="rId24"/>
            </p:custDataLst>
          </p:nvPr>
        </p:nvSpPr>
        <p:spPr>
          <a:xfrm>
            <a:off x="6985000" y="4419600"/>
            <a:ext cx="4191000" cy="406400"/>
          </a:xfrm>
          <a:prstGeom prst="rect">
            <a:avLst/>
          </a:prstGeom>
          <a:noFill/>
          <a:ln w="12700" cap="flat" cmpd="sng">
            <a:noFill/>
            <a:prstDash val="solid"/>
            <a:round/>
          </a:ln>
        </p:spPr>
        <p:txBody>
          <a:bodyPr vert="horz" wrap="square" lIns="0" tIns="0" rIns="0" bIns="0" rtlCol="0" anchor="ctr" anchorCtr="0"/>
          <a:lstStyle/>
          <a:p>
            <a:pPr algn="l">
              <a:lnSpc>
                <a:spcPct val="125000"/>
              </a:lnSpc>
              <a:buSzTx/>
              <a:defRPr/>
            </a:pPr>
            <a:r>
              <a:rPr lang="en-US" sz="3200" b="1" i="0" u="none" strike="noStrike">
                <a:gradFill>
                  <a:gsLst>
                    <a:gs pos="100000">
                      <a:srgbClr val="FABE83"/>
                    </a:gs>
                    <a:gs pos="0">
                      <a:srgbClr val="C9FEDA"/>
                    </a:gs>
                  </a:gsLst>
                  <a:lin ang="2700000" scaled="1"/>
                </a:gradFill>
                <a:latin typeface="+mn-lt"/>
                <a:ea typeface="+mn-ea"/>
                <a:cs typeface="隶书" panose="02010509060101010101" charset="-122"/>
                <a:sym typeface="Noto Sans SC" panose="020B0200000000000000" charset="-122"/>
              </a:rPr>
              <a:t>警惕否定陷阱词</a:t>
            </a:r>
            <a:endParaRPr lang="en-US" sz="3200" b="1" i="0" u="none" strike="noStrike">
              <a:gradFill>
                <a:gsLst>
                  <a:gs pos="100000">
                    <a:srgbClr val="FABE83"/>
                  </a:gs>
                  <a:gs pos="0">
                    <a:srgbClr val="C9FEDA"/>
                  </a:gs>
                </a:gsLst>
                <a:lin ang="2700000" scaled="1"/>
              </a:gradFill>
              <a:latin typeface="+mn-lt"/>
              <a:ea typeface="+mn-ea"/>
              <a:cs typeface="隶书" panose="02010509060101010101" charset="-122"/>
              <a:sym typeface="Noto Sans SC" panose="020B0200000000000000" charset="-122"/>
            </a:endParaRPr>
          </a:p>
        </p:txBody>
      </p:sp>
      <p:sp>
        <p:nvSpPr>
          <p:cNvPr id="25" name="AutoShape 25"/>
          <p:cNvSpPr/>
          <p:nvPr>
            <p:custDataLst>
              <p:tags r:id="rId25"/>
            </p:custDataLst>
          </p:nvPr>
        </p:nvSpPr>
        <p:spPr>
          <a:xfrm>
            <a:off x="6477000" y="5029200"/>
            <a:ext cx="4699000" cy="508000"/>
          </a:xfrm>
          <a:prstGeom prst="rect">
            <a:avLst/>
          </a:prstGeom>
          <a:noFill/>
          <a:ln w="12700" cap="flat" cmpd="sng">
            <a:noFill/>
            <a:prstDash val="solid"/>
            <a:round/>
          </a:ln>
        </p:spPr>
        <p:txBody>
          <a:bodyPr vert="horz" wrap="square" lIns="0" tIns="0" rIns="0" bIns="0" rtlCol="0" anchor="ctr" anchorCtr="0"/>
          <a:lstStyle/>
          <a:p>
            <a:pPr indent="0" algn="l">
              <a:lnSpc>
                <a:spcPct val="100000"/>
              </a:lnSpc>
              <a:defRPr/>
            </a:pPr>
            <a:r>
              <a:rPr lang="en-US" sz="2200" b="1" i="0" u="none" strike="noStrike">
                <a:solidFill>
                  <a:schemeClr val="lt1"/>
                </a:solidFill>
                <a:latin typeface="+mn-lt"/>
                <a:ea typeface="+mn-ea"/>
                <a:cs typeface="宋体" panose="02010600030101010101" pitchFamily="2" charset="-122"/>
                <a:sym typeface="Noto Sans SC" panose="020B0200000000000000" charset="-122"/>
              </a:rPr>
              <a:t>极易丢分的“雷区”。注意这些词能直接反转句意，不要漏听。</a:t>
            </a:r>
            <a:endParaRPr lang="en-US" sz="2200" b="1" i="0" u="none" strike="noStrike">
              <a:solidFill>
                <a:schemeClr val="lt1"/>
              </a:solidFill>
              <a:latin typeface="+mn-lt"/>
              <a:ea typeface="+mn-ea"/>
              <a:cs typeface="宋体" panose="02010600030101010101" pitchFamily="2" charset="-122"/>
              <a:sym typeface="Noto Sans SC" panose="020B0200000000000000" charset="-122"/>
            </a:endParaRPr>
          </a:p>
        </p:txBody>
      </p:sp>
      <p:sp>
        <p:nvSpPr>
          <p:cNvPr id="27" name="AutoShape 27"/>
          <p:cNvSpPr/>
          <p:nvPr>
            <p:custDataLst>
              <p:tags r:id="rId26"/>
            </p:custDataLst>
          </p:nvPr>
        </p:nvSpPr>
        <p:spPr>
          <a:xfrm>
            <a:off x="6310630" y="5721350"/>
            <a:ext cx="5539740" cy="5588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400" b="1" i="0" u="none" strike="noStrike">
                <a:solidFill>
                  <a:schemeClr val="lt1"/>
                </a:solidFill>
                <a:latin typeface="+mn-lt"/>
                <a:ea typeface="+mn-ea"/>
                <a:cs typeface="宋体" panose="02010600030101010101" pitchFamily="2" charset="-122"/>
                <a:sym typeface="Noto Sans SC" panose="020B0200000000000000" charset="-122"/>
              </a:rPr>
              <a:t>高频词：</a:t>
            </a:r>
            <a:r>
              <a:rPr lang="en-US" sz="2000" b="1" i="0" u="none" strike="noStrike">
                <a:solidFill>
                  <a:schemeClr val="tx2">
                    <a:lumMod val="10000"/>
                    <a:lumOff val="90000"/>
                  </a:schemeClr>
                </a:solidFill>
                <a:latin typeface="+mn-lt"/>
                <a:ea typeface="+mn-ea"/>
                <a:cs typeface="+mn-lt"/>
                <a:sym typeface="Noto Sans SC" panose="020B0200000000000000" charset="-122"/>
              </a:rPr>
              <a:t>not , never , hardly , seldom ,  </a:t>
            </a:r>
            <a:endParaRPr lang="en-US" sz="2000" b="1" i="0" u="none" strike="noStrike">
              <a:solidFill>
                <a:schemeClr val="tx2">
                  <a:lumMod val="10000"/>
                  <a:lumOff val="90000"/>
                </a:schemeClr>
              </a:solidFill>
              <a:latin typeface="+mn-lt"/>
              <a:ea typeface="+mn-ea"/>
              <a:cs typeface="+mn-lt"/>
              <a:sym typeface="Noto Sans SC" panose="020B0200000000000000" charset="-122"/>
            </a:endParaRPr>
          </a:p>
          <a:p>
            <a:pPr indent="0" algn="l">
              <a:lnSpc>
                <a:spcPct val="125000"/>
              </a:lnSpc>
              <a:defRPr/>
            </a:pPr>
            <a:r>
              <a:rPr lang="en-US" sz="2000" b="1" i="0" u="none" strike="noStrike">
                <a:solidFill>
                  <a:schemeClr val="tx2">
                    <a:lumMod val="10000"/>
                    <a:lumOff val="90000"/>
                  </a:schemeClr>
                </a:solidFill>
                <a:latin typeface="+mn-lt"/>
                <a:ea typeface="+mn-ea"/>
                <a:cs typeface="+mn-lt"/>
                <a:sym typeface="Noto Sans SC" panose="020B0200000000000000" charset="-122"/>
              </a:rPr>
              <a:t>few , little...</a:t>
            </a:r>
            <a:endParaRPr lang="en-US" sz="2000" b="1" i="0" u="none" strike="noStrike">
              <a:solidFill>
                <a:schemeClr val="tx2">
                  <a:lumMod val="10000"/>
                  <a:lumOff val="90000"/>
                </a:schemeClr>
              </a:solidFill>
              <a:latin typeface="+mn-lt"/>
              <a:ea typeface="+mn-ea"/>
              <a:cs typeface="+mn-lt"/>
              <a:sym typeface="Noto Sans SC" panose="020B0200000000000000" charset="-122"/>
            </a:endParaRPr>
          </a:p>
        </p:txBody>
      </p:sp>
      <p:sp>
        <p:nvSpPr>
          <p:cNvPr id="26" name="标题 25"/>
          <p:cNvSpPr>
            <a:spLocks noGrp="1"/>
          </p:cNvSpPr>
          <p:nvPr>
            <p:ph type="title"/>
            <p:custDataLst>
              <p:tags r:id="rId27"/>
            </p:custDataLst>
          </p:nvPr>
        </p:nvSpPr>
        <p:spPr/>
        <p:txBody>
          <a:bodyPr vert="horz" wrap="square" lIns="0" tIns="0" rIns="0" bIns="0" rtlCol="0" anchor="b" anchorCtr="0">
            <a:normAutofit/>
          </a:bodyPr>
          <a:lstStyle/>
          <a:p>
            <a:pPr lvl="0" algn="l">
              <a:buClrTx/>
              <a:buSzTx/>
              <a:buFontTx/>
            </a:pPr>
            <a:r>
              <a:rPr lang="zh-CN" altLang="en-US">
                <a:sym typeface="+mn-ea"/>
              </a:rPr>
              <a:t>圈画选项关键词</a:t>
            </a:r>
            <a:endParaRPr lang="zh-CN" altLang="en-US">
              <a:sym typeface="+mn-ea"/>
            </a:endParaRPr>
          </a:p>
        </p:txBody>
      </p:sp>
    </p:spTree>
    <p:custDataLst>
      <p:tags r:id="rId28"/>
    </p:custDataLst>
  </p:cSld>
  <p:clrMapOvr>
    <a:masterClrMapping/>
  </p:clrMapOvr>
  <p:transition/>
  <p:timing>
    <p:tnLst>
      <p:par>
        <p:cTn id="1" dur="indefinite" restart="never" nodeType="tmRoot"/>
      </p:par>
    </p:tnLst>
    <p:bldLst>
      <p:bldP spid="6" grpId="1"/>
      <p:bldP spid="7" grpId="1"/>
      <p:bldP spid="9" grpId="1"/>
      <p:bldP spid="12" grpId="1"/>
      <p:bldP spid="10" grpId="1" animBg="1"/>
      <p:bldP spid="13" grpId="1"/>
      <p:bldP spid="15" grpId="1"/>
      <p:bldP spid="18" grpId="1"/>
      <p:bldP spid="19" grpId="1"/>
      <p:bldP spid="21" grpId="1"/>
      <p:bldP spid="24" grpId="1"/>
      <p:bldP spid="25" grpId="1"/>
      <p:bldP spid="27" grpId="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AutoShape 5"/>
          <p:cNvSpPr/>
          <p:nvPr>
            <p:custDataLst>
              <p:tags r:id="rId1"/>
            </p:custDataLst>
          </p:nvPr>
        </p:nvSpPr>
        <p:spPr>
          <a:xfrm>
            <a:off x="762000" y="582295"/>
            <a:ext cx="8157210" cy="381000"/>
          </a:xfrm>
          <a:prstGeom prst="rect">
            <a:avLst/>
          </a:prstGeom>
          <a:noFill/>
          <a:ln w="12700" cap="flat" cmpd="sng">
            <a:noFill/>
            <a:prstDash val="solid"/>
            <a:round/>
          </a:ln>
        </p:spPr>
        <p:txBody>
          <a:bodyPr vert="horz" wrap="square" lIns="0" tIns="0" rIns="0" bIns="0" rtlCol="0" anchor="ctr" anchorCtr="0"/>
          <a:lstStyle/>
          <a:p>
            <a:pPr marL="0" algn="l">
              <a:lnSpc>
                <a:spcPct val="125000"/>
              </a:lnSpc>
              <a:buSzTx/>
              <a:defRPr/>
            </a:pPr>
            <a:r>
              <a:rPr lang="en-US" sz="3600" b="1" i="0" u="none" strike="noStrike">
                <a:solidFill>
                  <a:schemeClr val="accent1"/>
                </a:solidFill>
                <a:latin typeface="+mn-lt"/>
                <a:ea typeface="+mn-ea"/>
                <a:cs typeface="Noto Sans SC" panose="020B0200000000000000" charset="-122"/>
                <a:sym typeface="Noto Sans SC" panose="020B0200000000000000" charset="-122"/>
              </a:rPr>
              <a:t>STEP 1 · 听前准备 — 预判与抢分</a:t>
            </a:r>
            <a:endParaRPr lang="en-US" sz="3600" b="1" i="0" u="none" strike="noStrike">
              <a:solidFill>
                <a:schemeClr val="accent1"/>
              </a:solidFill>
              <a:latin typeface="+mn-lt"/>
              <a:ea typeface="+mn-ea"/>
              <a:cs typeface="Noto Sans SC" panose="020B0200000000000000" charset="-122"/>
              <a:sym typeface="Noto Sans SC" panose="020B0200000000000000" charset="-122"/>
            </a:endParaRPr>
          </a:p>
        </p:txBody>
      </p:sp>
      <p:sp>
        <p:nvSpPr>
          <p:cNvPr id="6" name="AutoShape 6"/>
          <p:cNvSpPr/>
          <p:nvPr>
            <p:custDataLst>
              <p:tags r:id="rId2"/>
            </p:custDataLst>
          </p:nvPr>
        </p:nvSpPr>
        <p:spPr>
          <a:xfrm>
            <a:off x="332740" y="1551305"/>
            <a:ext cx="11471275" cy="4665980"/>
          </a:xfrm>
          <a:prstGeom prst="roundRect">
            <a:avLst>
              <a:gd name="adj" fmla="val 8888"/>
            </a:avLst>
          </a:prstGeom>
          <a:solidFill>
            <a:srgbClr val="FFFFFF">
              <a:alpha val="90000"/>
            </a:srgbClr>
          </a:solidFill>
          <a:ln w="12700" cap="flat" cmpd="sng">
            <a:solidFill>
              <a:schemeClr val="accent1">
                <a:alpha val="100000"/>
              </a:schemeClr>
            </a:solidFill>
            <a:prstDash val="solid"/>
            <a:round/>
          </a:ln>
          <a:effectLst>
            <a:outerShdw blurRad="444500" dist="190500" dir="2700000" algn="tl" rotWithShape="0">
              <a:srgbClr val="000000">
                <a:alpha val="25000"/>
              </a:srgbClr>
            </a:outerShdw>
          </a:effectLst>
        </p:spPr>
        <p:txBody>
          <a:bodyPr vert="horz" wrap="square" lIns="63500" tIns="63500" rIns="63500" bIns="63500" rtlCol="0" anchor="ctr"/>
          <a:lstStyle/>
          <a:p>
            <a:pPr algn="ctr">
              <a:defRPr/>
            </a:pPr>
            <a:endParaRPr>
              <a:solidFill>
                <a:schemeClr val="tx1"/>
              </a:solidFill>
            </a:endParaRPr>
          </a:p>
        </p:txBody>
      </p:sp>
      <p:sp>
        <p:nvSpPr>
          <p:cNvPr id="8" name="AutoShape 8"/>
          <p:cNvSpPr/>
          <p:nvPr>
            <p:custDataLst>
              <p:tags r:id="rId3"/>
            </p:custDataLst>
          </p:nvPr>
        </p:nvSpPr>
        <p:spPr>
          <a:xfrm>
            <a:off x="686435" y="2130425"/>
            <a:ext cx="10819765" cy="3302635"/>
          </a:xfrm>
          <a:prstGeom prst="rect">
            <a:avLst/>
          </a:prstGeom>
          <a:noFill/>
          <a:ln w="12700" cap="flat" cmpd="sng">
            <a:noFill/>
            <a:prstDash val="solid"/>
            <a:round/>
          </a:ln>
        </p:spPr>
        <p:txBody>
          <a:bodyPr vert="horz" wrap="square" lIns="0" tIns="0" rIns="0" bIns="0" rtlCol="0" anchor="ctr" anchorCtr="0">
            <a:scene3d>
              <a:camera prst="orthographicFront"/>
              <a:lightRig rig="threePt" dir="t"/>
            </a:scene3d>
          </a:bodyPr>
          <a:lstStyle/>
          <a:p>
            <a:pPr marL="0" indent="0" algn="l">
              <a:lnSpc>
                <a:spcPct val="150000"/>
              </a:lnSpc>
              <a:defRPr/>
            </a:pPr>
            <a:r>
              <a:rPr lang="zh-CN" altLang="en-US" sz="3200" b="1" i="0" u="none" strike="noStrike">
                <a:solidFill>
                  <a:schemeClr val="tx1"/>
                </a:solidFill>
                <a:effectLst>
                  <a:outerShdw blurRad="38100" dist="19050" dir="2700000" algn="tl" rotWithShape="0">
                    <a:schemeClr val="dk1">
                      <a:alpha val="40000"/>
                    </a:schemeClr>
                  </a:outerShdw>
                </a:effectLst>
                <a:latin typeface="+mn-lt"/>
                <a:ea typeface="+mn-ea"/>
                <a:cs typeface="Noto Sans SC" panose="020B0200000000000000" charset="-122"/>
                <a:sym typeface="Noto Sans SC" panose="020B0200000000000000" charset="-122"/>
              </a:rPr>
              <a:t>提前分析，预判话题</a:t>
            </a:r>
            <a:endParaRPr lang="zh-CN" altLang="en-US" sz="3200" b="1" i="0" u="none" strike="noStrike">
              <a:solidFill>
                <a:schemeClr val="tx1"/>
              </a:solidFill>
              <a:effectLst>
                <a:outerShdw blurRad="38100" dist="19050" dir="2700000" algn="tl" rotWithShape="0">
                  <a:schemeClr val="dk1">
                    <a:alpha val="40000"/>
                  </a:schemeClr>
                </a:outerShdw>
              </a:effectLst>
              <a:latin typeface="+mn-lt"/>
              <a:ea typeface="+mn-ea"/>
              <a:cs typeface="Noto Sans SC" panose="020B0200000000000000" charset="-122"/>
              <a:sym typeface="Noto Sans SC" panose="020B0200000000000000" charset="-122"/>
            </a:endParaRPr>
          </a:p>
          <a:p>
            <a:pPr marL="0" indent="0" algn="l">
              <a:lnSpc>
                <a:spcPct val="200000"/>
              </a:lnSpc>
              <a:defRPr/>
            </a:pPr>
            <a:r>
              <a:rPr lang="zh-CN" altLang="en-US" sz="3200" i="0" u="none" strike="noStrike">
                <a:solidFill>
                  <a:schemeClr val="tx1"/>
                </a:solidFill>
                <a:effectLst>
                  <a:outerShdw blurRad="38100" dist="19050" dir="2700000" algn="tl" rotWithShape="0">
                    <a:schemeClr val="dk1">
                      <a:alpha val="40000"/>
                    </a:schemeClr>
                  </a:outerShdw>
                </a:effectLst>
                <a:latin typeface="+mn-lt"/>
                <a:ea typeface="+mn-ea"/>
                <a:cs typeface="Noto Sans SC" panose="020B0200000000000000" charset="-122"/>
                <a:sym typeface="Noto Sans SC" panose="020B0200000000000000" charset="-122"/>
              </a:rPr>
              <a:t>对比选项差异：若为地点/时间/职业等，定向捕捉相关信息。留意“</a:t>
            </a:r>
            <a:r>
              <a:rPr lang="zh-CN" altLang="en-US" sz="3200" i="0" u="none" strike="noStrike">
                <a:solidFill>
                  <a:srgbClr val="FF0000"/>
                </a:solidFill>
                <a:effectLst>
                  <a:outerShdw blurRad="38100" dist="19050" dir="2700000" algn="tl" rotWithShape="0">
                    <a:schemeClr val="dk1">
                      <a:alpha val="40000"/>
                    </a:schemeClr>
                  </a:outerShdw>
                </a:effectLst>
                <a:latin typeface="+mn-lt"/>
                <a:ea typeface="+mn-ea"/>
                <a:cs typeface="Noto Sans SC" panose="020B0200000000000000" charset="-122"/>
                <a:sym typeface="Noto Sans SC" panose="020B0200000000000000" charset="-122"/>
              </a:rPr>
              <a:t>相似选项</a:t>
            </a:r>
            <a:r>
              <a:rPr lang="zh-CN" altLang="en-US" sz="3200" i="0" u="none" strike="noStrike">
                <a:solidFill>
                  <a:schemeClr val="tx1"/>
                </a:solidFill>
                <a:effectLst>
                  <a:outerShdw blurRad="38100" dist="19050" dir="2700000" algn="tl" rotWithShape="0">
                    <a:schemeClr val="dk1">
                      <a:alpha val="40000"/>
                    </a:schemeClr>
                  </a:outerShdw>
                </a:effectLst>
                <a:latin typeface="+mn-lt"/>
                <a:ea typeface="+mn-ea"/>
                <a:cs typeface="Noto Sans SC" panose="020B0200000000000000" charset="-122"/>
                <a:sym typeface="Noto Sans SC" panose="020B0200000000000000" charset="-122"/>
              </a:rPr>
              <a:t>”与“</a:t>
            </a:r>
            <a:r>
              <a:rPr lang="zh-CN" altLang="en-US" sz="3200" i="0" u="none" strike="noStrike">
                <a:solidFill>
                  <a:srgbClr val="FF0000"/>
                </a:solidFill>
                <a:effectLst>
                  <a:outerShdw blurRad="38100" dist="19050" dir="2700000" algn="tl" rotWithShape="0">
                    <a:schemeClr val="dk1">
                      <a:alpha val="40000"/>
                    </a:schemeClr>
                  </a:outerShdw>
                </a:effectLst>
                <a:latin typeface="+mn-lt"/>
                <a:ea typeface="+mn-ea"/>
                <a:cs typeface="Noto Sans SC" panose="020B0200000000000000" charset="-122"/>
                <a:sym typeface="Noto Sans SC" panose="020B0200000000000000" charset="-122"/>
              </a:rPr>
              <a:t>对立选项</a:t>
            </a:r>
            <a:r>
              <a:rPr lang="zh-CN" altLang="en-US" sz="3200" i="0" u="none" strike="noStrike">
                <a:solidFill>
                  <a:schemeClr val="tx1"/>
                </a:solidFill>
                <a:effectLst>
                  <a:outerShdw blurRad="38100" dist="19050" dir="2700000" algn="tl" rotWithShape="0">
                    <a:schemeClr val="dk1">
                      <a:alpha val="40000"/>
                    </a:schemeClr>
                  </a:outerShdw>
                </a:effectLst>
                <a:latin typeface="+mn-lt"/>
                <a:ea typeface="+mn-ea"/>
                <a:cs typeface="Noto Sans SC" panose="020B0200000000000000" charset="-122"/>
                <a:sym typeface="Noto Sans SC" panose="020B0200000000000000" charset="-122"/>
              </a:rPr>
              <a:t>”，它们往往是高频考点。</a:t>
            </a:r>
            <a:endParaRPr lang="zh-CN" altLang="en-US" sz="3200" i="0" u="none" strike="noStrike">
              <a:solidFill>
                <a:schemeClr val="tx1"/>
              </a:solidFill>
              <a:effectLst>
                <a:outerShdw blurRad="38100" dist="19050" dir="2700000" algn="tl" rotWithShape="0">
                  <a:schemeClr val="dk1">
                    <a:alpha val="40000"/>
                  </a:schemeClr>
                </a:outerShdw>
              </a:effectLst>
              <a:latin typeface="+mn-lt"/>
              <a:ea typeface="+mn-ea"/>
              <a:cs typeface="Noto Sans SC" panose="020B0200000000000000" charset="-122"/>
              <a:sym typeface="Noto Sans SC" panose="020B0200000000000000" charset="-122"/>
            </a:endParaRPr>
          </a:p>
          <a:p>
            <a:pPr marL="0" indent="0" algn="l">
              <a:lnSpc>
                <a:spcPct val="150000"/>
              </a:lnSpc>
              <a:defRPr/>
            </a:pPr>
            <a:endParaRPr lang="zh-CN" altLang="en-US" sz="3200" i="0" u="none" strike="noStrike">
              <a:solidFill>
                <a:schemeClr val="tx1"/>
              </a:solidFill>
              <a:effectLst>
                <a:outerShdw blurRad="38100" dist="19050" dir="2700000" algn="tl" rotWithShape="0">
                  <a:schemeClr val="dk1">
                    <a:alpha val="40000"/>
                  </a:schemeClr>
                </a:outerShdw>
              </a:effectLst>
              <a:latin typeface="+mn-lt"/>
              <a:ea typeface="+mn-ea"/>
              <a:cs typeface="Noto Sans SC" panose="020B0200000000000000" charset="-122"/>
              <a:sym typeface="Noto Sans SC" panose="020B0200000000000000" charset="-122"/>
            </a:endParaRPr>
          </a:p>
        </p:txBody>
      </p:sp>
    </p:spTree>
    <p:custDataLst>
      <p:tags r:id="rId4"/>
    </p:custData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内容占位符 14"/>
          <p:cNvSpPr>
            <a:spLocks noGrp="1"/>
          </p:cNvSpPr>
          <p:nvPr>
            <p:ph idx="1"/>
            <p:custDataLst>
              <p:tags r:id="rId1"/>
            </p:custDataLst>
          </p:nvPr>
        </p:nvSpPr>
        <p:spPr>
          <a:xfrm>
            <a:off x="838200" y="1825625"/>
            <a:ext cx="10515600" cy="4351338"/>
          </a:xfrm>
        </p:spPr>
        <p:txBody>
          <a:bodyPr/>
          <a:p>
            <a:endParaRPr lang="zh-CN" altLang="en-US"/>
          </a:p>
        </p:txBody>
      </p:sp>
      <p:sp>
        <p:nvSpPr>
          <p:cNvPr id="5" name="AutoShape 5"/>
          <p:cNvSpPr/>
          <p:nvPr>
            <p:custDataLst>
              <p:tags r:id="rId2"/>
            </p:custDataLst>
          </p:nvPr>
        </p:nvSpPr>
        <p:spPr>
          <a:xfrm>
            <a:off x="445135" y="1651000"/>
            <a:ext cx="11398885" cy="1587500"/>
          </a:xfrm>
          <a:prstGeom prst="roundRect">
            <a:avLst>
              <a:gd name="adj" fmla="val 9600"/>
            </a:avLst>
          </a:prstGeom>
          <a:solidFill>
            <a:srgbClr val="FFFFFF">
              <a:alpha val="100000"/>
            </a:srgbClr>
          </a:solidFill>
          <a:ln w="12700" cap="flat" cmpd="sng">
            <a:solidFill>
              <a:schemeClr val="accent2">
                <a:alpha val="100000"/>
              </a:schemeClr>
            </a:solidFill>
            <a:prstDash val="solid"/>
            <a:round/>
          </a:ln>
          <a:effectLst>
            <a:outerShdw blurRad="444500" dist="190500" dir="2700000" algn="tl" rotWithShape="0">
              <a:srgbClr val="000000">
                <a:alpha val="25000"/>
              </a:srgbClr>
            </a:outerShdw>
          </a:effectLst>
        </p:spPr>
        <p:txBody>
          <a:bodyPr vert="horz" wrap="square" lIns="63500" tIns="63500" rIns="63500" bIns="63500" rtlCol="0" anchor="ctr"/>
          <a:lstStyle/>
          <a:p>
            <a:pPr algn="ctr">
              <a:defRPr/>
            </a:pPr>
            <a:endParaRPr>
              <a:solidFill>
                <a:schemeClr val="tx1"/>
              </a:solidFill>
            </a:endParaRPr>
          </a:p>
        </p:txBody>
      </p:sp>
      <p:pic>
        <p:nvPicPr>
          <p:cNvPr id="6" name="Picture 6"/>
          <p:cNvPicPr>
            <a:picLocks noChangeAspect="1"/>
          </p:cNvPicPr>
          <p:nvPr>
            <p:custDataLst>
              <p:tags r:id="rId3"/>
            </p:custDataLst>
          </p:nvPr>
        </p:nvPicPr>
        <p:blipFill>
          <a:blip r:embed="rId4"/>
          <a:stretch>
            <a:fillRect/>
          </a:stretch>
        </p:blipFill>
        <p:spPr>
          <a:xfrm>
            <a:off x="482600" y="1722755"/>
            <a:ext cx="279400" cy="279400"/>
          </a:xfrm>
          <a:prstGeom prst="rect">
            <a:avLst/>
          </a:prstGeom>
        </p:spPr>
      </p:pic>
      <p:sp>
        <p:nvSpPr>
          <p:cNvPr id="7" name="AutoShape 7"/>
          <p:cNvSpPr/>
          <p:nvPr>
            <p:custDataLst>
              <p:tags r:id="rId5"/>
            </p:custDataLst>
          </p:nvPr>
        </p:nvSpPr>
        <p:spPr>
          <a:xfrm>
            <a:off x="651510" y="1577975"/>
            <a:ext cx="10264140" cy="1578610"/>
          </a:xfrm>
          <a:prstGeom prst="rect">
            <a:avLst/>
          </a:prstGeom>
          <a:noFill/>
          <a:ln w="12700" cap="flat" cmpd="sng">
            <a:noFill/>
            <a:prstDash val="solid"/>
            <a:round/>
          </a:ln>
        </p:spPr>
        <p:txBody>
          <a:bodyPr vert="horz" wrap="square" lIns="0" tIns="0" rIns="0" bIns="0" rtlCol="0" anchor="ctr" anchorCtr="0">
            <a:normAutofit/>
          </a:bodyPr>
          <a:lstStyle/>
          <a:p>
            <a:pPr indent="0" algn="l">
              <a:lnSpc>
                <a:spcPct val="150000"/>
              </a:lnSpc>
              <a:defRPr/>
            </a:pPr>
            <a:r>
              <a:rPr lang="en-US" sz="2800" b="1" i="0" u="none" strike="noStrike">
                <a:solidFill>
                  <a:schemeClr val="tx1"/>
                </a:solidFill>
                <a:effectLst>
                  <a:outerShdw blurRad="38100" dist="19050" dir="2700000" algn="tl" rotWithShape="0">
                    <a:schemeClr val="dk1">
                      <a:alpha val="40000"/>
                    </a:schemeClr>
                  </a:outerShdw>
                </a:effectLst>
                <a:latin typeface="+mn-lt"/>
                <a:ea typeface="+mn-ea"/>
                <a:cs typeface="Times New Roman" panose="02020603050405020304" charset="0"/>
                <a:sym typeface="Noto Sans SC" panose="020B0200000000000000" charset="-122"/>
              </a:rPr>
              <a:t>Q: What will the man do next?</a:t>
            </a:r>
            <a:endParaRPr lang="en-US" sz="1800">
              <a:solidFill>
                <a:schemeClr val="tx1"/>
              </a:solidFill>
              <a:effectLst>
                <a:outerShdw blurRad="38100" dist="19050" dir="2700000" algn="tl" rotWithShape="0">
                  <a:schemeClr val="dk1">
                    <a:alpha val="40000"/>
                  </a:schemeClr>
                </a:outerShdw>
              </a:effectLst>
              <a:latin typeface="+mn-lt"/>
              <a:ea typeface="+mn-ea"/>
              <a:cs typeface="Times New Roman" panose="02020603050405020304" charset="0"/>
            </a:endParaRPr>
          </a:p>
          <a:p>
            <a:pPr indent="0" algn="l">
              <a:lnSpc>
                <a:spcPct val="150000"/>
              </a:lnSpc>
            </a:pPr>
            <a:r>
              <a:rPr lang="en-US" sz="2800" b="0" i="0" u="none" strike="noStrike">
                <a:solidFill>
                  <a:schemeClr val="tx1"/>
                </a:solidFill>
                <a:effectLst>
                  <a:outerShdw blurRad="38100" dist="19050" dir="2700000" algn="tl" rotWithShape="0">
                    <a:schemeClr val="dk1">
                      <a:alpha val="40000"/>
                    </a:schemeClr>
                  </a:outerShdw>
                </a:effectLst>
                <a:latin typeface="+mn-lt"/>
                <a:ea typeface="+mn-ea"/>
                <a:cs typeface="Times New Roman" panose="02020603050405020304" charset="0"/>
                <a:sym typeface="Noto Sans SC" panose="020B0200000000000000" charset="-122"/>
              </a:rPr>
              <a:t>A. Unpack his suitcase   B. Board a flight   C. Fill out a form</a:t>
            </a:r>
            <a:endParaRPr lang="en-US" sz="2800" b="0" i="0" u="none" strike="noStrike">
              <a:solidFill>
                <a:schemeClr val="tx1"/>
              </a:solidFill>
              <a:effectLst>
                <a:outerShdw blurRad="38100" dist="19050" dir="2700000" algn="tl" rotWithShape="0">
                  <a:schemeClr val="dk1">
                    <a:alpha val="40000"/>
                  </a:schemeClr>
                </a:outerShdw>
              </a:effectLst>
              <a:latin typeface="+mn-lt"/>
              <a:ea typeface="+mn-ea"/>
              <a:cs typeface="Times New Roman" panose="02020603050405020304" charset="0"/>
              <a:sym typeface="Noto Sans SC" panose="020B0200000000000000" charset="-122"/>
            </a:endParaRPr>
          </a:p>
        </p:txBody>
      </p:sp>
      <p:sp>
        <p:nvSpPr>
          <p:cNvPr id="8" name="AutoShape 8"/>
          <p:cNvSpPr/>
          <p:nvPr>
            <p:custDataLst>
              <p:tags r:id="rId6"/>
            </p:custDataLst>
          </p:nvPr>
        </p:nvSpPr>
        <p:spPr>
          <a:xfrm>
            <a:off x="445135" y="3514725"/>
            <a:ext cx="11355070" cy="2473325"/>
          </a:xfrm>
          <a:prstGeom prst="roundRect">
            <a:avLst>
              <a:gd name="adj" fmla="val 10434"/>
            </a:avLst>
          </a:prstGeom>
          <a:solidFill>
            <a:srgbClr val="FFFFFF">
              <a:alpha val="100000"/>
            </a:srgbClr>
          </a:solidFill>
          <a:ln w="12700" cap="flat" cmpd="sng">
            <a:solidFill>
              <a:schemeClr val="accent2">
                <a:alpha val="100000"/>
              </a:schemeClr>
            </a:solidFill>
            <a:prstDash val="solid"/>
            <a:round/>
          </a:ln>
          <a:effectLst>
            <a:outerShdw blurRad="444500" dist="190500" dir="2700000" algn="tl" rotWithShape="0">
              <a:srgbClr val="000000">
                <a:alpha val="25000"/>
              </a:srgbClr>
            </a:outerShdw>
          </a:effectLst>
        </p:spPr>
        <p:txBody>
          <a:bodyPr vert="horz" wrap="square" lIns="63500" tIns="63500" rIns="63500" bIns="63500" rtlCol="0" anchor="ctr"/>
          <a:lstStyle/>
          <a:p>
            <a:pPr algn="ctr">
              <a:defRPr/>
            </a:pPr>
            <a:endParaRPr>
              <a:solidFill>
                <a:schemeClr val="tx1"/>
              </a:solidFill>
            </a:endParaRPr>
          </a:p>
        </p:txBody>
      </p:sp>
      <p:pic>
        <p:nvPicPr>
          <p:cNvPr id="9" name="Picture 9"/>
          <p:cNvPicPr>
            <a:picLocks noChangeAspect="1"/>
          </p:cNvPicPr>
          <p:nvPr>
            <p:custDataLst>
              <p:tags r:id="rId7"/>
            </p:custDataLst>
          </p:nvPr>
        </p:nvPicPr>
        <p:blipFill>
          <a:blip r:embed="rId8"/>
          <a:stretch>
            <a:fillRect/>
          </a:stretch>
        </p:blipFill>
        <p:spPr>
          <a:xfrm>
            <a:off x="482600" y="3892550"/>
            <a:ext cx="279400" cy="279400"/>
          </a:xfrm>
          <a:prstGeom prst="rect">
            <a:avLst/>
          </a:prstGeom>
        </p:spPr>
      </p:pic>
      <p:sp>
        <p:nvSpPr>
          <p:cNvPr id="10" name="AutoShape 10"/>
          <p:cNvSpPr/>
          <p:nvPr>
            <p:custDataLst>
              <p:tags r:id="rId9"/>
            </p:custDataLst>
          </p:nvPr>
        </p:nvSpPr>
        <p:spPr>
          <a:xfrm>
            <a:off x="878840" y="3892550"/>
            <a:ext cx="10921365" cy="1810385"/>
          </a:xfrm>
          <a:prstGeom prst="rect">
            <a:avLst/>
          </a:prstGeom>
          <a:noFill/>
          <a:ln w="12700" cap="flat" cmpd="sng">
            <a:noFill/>
            <a:prstDash val="solid"/>
            <a:round/>
          </a:ln>
        </p:spPr>
        <p:txBody>
          <a:bodyPr vert="horz" wrap="square" lIns="0" tIns="0" rIns="0" bIns="0" rtlCol="0" anchor="ctr" anchorCtr="0">
            <a:normAutofit/>
          </a:bodyPr>
          <a:lstStyle/>
          <a:p>
            <a:pPr indent="0" algn="l">
              <a:lnSpc>
                <a:spcPct val="108000"/>
              </a:lnSpc>
              <a:defRPr/>
            </a:pPr>
            <a:r>
              <a:rPr lang="en-US" sz="2800" b="1" i="0" u="none" strike="noStrike">
                <a:solidFill>
                  <a:schemeClr val="tx1"/>
                </a:solidFill>
                <a:latin typeface="+mn-lt"/>
                <a:ea typeface="+mn-ea"/>
                <a:cs typeface="宋体" panose="02010600030101010101" pitchFamily="2" charset="-122"/>
                <a:sym typeface="Noto Sans SC" panose="020B0200000000000000" charset="-122"/>
              </a:rPr>
              <a:t>浏览勾画 &amp; 预测：</a:t>
            </a:r>
            <a:endParaRPr lang="en-US" sz="1800" b="1">
              <a:solidFill>
                <a:schemeClr val="tx1"/>
              </a:solidFill>
              <a:latin typeface="+mn-lt"/>
              <a:ea typeface="+mn-ea"/>
              <a:cs typeface="+mn-ea"/>
            </a:endParaRPr>
          </a:p>
          <a:p>
            <a:pPr indent="0" algn="l">
              <a:lnSpc>
                <a:spcPct val="150000"/>
              </a:lnSpc>
            </a:pPr>
            <a:r>
              <a:rPr lang="en-US" sz="1200" b="0" i="0" u="none" strike="noStrike">
                <a:solidFill>
                  <a:schemeClr val="tx1"/>
                </a:solidFill>
                <a:latin typeface="+mn-lt"/>
                <a:ea typeface="+mn-ea"/>
                <a:cs typeface="Noto Sans SC" panose="020B0200000000000000" charset="-122"/>
                <a:sym typeface="Noto Sans SC" panose="020B0200000000000000" charset="-122"/>
              </a:rPr>
              <a:t>• </a:t>
            </a:r>
            <a:r>
              <a:rPr lang="en-US" sz="2400" b="1" i="0" u="none" strike="noStrike">
                <a:solidFill>
                  <a:schemeClr val="tx1"/>
                </a:solidFill>
                <a:latin typeface="+mn-lt"/>
                <a:ea typeface="+mn-ea"/>
                <a:cs typeface="宋体" panose="02010600030101010101" pitchFamily="2" charset="-122"/>
                <a:sym typeface="Noto Sans SC" panose="020B0200000000000000" charset="-122"/>
              </a:rPr>
              <a:t>关键词：圈出</a:t>
            </a:r>
            <a:r>
              <a:rPr lang="en-US" sz="2800" b="1" i="0" u="none" strike="noStrike">
                <a:solidFill>
                  <a:schemeClr val="accent1"/>
                </a:solidFill>
                <a:effectLst>
                  <a:outerShdw blurRad="38100" dist="25400" dir="5400000" algn="ctr" rotWithShape="0">
                    <a:srgbClr val="6E747A">
                      <a:alpha val="43000"/>
                    </a:srgbClr>
                  </a:outerShdw>
                </a:effectLst>
                <a:latin typeface="+mn-lt"/>
                <a:ea typeface="+mn-ea"/>
                <a:cs typeface="Times New Roman" panose="02020603050405020304" charset="0"/>
                <a:sym typeface="Noto Sans SC" panose="020B0200000000000000" charset="-122"/>
              </a:rPr>
              <a:t>What, man, next</a:t>
            </a:r>
            <a:r>
              <a:rPr lang="en-US" sz="2400" b="1" i="0" u="none" strike="noStrike">
                <a:solidFill>
                  <a:schemeClr val="tx1"/>
                </a:solidFill>
                <a:latin typeface="+mn-lt"/>
                <a:ea typeface="+mn-ea"/>
                <a:cs typeface="宋体" panose="02010600030101010101" pitchFamily="2" charset="-122"/>
                <a:sym typeface="Noto Sans SC" panose="020B0200000000000000" charset="-122"/>
              </a:rPr>
              <a:t>(动作主体与时间)，锁定</a:t>
            </a:r>
            <a:r>
              <a:rPr lang="en-US" sz="2000" b="1" i="0" u="none" strike="noStrike">
                <a:solidFill>
                  <a:schemeClr val="accent1"/>
                </a:solidFill>
                <a:effectLst>
                  <a:outerShdw blurRad="38100" dist="25400" dir="5400000" algn="ctr" rotWithShape="0">
                    <a:srgbClr val="6E747A">
                      <a:alpha val="43000"/>
                    </a:srgbClr>
                  </a:outerShdw>
                </a:effectLst>
                <a:latin typeface="+mn-lt"/>
                <a:ea typeface="+mn-ea"/>
                <a:cs typeface="Times New Roman" panose="02020603050405020304" charset="0"/>
                <a:sym typeface="Noto Sans SC" panose="020B0200000000000000" charset="-122"/>
              </a:rPr>
              <a:t>Unpack / Board / Fill out</a:t>
            </a:r>
            <a:endParaRPr lang="en-US" sz="2000" b="1" i="0" u="none" strike="noStrike">
              <a:solidFill>
                <a:schemeClr val="tx1"/>
              </a:solidFill>
              <a:latin typeface="+mn-lt"/>
              <a:ea typeface="+mn-ea"/>
              <a:cs typeface="Times New Roman" panose="02020603050405020304" charset="0"/>
              <a:sym typeface="Noto Sans SC" panose="020B0200000000000000" charset="-122"/>
            </a:endParaRPr>
          </a:p>
          <a:p>
            <a:pPr indent="0" algn="l">
              <a:lnSpc>
                <a:spcPct val="150000"/>
              </a:lnSpc>
            </a:pPr>
            <a:r>
              <a:rPr lang="en-US" sz="1200" b="0" i="0" u="none" strike="noStrike">
                <a:solidFill>
                  <a:schemeClr val="tx1"/>
                </a:solidFill>
                <a:latin typeface="+mn-lt"/>
                <a:ea typeface="+mn-ea"/>
                <a:cs typeface="Noto Sans SC" panose="020B0200000000000000" charset="-122"/>
                <a:sym typeface="Noto Sans SC" panose="020B0200000000000000" charset="-122"/>
              </a:rPr>
              <a:t>• </a:t>
            </a:r>
            <a:r>
              <a:rPr lang="en-US" sz="2400" b="1" i="0" u="none" strike="noStrike">
                <a:solidFill>
                  <a:schemeClr val="tx1"/>
                </a:solidFill>
                <a:latin typeface="+mn-lt"/>
                <a:ea typeface="+mn-ea"/>
                <a:cs typeface="宋体" panose="02010600030101010101" pitchFamily="2" charset="-122"/>
                <a:sym typeface="Noto Sans SC" panose="020B0200000000000000" charset="-122"/>
              </a:rPr>
              <a:t>预测：场景大概率与“</a:t>
            </a:r>
            <a:r>
              <a:rPr lang="en-US" sz="2400" b="1" i="0" u="none" strike="noStrike">
                <a:solidFill>
                  <a:srgbClr val="FF0000"/>
                </a:solidFill>
                <a:latin typeface="+mn-lt"/>
                <a:ea typeface="+mn-ea"/>
                <a:cs typeface="宋体" panose="02010600030101010101" pitchFamily="2" charset="-122"/>
                <a:sym typeface="Noto Sans SC" panose="020B0200000000000000" charset="-122"/>
              </a:rPr>
              <a:t>机场行李遗失与申报手续</a:t>
            </a:r>
            <a:r>
              <a:rPr lang="en-US" sz="2400" b="1" i="0" u="none" strike="noStrike">
                <a:solidFill>
                  <a:schemeClr val="tx1"/>
                </a:solidFill>
                <a:latin typeface="+mn-lt"/>
                <a:ea typeface="+mn-ea"/>
                <a:cs typeface="宋体" panose="02010600030101010101" pitchFamily="2" charset="-122"/>
                <a:sym typeface="Noto Sans SC" panose="020B0200000000000000" charset="-122"/>
              </a:rPr>
              <a:t>”有关。</a:t>
            </a:r>
            <a:endParaRPr lang="en-US" sz="2400" b="1" i="0" u="none" strike="noStrike">
              <a:solidFill>
                <a:schemeClr val="tx1"/>
              </a:solidFill>
              <a:latin typeface="+mn-lt"/>
              <a:ea typeface="+mn-ea"/>
              <a:cs typeface="宋体" panose="02010600030101010101" pitchFamily="2" charset="-122"/>
              <a:sym typeface="Noto Sans SC" panose="020B0200000000000000" charset="-122"/>
            </a:endParaRPr>
          </a:p>
        </p:txBody>
      </p:sp>
      <p:pic>
        <p:nvPicPr>
          <p:cNvPr id="12" name="Picture 12"/>
          <p:cNvPicPr>
            <a:picLocks noChangeAspect="1"/>
          </p:cNvPicPr>
          <p:nvPr>
            <p:custDataLst>
              <p:tags r:id="rId10"/>
            </p:custDataLst>
          </p:nvPr>
        </p:nvPicPr>
        <p:blipFill>
          <a:blip r:embed="rId11"/>
          <a:stretch>
            <a:fillRect/>
          </a:stretch>
        </p:blipFill>
        <p:spPr>
          <a:xfrm>
            <a:off x="482600" y="5207000"/>
            <a:ext cx="279400" cy="279400"/>
          </a:xfrm>
          <a:prstGeom prst="rect">
            <a:avLst/>
          </a:prstGeom>
        </p:spPr>
      </p:pic>
      <p:sp>
        <p:nvSpPr>
          <p:cNvPr id="13" name="标题 12"/>
          <p:cNvSpPr>
            <a:spLocks noGrp="1"/>
          </p:cNvSpPr>
          <p:nvPr>
            <p:ph type="title"/>
            <p:custDataLst>
              <p:tags r:id="rId12"/>
            </p:custDataLst>
          </p:nvPr>
        </p:nvSpPr>
        <p:spPr/>
        <p:txBody>
          <a:bodyPr vert="horz" wrap="square" lIns="0" tIns="0" rIns="0" bIns="0" rtlCol="0" anchor="b" anchorCtr="0">
            <a:normAutofit/>
          </a:bodyPr>
          <a:lstStyle/>
          <a:p>
            <a:pPr lvl="0" algn="l">
              <a:buClrTx/>
              <a:buSzTx/>
              <a:buFontTx/>
            </a:pPr>
            <a:r>
              <a:rPr lang="zh-CN" altLang="en-US">
                <a:sym typeface="+mn-ea"/>
              </a:rPr>
              <a:t>案例分析</a:t>
            </a:r>
            <a:endParaRPr lang="zh-CN" altLang="en-US">
              <a:sym typeface="+mn-ea"/>
            </a:endParaRPr>
          </a:p>
        </p:txBody>
      </p:sp>
    </p:spTree>
    <p:custDataLst>
      <p:tags r:id="rId13"/>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nodeType="click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animEffect transition="in" filter="strips(downLeft)">
                                      <p:cBhvr>
                                        <p:cTn id="7" dur="500"/>
                                        <p:tgtEl>
                                          <p:spTgt spid="10">
                                            <p:txEl>
                                              <p:pRg st="0" end="0"/>
                                            </p:txEl>
                                          </p:spTgt>
                                        </p:tgtEl>
                                      </p:cBhvr>
                                    </p:animEffect>
                                  </p:childTnLst>
                                </p:cTn>
                              </p:par>
                              <p:par>
                                <p:cTn id="8" presetID="18" presetClass="entr" presetSubtype="12" fill="hold" nodeType="withEffect">
                                  <p:stCondLst>
                                    <p:cond delay="0"/>
                                  </p:stCondLst>
                                  <p:childTnLst>
                                    <p:set>
                                      <p:cBhvr>
                                        <p:cTn id="9" dur="1" fill="hold">
                                          <p:stCondLst>
                                            <p:cond delay="0"/>
                                          </p:stCondLst>
                                        </p:cTn>
                                        <p:tgtEl>
                                          <p:spTgt spid="10">
                                            <p:txEl>
                                              <p:pRg st="1" end="1"/>
                                            </p:txEl>
                                          </p:spTgt>
                                        </p:tgtEl>
                                        <p:attrNameLst>
                                          <p:attrName>style.visibility</p:attrName>
                                        </p:attrNameLst>
                                      </p:cBhvr>
                                      <p:to>
                                        <p:strVal val="visible"/>
                                      </p:to>
                                    </p:set>
                                    <p:animEffect transition="in" filter="strips(downLeft)">
                                      <p:cBhvr>
                                        <p:cTn id="10" dur="500"/>
                                        <p:tgtEl>
                                          <p:spTgt spid="10">
                                            <p:txEl>
                                              <p:pRg st="1" end="1"/>
                                            </p:txEl>
                                          </p:spTgt>
                                        </p:tgtEl>
                                      </p:cBhvr>
                                    </p:animEffect>
                                  </p:childTnLst>
                                </p:cTn>
                              </p:par>
                              <p:par>
                                <p:cTn id="11" presetID="18" presetClass="entr" presetSubtype="12" fill="hold" nodeType="withEffect">
                                  <p:stCondLst>
                                    <p:cond delay="0"/>
                                  </p:stCondLst>
                                  <p:childTnLst>
                                    <p:set>
                                      <p:cBhvr>
                                        <p:cTn id="12" dur="1" fill="hold">
                                          <p:stCondLst>
                                            <p:cond delay="0"/>
                                          </p:stCondLst>
                                        </p:cTn>
                                        <p:tgtEl>
                                          <p:spTgt spid="10">
                                            <p:txEl>
                                              <p:pRg st="2" end="2"/>
                                            </p:txEl>
                                          </p:spTgt>
                                        </p:tgtEl>
                                        <p:attrNameLst>
                                          <p:attrName>style.visibility</p:attrName>
                                        </p:attrNameLst>
                                      </p:cBhvr>
                                      <p:to>
                                        <p:strVal val="visible"/>
                                      </p:to>
                                    </p:set>
                                    <p:animEffect transition="in" filter="strips(downLeft)">
                                      <p:cBhvr>
                                        <p:cTn id="13" dur="500"/>
                                        <p:tgtEl>
                                          <p:spTgt spid="10">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AutoShape 5"/>
          <p:cNvSpPr/>
          <p:nvPr>
            <p:custDataLst>
              <p:tags r:id="rId1"/>
            </p:custDataLst>
          </p:nvPr>
        </p:nvSpPr>
        <p:spPr>
          <a:xfrm>
            <a:off x="1022350" y="744220"/>
            <a:ext cx="7917180" cy="762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pPr>
            <a:r>
              <a:rPr lang="en-US" sz="3600" b="1">
                <a:solidFill>
                  <a:schemeClr val="accent1"/>
                </a:solidFill>
                <a:cs typeface="Noto Sans SC" panose="020B0200000000000000" charset="-122"/>
                <a:sym typeface="Noto Sans SC" panose="020B0200000000000000" charset="-122"/>
              </a:rPr>
              <a:t>STEP 2</a:t>
            </a:r>
            <a:r>
              <a:rPr lang="en-US" sz="3600" b="1" i="0" u="none" strike="noStrike">
                <a:solidFill>
                  <a:schemeClr val="accent1"/>
                </a:solidFill>
                <a:latin typeface="+mn-lt"/>
                <a:ea typeface="+mn-ea"/>
                <a:cs typeface="Noto Sans SC" panose="020B0200000000000000" charset="-122"/>
                <a:sym typeface="Noto Sans SC" panose="020B0200000000000000" charset="-122"/>
              </a:rPr>
              <a:t>：听中捕捉 — 专注与速记</a:t>
            </a:r>
            <a:endParaRPr lang="en-US" sz="3600" b="1" i="0" u="none" strike="noStrike">
              <a:solidFill>
                <a:schemeClr val="accent1"/>
              </a:solidFill>
              <a:latin typeface="+mn-lt"/>
              <a:ea typeface="+mn-ea"/>
              <a:cs typeface="Noto Sans SC" panose="020B0200000000000000" charset="-122"/>
              <a:sym typeface="Noto Sans SC" panose="020B0200000000000000" charset="-122"/>
            </a:endParaRPr>
          </a:p>
        </p:txBody>
      </p:sp>
      <p:sp>
        <p:nvSpPr>
          <p:cNvPr id="6" name="AutoShape 6"/>
          <p:cNvSpPr/>
          <p:nvPr>
            <p:custDataLst>
              <p:tags r:id="rId2"/>
            </p:custDataLst>
          </p:nvPr>
        </p:nvSpPr>
        <p:spPr>
          <a:xfrm>
            <a:off x="460375" y="2379980"/>
            <a:ext cx="11321415" cy="4095750"/>
          </a:xfrm>
          <a:prstGeom prst="roundRect">
            <a:avLst>
              <a:gd name="adj" fmla="val 13333"/>
            </a:avLst>
          </a:prstGeom>
          <a:solidFill>
            <a:srgbClr val="FFFFFF">
              <a:alpha val="100000"/>
            </a:srgbClr>
          </a:solidFill>
          <a:ln w="12700" cap="flat" cmpd="sng">
            <a:solidFill>
              <a:schemeClr val="accent2">
                <a:alpha val="100000"/>
              </a:schemeClr>
            </a:solidFill>
            <a:prstDash val="solid"/>
            <a:round/>
          </a:ln>
          <a:effectLst>
            <a:outerShdw blurRad="444500" dist="190500" dir="2700000" algn="tl" rotWithShape="0">
              <a:srgbClr val="000000">
                <a:alpha val="25000"/>
              </a:srgbClr>
            </a:outerShdw>
          </a:effectLst>
        </p:spPr>
        <p:txBody>
          <a:bodyPr vert="horz" wrap="square" lIns="63500" tIns="63500" rIns="63500" bIns="63500" rtlCol="0" anchor="ctr"/>
          <a:lstStyle/>
          <a:p>
            <a:pPr algn="ctr">
              <a:defRPr/>
            </a:pPr>
            <a:endParaRPr>
              <a:solidFill>
                <a:schemeClr val="tx1"/>
              </a:solidFill>
            </a:endParaRPr>
          </a:p>
        </p:txBody>
      </p:sp>
      <p:sp>
        <p:nvSpPr>
          <p:cNvPr id="8" name="AutoShape 8"/>
          <p:cNvSpPr/>
          <p:nvPr>
            <p:custDataLst>
              <p:tags r:id="rId3"/>
            </p:custDataLst>
          </p:nvPr>
        </p:nvSpPr>
        <p:spPr>
          <a:xfrm>
            <a:off x="1611630" y="2475230"/>
            <a:ext cx="9691370" cy="3281045"/>
          </a:xfrm>
          <a:prstGeom prst="rect">
            <a:avLst/>
          </a:prstGeom>
          <a:noFill/>
          <a:ln w="12700" cap="flat" cmpd="sng">
            <a:noFill/>
            <a:prstDash val="solid"/>
            <a:round/>
          </a:ln>
        </p:spPr>
        <p:txBody>
          <a:bodyPr vert="horz" wrap="square" lIns="0" tIns="0" rIns="0" bIns="0" rtlCol="0" anchor="ctr" anchorCtr="0">
            <a:normAutofit lnSpcReduction="20000"/>
          </a:bodyPr>
          <a:lstStyle/>
          <a:p>
            <a:pPr marL="0" indent="0" algn="l">
              <a:lnSpc>
                <a:spcPct val="150000"/>
              </a:lnSpc>
              <a:defRPr/>
            </a:pPr>
            <a:r>
              <a:rPr lang="zh-CN" altLang="en-US" sz="3200" b="1" i="0" u="none" strike="noStrike">
                <a:solidFill>
                  <a:schemeClr val="tx1"/>
                </a:solidFill>
                <a:effectLst>
                  <a:outerShdw blurRad="38100" dist="19050" dir="2700000" algn="tl" rotWithShape="0">
                    <a:schemeClr val="dk1">
                      <a:alpha val="40000"/>
                    </a:schemeClr>
                  </a:outerShdw>
                </a:effectLst>
                <a:latin typeface="+mn-lt"/>
                <a:ea typeface="+mn-ea"/>
                <a:cs typeface="Noto Sans SC" panose="020B0200000000000000" charset="-122"/>
                <a:sym typeface="Noto Sans SC" panose="020B0200000000000000" charset="-122"/>
              </a:rPr>
              <a:t>抓住关键信号词，锁定考点</a:t>
            </a:r>
            <a:endParaRPr lang="zh-CN" altLang="en-US" sz="3200" b="1" i="0" u="none" strike="noStrike">
              <a:solidFill>
                <a:schemeClr val="tx1"/>
              </a:solidFill>
              <a:effectLst>
                <a:outerShdw blurRad="38100" dist="19050" dir="2700000" algn="tl" rotWithShape="0">
                  <a:schemeClr val="dk1">
                    <a:alpha val="40000"/>
                  </a:schemeClr>
                </a:outerShdw>
              </a:effectLst>
              <a:latin typeface="+mn-lt"/>
              <a:ea typeface="+mn-ea"/>
              <a:cs typeface="Noto Sans SC" panose="020B0200000000000000" charset="-122"/>
              <a:sym typeface="Noto Sans SC" panose="020B0200000000000000" charset="-122"/>
            </a:endParaRPr>
          </a:p>
          <a:p>
            <a:pPr marL="0" indent="0" algn="l">
              <a:lnSpc>
                <a:spcPct val="150000"/>
              </a:lnSpc>
            </a:pPr>
            <a:r>
              <a:rPr lang="zh-CN" altLang="en-US" sz="3200" b="0" i="0" u="none" strike="noStrike">
                <a:solidFill>
                  <a:schemeClr val="accent1"/>
                </a:solidFill>
                <a:latin typeface="+mn-lt"/>
                <a:ea typeface="+mn-ea"/>
                <a:cs typeface="Noto Sans SC" panose="020B0200000000000000" charset="-122"/>
                <a:sym typeface="Noto Sans SC" panose="020B0200000000000000" charset="-122"/>
              </a:rPr>
              <a:t>•转折：</a:t>
            </a:r>
            <a:r>
              <a:rPr lang="en-US" altLang="zh-CN" sz="3200" b="1" i="0" u="none" strike="noStrike">
                <a:solidFill>
                  <a:srgbClr val="00B050"/>
                </a:solidFill>
                <a:latin typeface="+mn-lt"/>
                <a:ea typeface="+mn-ea"/>
                <a:cs typeface="Noto Sans SC" panose="020B0200000000000000" charset="-122"/>
                <a:sym typeface="Noto Sans SC" panose="020B0200000000000000" charset="-122"/>
              </a:rPr>
              <a:t>but, however, yet, actually</a:t>
            </a:r>
            <a:r>
              <a:rPr lang="en-US" altLang="zh-CN" sz="3200" b="0" i="0" u="none" strike="noStrike">
                <a:solidFill>
                  <a:schemeClr val="accent1"/>
                </a:solidFill>
                <a:latin typeface="+mn-lt"/>
                <a:ea typeface="+mn-ea"/>
                <a:cs typeface="Noto Sans SC" panose="020B0200000000000000" charset="-122"/>
                <a:sym typeface="Noto Sans SC" panose="020B0200000000000000" charset="-122"/>
              </a:rPr>
              <a:t> (</a:t>
            </a:r>
            <a:r>
              <a:rPr lang="zh-CN" altLang="en-US" sz="3200" b="0" i="0" u="none" strike="noStrike">
                <a:solidFill>
                  <a:schemeClr val="accent1"/>
                </a:solidFill>
                <a:latin typeface="+mn-lt"/>
                <a:ea typeface="+mn-ea"/>
                <a:cs typeface="Noto Sans SC" panose="020B0200000000000000" charset="-122"/>
                <a:sym typeface="Noto Sans SC" panose="020B0200000000000000" charset="-122"/>
              </a:rPr>
              <a:t>答案常在转折后) •建议：</a:t>
            </a:r>
            <a:r>
              <a:rPr lang="en-US" altLang="zh-CN" sz="3200" b="1" i="0" u="none" strike="noStrike">
                <a:solidFill>
                  <a:srgbClr val="00B050"/>
                </a:solidFill>
                <a:latin typeface="+mn-lt"/>
                <a:ea typeface="+mn-ea"/>
                <a:cs typeface="Noto Sans SC" panose="020B0200000000000000" charset="-122"/>
                <a:sym typeface="Noto Sans SC" panose="020B0200000000000000" charset="-122"/>
              </a:rPr>
              <a:t>should, had better, why not</a:t>
            </a:r>
            <a:r>
              <a:rPr lang="en-US" altLang="zh-CN" sz="3200" b="0" i="0" u="none" strike="noStrike">
                <a:solidFill>
                  <a:schemeClr val="accent1"/>
                </a:solidFill>
                <a:latin typeface="+mn-lt"/>
                <a:ea typeface="+mn-ea"/>
                <a:cs typeface="Noto Sans SC" panose="020B0200000000000000" charset="-122"/>
                <a:sym typeface="Noto Sans SC" panose="020B0200000000000000" charset="-122"/>
              </a:rPr>
              <a:t> (</a:t>
            </a:r>
            <a:r>
              <a:rPr lang="zh-CN" altLang="en-US" sz="3200" b="0" i="0" u="none" strike="noStrike">
                <a:solidFill>
                  <a:schemeClr val="accent1"/>
                </a:solidFill>
                <a:latin typeface="+mn-lt"/>
                <a:ea typeface="+mn-ea"/>
                <a:cs typeface="Noto Sans SC" panose="020B0200000000000000" charset="-122"/>
                <a:sym typeface="Noto Sans SC" panose="020B0200000000000000" charset="-122"/>
              </a:rPr>
              <a:t>建议即考点) </a:t>
            </a:r>
            <a:endParaRPr lang="zh-CN" altLang="en-US" sz="3200" b="0" i="0" u="none" strike="noStrike">
              <a:solidFill>
                <a:schemeClr val="accent1"/>
              </a:solidFill>
              <a:latin typeface="+mn-lt"/>
              <a:ea typeface="+mn-ea"/>
              <a:cs typeface="Noto Sans SC" panose="020B0200000000000000" charset="-122"/>
              <a:sym typeface="Noto Sans SC" panose="020B0200000000000000" charset="-122"/>
            </a:endParaRPr>
          </a:p>
          <a:p>
            <a:pPr marL="0" indent="0" algn="l">
              <a:lnSpc>
                <a:spcPct val="150000"/>
              </a:lnSpc>
            </a:pPr>
            <a:r>
              <a:rPr lang="zh-CN" altLang="en-US" sz="3200" b="0" i="0" u="none" strike="noStrike">
                <a:solidFill>
                  <a:schemeClr val="accent1"/>
                </a:solidFill>
                <a:latin typeface="+mn-lt"/>
                <a:ea typeface="+mn-ea"/>
                <a:cs typeface="Noto Sans SC" panose="020B0200000000000000" charset="-122"/>
                <a:sym typeface="Noto Sans SC" panose="020B0200000000000000" charset="-122"/>
              </a:rPr>
              <a:t>•因果：</a:t>
            </a:r>
            <a:r>
              <a:rPr lang="en-US" altLang="zh-CN" sz="3200" b="1" i="0" u="none" strike="noStrike">
                <a:solidFill>
                  <a:srgbClr val="00B050"/>
                </a:solidFill>
                <a:latin typeface="+mn-lt"/>
                <a:ea typeface="+mn-ea"/>
                <a:cs typeface="Noto Sans SC" panose="020B0200000000000000" charset="-122"/>
                <a:sym typeface="Noto Sans SC" panose="020B0200000000000000" charset="-122"/>
              </a:rPr>
              <a:t>because, so, since</a:t>
            </a:r>
            <a:r>
              <a:rPr lang="en-US" altLang="zh-CN" sz="3200" b="0" i="0" u="none" strike="noStrike">
                <a:solidFill>
                  <a:schemeClr val="accent1"/>
                </a:solidFill>
                <a:latin typeface="+mn-lt"/>
                <a:ea typeface="+mn-ea"/>
                <a:cs typeface="Noto Sans SC" panose="020B0200000000000000" charset="-122"/>
                <a:sym typeface="Noto Sans SC" panose="020B0200000000000000" charset="-122"/>
              </a:rPr>
              <a:t> (</a:t>
            </a:r>
            <a:r>
              <a:rPr lang="zh-CN" altLang="en-US" sz="3200" b="0" i="0" u="none" strike="noStrike">
                <a:solidFill>
                  <a:schemeClr val="accent1"/>
                </a:solidFill>
                <a:latin typeface="+mn-lt"/>
                <a:ea typeface="+mn-ea"/>
                <a:cs typeface="Noto Sans SC" panose="020B0200000000000000" charset="-122"/>
                <a:sym typeface="Noto Sans SC" panose="020B0200000000000000" charset="-122"/>
              </a:rPr>
              <a:t>理清逻辑)</a:t>
            </a:r>
            <a:endParaRPr lang="zh-CN" altLang="en-US" sz="3200" b="0" i="0" u="none" strike="noStrike">
              <a:solidFill>
                <a:schemeClr val="accent1"/>
              </a:solidFill>
              <a:latin typeface="+mn-lt"/>
              <a:ea typeface="+mn-ea"/>
              <a:cs typeface="Noto Sans SC" panose="020B0200000000000000" charset="-122"/>
              <a:sym typeface="Noto Sans SC" panose="020B0200000000000000" charset="-122"/>
            </a:endParaRPr>
          </a:p>
        </p:txBody>
      </p:sp>
      <p:pic>
        <p:nvPicPr>
          <p:cNvPr id="15" name="Picture 10"/>
          <p:cNvPicPr>
            <a:picLocks noChangeAspect="1"/>
          </p:cNvPicPr>
          <p:nvPr>
            <p:custDataLst>
              <p:tags r:id="rId4"/>
            </p:custDataLst>
          </p:nvPr>
        </p:nvPicPr>
        <p:blipFill>
          <a:blip r:embed="rId5"/>
          <a:stretch>
            <a:fillRect/>
          </a:stretch>
        </p:blipFill>
        <p:spPr>
          <a:xfrm>
            <a:off x="803275" y="3029585"/>
            <a:ext cx="688340" cy="688340"/>
          </a:xfrm>
          <a:prstGeom prst="rect">
            <a:avLst/>
          </a:prstGeom>
        </p:spPr>
      </p:pic>
    </p:spTree>
    <p:custDataLst>
      <p:tags r:id="rId6"/>
    </p:custData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AutoShape 5"/>
          <p:cNvSpPr/>
          <p:nvPr>
            <p:custDataLst>
              <p:tags r:id="rId1"/>
            </p:custDataLst>
          </p:nvPr>
        </p:nvSpPr>
        <p:spPr>
          <a:xfrm>
            <a:off x="839470" y="783590"/>
            <a:ext cx="7438390" cy="762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pPr>
            <a:r>
              <a:rPr lang="en-US" altLang="zh-CN" sz="3600" b="1" i="0" u="none" strike="noStrike">
                <a:solidFill>
                  <a:schemeClr val="accent1"/>
                </a:solidFill>
                <a:latin typeface="+mn-lt"/>
                <a:ea typeface="+mn-ea"/>
                <a:cs typeface="Noto Sans SC" panose="020B0200000000000000" charset="-122"/>
                <a:sym typeface="Noto Sans SC" panose="020B0200000000000000" charset="-122"/>
              </a:rPr>
              <a:t>STEP 2</a:t>
            </a:r>
            <a:r>
              <a:rPr lang="en-US" sz="3600" b="1" i="0" u="none" strike="noStrike">
                <a:solidFill>
                  <a:schemeClr val="accent1"/>
                </a:solidFill>
                <a:latin typeface="+mn-lt"/>
                <a:ea typeface="+mn-ea"/>
                <a:cs typeface="Noto Sans SC" panose="020B0200000000000000" charset="-122"/>
                <a:sym typeface="Noto Sans SC" panose="020B0200000000000000" charset="-122"/>
              </a:rPr>
              <a:t>：听中捕捉 — 专注与速记</a:t>
            </a:r>
            <a:endParaRPr lang="en-US" sz="3600" b="1" i="0" u="none" strike="noStrike">
              <a:solidFill>
                <a:schemeClr val="accent1"/>
              </a:solidFill>
              <a:latin typeface="+mn-lt"/>
              <a:ea typeface="+mn-ea"/>
              <a:cs typeface="Noto Sans SC" panose="020B0200000000000000" charset="-122"/>
              <a:sym typeface="Noto Sans SC" panose="020B0200000000000000" charset="-122"/>
            </a:endParaRPr>
          </a:p>
        </p:txBody>
      </p:sp>
      <p:sp>
        <p:nvSpPr>
          <p:cNvPr id="6" name="AutoShape 6"/>
          <p:cNvSpPr/>
          <p:nvPr>
            <p:custDataLst>
              <p:tags r:id="rId2"/>
            </p:custDataLst>
          </p:nvPr>
        </p:nvSpPr>
        <p:spPr>
          <a:xfrm>
            <a:off x="460375" y="2141220"/>
            <a:ext cx="11321415" cy="4095750"/>
          </a:xfrm>
          <a:prstGeom prst="roundRect">
            <a:avLst>
              <a:gd name="adj" fmla="val 13333"/>
            </a:avLst>
          </a:prstGeom>
          <a:solidFill>
            <a:srgbClr val="FFFFFF">
              <a:alpha val="100000"/>
            </a:srgbClr>
          </a:solidFill>
          <a:ln w="12700" cap="flat" cmpd="sng">
            <a:solidFill>
              <a:schemeClr val="accent1">
                <a:alpha val="100000"/>
              </a:schemeClr>
            </a:solidFill>
            <a:prstDash val="solid"/>
            <a:round/>
          </a:ln>
          <a:effectLst>
            <a:outerShdw blurRad="444500" dist="190500" dir="2700000" algn="tl" rotWithShape="0">
              <a:srgbClr val="000000">
                <a:alpha val="25000"/>
              </a:srgbClr>
            </a:outerShdw>
          </a:effectLst>
        </p:spPr>
        <p:txBody>
          <a:bodyPr vert="horz" wrap="square" lIns="63500" tIns="63500" rIns="63500" bIns="63500" rtlCol="0" anchor="ctr"/>
          <a:lstStyle/>
          <a:p>
            <a:pPr algn="ctr">
              <a:defRPr/>
            </a:pPr>
            <a:endParaRPr>
              <a:solidFill>
                <a:schemeClr val="tx1"/>
              </a:solidFill>
            </a:endParaRPr>
          </a:p>
        </p:txBody>
      </p:sp>
      <p:sp>
        <p:nvSpPr>
          <p:cNvPr id="8" name="AutoShape 8"/>
          <p:cNvSpPr/>
          <p:nvPr>
            <p:custDataLst>
              <p:tags r:id="rId3"/>
            </p:custDataLst>
          </p:nvPr>
        </p:nvSpPr>
        <p:spPr>
          <a:xfrm>
            <a:off x="1700530" y="2236470"/>
            <a:ext cx="9483090" cy="3281045"/>
          </a:xfrm>
          <a:prstGeom prst="rect">
            <a:avLst/>
          </a:prstGeom>
          <a:noFill/>
          <a:ln w="12700" cap="flat" cmpd="sng">
            <a:noFill/>
            <a:prstDash val="solid"/>
            <a:round/>
          </a:ln>
        </p:spPr>
        <p:txBody>
          <a:bodyPr vert="horz" wrap="square" lIns="0" tIns="0" rIns="0" bIns="0" rtlCol="0" anchor="ctr" anchorCtr="0">
            <a:normAutofit/>
          </a:bodyPr>
          <a:lstStyle/>
          <a:p>
            <a:pPr marL="0" indent="0" algn="l">
              <a:lnSpc>
                <a:spcPct val="200000"/>
              </a:lnSpc>
              <a:defRPr/>
            </a:pPr>
            <a:r>
              <a:rPr lang="zh-CN" altLang="en-US" sz="3200" b="1" i="0" u="none" strike="noStrike">
                <a:solidFill>
                  <a:schemeClr val="tx1"/>
                </a:solidFill>
                <a:effectLst>
                  <a:outerShdw blurRad="38100" dist="19050" dir="2700000" algn="tl" rotWithShape="0">
                    <a:schemeClr val="dk1">
                      <a:alpha val="40000"/>
                    </a:schemeClr>
                  </a:outerShdw>
                </a:effectLst>
                <a:latin typeface="+mn-lt"/>
                <a:ea typeface="+mn-ea"/>
                <a:cs typeface="Noto Sans SC" panose="020B0200000000000000" charset="-122"/>
                <a:sym typeface="Noto Sans SC" panose="020B0200000000000000" charset="-122"/>
              </a:rPr>
              <a:t>做好简要记录，辅助回忆</a:t>
            </a:r>
            <a:endParaRPr lang="zh-CN" altLang="en-US" sz="3200" b="1" i="0" u="none" strike="noStrike">
              <a:solidFill>
                <a:schemeClr val="tx1"/>
              </a:solidFill>
              <a:effectLst>
                <a:outerShdw blurRad="38100" dist="19050" dir="2700000" algn="tl" rotWithShape="0">
                  <a:schemeClr val="dk1">
                    <a:alpha val="40000"/>
                  </a:schemeClr>
                </a:outerShdw>
              </a:effectLst>
              <a:latin typeface="+mn-lt"/>
              <a:ea typeface="+mn-ea"/>
              <a:cs typeface="Noto Sans SC" panose="020B0200000000000000" charset="-122"/>
              <a:sym typeface="Noto Sans SC" panose="020B0200000000000000" charset="-122"/>
            </a:endParaRPr>
          </a:p>
          <a:p>
            <a:pPr marL="0" indent="0" algn="l">
              <a:lnSpc>
                <a:spcPct val="200000"/>
              </a:lnSpc>
            </a:pPr>
            <a:r>
              <a:rPr lang="zh-CN" altLang="en-US" sz="3200" b="0" i="0" u="none" strike="noStrike">
                <a:solidFill>
                  <a:schemeClr val="accent1"/>
                </a:solidFill>
                <a:latin typeface="+mn-lt"/>
                <a:ea typeface="+mn-ea"/>
                <a:cs typeface="Noto Sans SC" panose="020B0200000000000000" charset="-122"/>
                <a:sym typeface="Noto Sans SC" panose="020B0200000000000000" charset="-122"/>
              </a:rPr>
              <a:t>用缩写、符号快速记录易混淆信息。例：</a:t>
            </a:r>
            <a:r>
              <a:rPr lang="zh-CN" altLang="en-US" sz="3200" b="1" i="0" u="none" strike="noStrike">
                <a:solidFill>
                  <a:schemeClr val="accent1"/>
                </a:solidFill>
                <a:latin typeface="+mn-lt"/>
                <a:ea typeface="+mn-ea"/>
                <a:cs typeface="Noto Sans SC" panose="020B0200000000000000" charset="-122"/>
                <a:sym typeface="Noto Sans SC" panose="020B0200000000000000" charset="-122"/>
              </a:rPr>
              <a:t>3</a:t>
            </a:r>
            <a:r>
              <a:rPr lang="en-US" altLang="zh-CN" sz="3200" b="1" i="0" u="none" strike="noStrike">
                <a:solidFill>
                  <a:schemeClr val="accent1"/>
                </a:solidFill>
                <a:latin typeface="+mn-lt"/>
                <a:ea typeface="+mn-ea"/>
                <a:cs typeface="Noto Sans SC" panose="020B0200000000000000" charset="-122"/>
                <a:sym typeface="Noto Sans SC" panose="020B0200000000000000" charset="-122"/>
              </a:rPr>
              <a:t>pm(</a:t>
            </a:r>
            <a:r>
              <a:rPr lang="zh-CN" altLang="en-US" sz="3200" b="1" i="0" u="none" strike="noStrike">
                <a:solidFill>
                  <a:schemeClr val="accent1"/>
                </a:solidFill>
                <a:latin typeface="+mn-lt"/>
                <a:ea typeface="+mn-ea"/>
                <a:cs typeface="Noto Sans SC" panose="020B0200000000000000" charset="-122"/>
                <a:sym typeface="Noto Sans SC" panose="020B0200000000000000" charset="-122"/>
              </a:rPr>
              <a:t>时间),</a:t>
            </a:r>
            <a:r>
              <a:rPr lang="en-US" altLang="zh-CN" sz="3200" b="1" i="0" u="none" strike="noStrike">
                <a:solidFill>
                  <a:schemeClr val="accent1"/>
                </a:solidFill>
                <a:latin typeface="+mn-lt"/>
                <a:ea typeface="+mn-ea"/>
                <a:cs typeface="Noto Sans SC" panose="020B0200000000000000" charset="-122"/>
                <a:sym typeface="Noto Sans SC" panose="020B0200000000000000" charset="-122"/>
              </a:rPr>
              <a:t>Mon(</a:t>
            </a:r>
            <a:r>
              <a:rPr lang="zh-CN" altLang="en-US" sz="3200" b="1" i="0" u="none" strike="noStrike">
                <a:solidFill>
                  <a:schemeClr val="accent1"/>
                </a:solidFill>
                <a:latin typeface="+mn-lt"/>
                <a:ea typeface="+mn-ea"/>
                <a:cs typeface="Noto Sans SC" panose="020B0200000000000000" charset="-122"/>
                <a:sym typeface="Noto Sans SC" panose="020B0200000000000000" charset="-122"/>
              </a:rPr>
              <a:t>星期),</a:t>
            </a:r>
            <a:r>
              <a:rPr lang="en-US" altLang="zh-CN" sz="3200" b="1" i="0" u="none" strike="noStrike">
                <a:solidFill>
                  <a:schemeClr val="accent1"/>
                </a:solidFill>
                <a:latin typeface="+mn-lt"/>
                <a:ea typeface="+mn-ea"/>
                <a:cs typeface="Noto Sans SC" panose="020B0200000000000000" charset="-122"/>
                <a:sym typeface="Noto Sans SC" panose="020B0200000000000000" charset="-122"/>
              </a:rPr>
              <a:t> √</a:t>
            </a:r>
            <a:r>
              <a:rPr lang="zh-CN" altLang="en-US" sz="3200" b="1" i="0" u="none" strike="noStrike">
                <a:solidFill>
                  <a:schemeClr val="accent1"/>
                </a:solidFill>
                <a:latin typeface="+mn-lt"/>
                <a:ea typeface="+mn-ea"/>
                <a:cs typeface="Noto Sans SC" panose="020B0200000000000000" charset="-122"/>
                <a:sym typeface="Noto Sans SC" panose="020B0200000000000000" charset="-122"/>
              </a:rPr>
              <a:t>(同意),×(不同意)。</a:t>
            </a:r>
            <a:endParaRPr lang="zh-CN" altLang="en-US" sz="3200" b="1" i="0" u="none" strike="noStrike">
              <a:solidFill>
                <a:schemeClr val="accent1"/>
              </a:solidFill>
              <a:latin typeface="+mn-lt"/>
              <a:ea typeface="+mn-ea"/>
              <a:cs typeface="Noto Sans SC" panose="020B0200000000000000" charset="-122"/>
              <a:sym typeface="Noto Sans SC" panose="020B0200000000000000" charset="-122"/>
            </a:endParaRPr>
          </a:p>
        </p:txBody>
      </p:sp>
      <p:pic>
        <p:nvPicPr>
          <p:cNvPr id="13" name="Picture 13"/>
          <p:cNvPicPr>
            <a:picLocks noChangeAspect="1"/>
          </p:cNvPicPr>
          <p:nvPr>
            <p:custDataLst>
              <p:tags r:id="rId4"/>
            </p:custDataLst>
          </p:nvPr>
        </p:nvPicPr>
        <p:blipFill>
          <a:blip r:embed="rId5"/>
          <a:stretch>
            <a:fillRect/>
          </a:stretch>
        </p:blipFill>
        <p:spPr>
          <a:xfrm>
            <a:off x="692150" y="2866390"/>
            <a:ext cx="763905" cy="763905"/>
          </a:xfrm>
          <a:prstGeom prst="rect">
            <a:avLst/>
          </a:prstGeom>
        </p:spPr>
      </p:pic>
    </p:spTree>
    <p:custDataLst>
      <p:tags r:id="rId6"/>
    </p:custData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内容占位符 11"/>
          <p:cNvSpPr>
            <a:spLocks noGrp="1"/>
          </p:cNvSpPr>
          <p:nvPr>
            <p:ph idx="1"/>
            <p:custDataLst>
              <p:tags r:id="rId1"/>
            </p:custDataLst>
          </p:nvPr>
        </p:nvSpPr>
        <p:spPr>
          <a:xfrm>
            <a:off x="838200" y="1825625"/>
            <a:ext cx="10515600" cy="4351338"/>
          </a:xfrm>
        </p:spPr>
        <p:txBody>
          <a:bodyPr/>
          <a:p>
            <a:endParaRPr lang="zh-CN" altLang="en-US"/>
          </a:p>
        </p:txBody>
      </p:sp>
      <p:sp>
        <p:nvSpPr>
          <p:cNvPr id="4" name="AutoShape 4"/>
          <p:cNvSpPr/>
          <p:nvPr>
            <p:custDataLst>
              <p:tags r:id="rId2"/>
            </p:custDataLst>
          </p:nvPr>
        </p:nvSpPr>
        <p:spPr>
          <a:xfrm>
            <a:off x="257810" y="1285240"/>
            <a:ext cx="10877550" cy="5064760"/>
          </a:xfrm>
          <a:prstGeom prst="roundRect">
            <a:avLst>
              <a:gd name="adj" fmla="val 3157"/>
            </a:avLst>
          </a:prstGeom>
          <a:solidFill>
            <a:srgbClr val="FFFFFF">
              <a:alpha val="100000"/>
            </a:srgbClr>
          </a:solidFill>
          <a:ln w="25400" cap="flat" cmpd="sng">
            <a:noFill/>
            <a:prstDash val="solid"/>
            <a:round/>
          </a:ln>
          <a:effectLst>
            <a:outerShdw blurRad="444500" dist="190500" dir="2700000" algn="tl" rotWithShape="0">
              <a:srgbClr val="000000">
                <a:alpha val="25000"/>
              </a:srgbClr>
            </a:outerShdw>
          </a:effectLst>
        </p:spPr>
        <p:txBody>
          <a:bodyPr vert="horz" wrap="square" lIns="63500" tIns="63500" rIns="63500" bIns="63500" rtlCol="0" anchor="ctr"/>
          <a:lstStyle/>
          <a:p>
            <a:pPr algn="ctr">
              <a:defRPr/>
            </a:pPr>
            <a:endParaRPr>
              <a:solidFill>
                <a:schemeClr val="tx1"/>
              </a:solidFill>
            </a:endParaRPr>
          </a:p>
        </p:txBody>
      </p:sp>
      <p:sp>
        <p:nvSpPr>
          <p:cNvPr id="6" name="AutoShape 6"/>
          <p:cNvSpPr/>
          <p:nvPr>
            <p:custDataLst>
              <p:tags r:id="rId3"/>
            </p:custDataLst>
          </p:nvPr>
        </p:nvSpPr>
        <p:spPr>
          <a:xfrm>
            <a:off x="1327785" y="1461135"/>
            <a:ext cx="4850765" cy="4570095"/>
          </a:xfrm>
          <a:prstGeom prst="rect">
            <a:avLst/>
          </a:prstGeom>
          <a:noFill/>
          <a:ln w="12700" cap="flat" cmpd="sng">
            <a:noFill/>
            <a:prstDash val="solid"/>
            <a:round/>
          </a:ln>
        </p:spPr>
        <p:txBody>
          <a:bodyPr vert="horz" wrap="square" lIns="0" tIns="0" rIns="0" bIns="0" rtlCol="0" anchor="ctr" anchorCtr="0">
            <a:noAutofit/>
          </a:bodyPr>
          <a:lstStyle/>
          <a:p>
            <a:pPr marL="0" indent="0" algn="l">
              <a:lnSpc>
                <a:spcPct val="125000"/>
              </a:lnSpc>
              <a:defRPr/>
            </a:pPr>
            <a:r>
              <a:rPr lang="en-US" sz="2400" b="1" i="0" u="none" strike="noStrike">
                <a:solidFill>
                  <a:schemeClr val="accent1"/>
                </a:solidFill>
                <a:effectLst>
                  <a:outerShdw blurRad="38100" dist="25400" dir="5400000" algn="ctr" rotWithShape="0">
                    <a:srgbClr val="6E747A">
                      <a:alpha val="43000"/>
                    </a:srgbClr>
                  </a:outerShdw>
                </a:effectLst>
                <a:latin typeface="+mn-lt"/>
                <a:ea typeface="+mn-ea"/>
                <a:cs typeface="Noto Sans SC" panose="020B0200000000000000" charset="-122"/>
                <a:sym typeface="Noto Sans SC" panose="020B0200000000000000" charset="-122"/>
              </a:rPr>
              <a:t>01. 时间/数字陷阱</a:t>
            </a:r>
            <a:br>
              <a:rPr lang="en-US" sz="2400" b="0" i="0" u="none" strike="noStrike">
                <a:solidFill>
                  <a:schemeClr val="accent1"/>
                </a:solidFill>
                <a:latin typeface="+mn-lt"/>
                <a:ea typeface="+mn-ea"/>
                <a:cs typeface="Noto Sans SC" panose="020B0200000000000000" charset="-122"/>
                <a:sym typeface="Noto Sans SC" panose="020B0200000000000000" charset="-122"/>
              </a:rPr>
            </a:br>
            <a:r>
              <a:rPr lang="en-US" sz="2400" b="0" i="0" u="none" strike="noStrike">
                <a:solidFill>
                  <a:schemeClr val="accent1"/>
                </a:solidFill>
                <a:latin typeface="+mn-lt"/>
                <a:ea typeface="+mn-ea"/>
                <a:cs typeface="Noto Sans SC" panose="020B0200000000000000" charset="-122"/>
                <a:sym typeface="Noto Sans SC" panose="020B0200000000000000" charset="-122"/>
              </a:rPr>
              <a:t>先报干扰项，再修正。</a:t>
            </a:r>
            <a:endParaRPr lang="en-US" sz="2400">
              <a:solidFill>
                <a:schemeClr val="tx1"/>
              </a:solidFill>
              <a:latin typeface="+mn-lt"/>
              <a:ea typeface="+mn-ea"/>
            </a:endParaRPr>
          </a:p>
          <a:p>
            <a:pPr marL="0" indent="0" algn="l">
              <a:lnSpc>
                <a:spcPct val="125000"/>
              </a:lnSpc>
              <a:spcBef>
                <a:spcPts val="1600"/>
              </a:spcBef>
            </a:pPr>
            <a:r>
              <a:rPr lang="en-US" sz="2400" b="1" i="0" u="none" strike="noStrike">
                <a:solidFill>
                  <a:schemeClr val="accent1"/>
                </a:solidFill>
                <a:latin typeface="+mn-lt"/>
                <a:ea typeface="+mn-ea"/>
                <a:cs typeface="Noto Sans SC" panose="020B0200000000000000" charset="-122"/>
                <a:sym typeface="Noto Sans SC" panose="020B0200000000000000" charset="-122"/>
              </a:rPr>
              <a:t>02. 地点/场景陷阱</a:t>
            </a:r>
            <a:br>
              <a:rPr lang="en-US" sz="2400" b="0" i="0" u="none" strike="noStrike">
                <a:solidFill>
                  <a:schemeClr val="accent1"/>
                </a:solidFill>
                <a:latin typeface="+mn-lt"/>
                <a:ea typeface="+mn-ea"/>
                <a:cs typeface="Noto Sans SC" panose="020B0200000000000000" charset="-122"/>
                <a:sym typeface="Noto Sans SC" panose="020B0200000000000000" charset="-122"/>
              </a:rPr>
            </a:br>
            <a:r>
              <a:rPr lang="en-US" sz="2400" b="0" i="0" u="none" strike="noStrike">
                <a:solidFill>
                  <a:schemeClr val="accent1"/>
                </a:solidFill>
                <a:latin typeface="+mn-lt"/>
                <a:ea typeface="+mn-ea"/>
                <a:cs typeface="Noto Sans SC" panose="020B0200000000000000" charset="-122"/>
                <a:sym typeface="Noto Sans SC" panose="020B0200000000000000" charset="-122"/>
              </a:rPr>
              <a:t>选项出现多个相似场景。</a:t>
            </a:r>
            <a:endParaRPr lang="en-US" sz="2400" b="0" i="0" u="none" strike="noStrike">
              <a:solidFill>
                <a:schemeClr val="accent1"/>
              </a:solidFill>
              <a:latin typeface="+mn-lt"/>
              <a:ea typeface="+mn-ea"/>
              <a:cs typeface="Noto Sans SC" panose="020B0200000000000000" charset="-122"/>
              <a:sym typeface="Noto Sans SC" panose="020B0200000000000000" charset="-122"/>
            </a:endParaRPr>
          </a:p>
          <a:p>
            <a:pPr marL="0" indent="0" algn="l">
              <a:lnSpc>
                <a:spcPct val="125000"/>
              </a:lnSpc>
              <a:spcBef>
                <a:spcPts val="1600"/>
              </a:spcBef>
            </a:pPr>
            <a:r>
              <a:rPr lang="en-US" sz="2400" b="1" i="0" u="none" strike="noStrike">
                <a:solidFill>
                  <a:schemeClr val="accent1"/>
                </a:solidFill>
                <a:latin typeface="+mn-lt"/>
                <a:ea typeface="+mn-ea"/>
                <a:cs typeface="Noto Sans SC" panose="020B0200000000000000" charset="-122"/>
                <a:sym typeface="Noto Sans SC" panose="020B0200000000000000" charset="-122"/>
              </a:rPr>
              <a:t>03. 态度反转陷阱</a:t>
            </a:r>
            <a:br>
              <a:rPr lang="en-US" sz="2400" b="0" i="0" u="none" strike="noStrike">
                <a:solidFill>
                  <a:schemeClr val="accent1"/>
                </a:solidFill>
                <a:latin typeface="+mn-lt"/>
                <a:ea typeface="+mn-ea"/>
                <a:cs typeface="Noto Sans SC" panose="020B0200000000000000" charset="-122"/>
                <a:sym typeface="Noto Sans SC" panose="020B0200000000000000" charset="-122"/>
              </a:rPr>
            </a:br>
            <a:r>
              <a:rPr lang="en-US" sz="2400" b="0" i="0" u="none" strike="noStrike">
                <a:solidFill>
                  <a:schemeClr val="accent1"/>
                </a:solidFill>
                <a:latin typeface="+mn-lt"/>
                <a:ea typeface="+mn-ea"/>
                <a:cs typeface="Noto Sans SC" panose="020B0200000000000000" charset="-122"/>
                <a:sym typeface="Noto Sans SC" panose="020B0200000000000000" charset="-122"/>
              </a:rPr>
              <a:t>典型句式：I'd love to, but...</a:t>
            </a:r>
            <a:endParaRPr lang="en-US" sz="2400" b="0" i="0" u="none" strike="noStrike">
              <a:solidFill>
                <a:schemeClr val="accent1"/>
              </a:solidFill>
              <a:latin typeface="+mn-lt"/>
              <a:ea typeface="+mn-ea"/>
              <a:cs typeface="Noto Sans SC" panose="020B0200000000000000" charset="-122"/>
              <a:sym typeface="Noto Sans SC" panose="020B0200000000000000" charset="-122"/>
            </a:endParaRPr>
          </a:p>
          <a:p>
            <a:pPr marL="0" indent="0" algn="l">
              <a:lnSpc>
                <a:spcPct val="125000"/>
              </a:lnSpc>
              <a:spcBef>
                <a:spcPts val="1600"/>
              </a:spcBef>
            </a:pPr>
            <a:r>
              <a:rPr lang="en-US" sz="2400" b="1" i="0" u="none" strike="noStrike">
                <a:solidFill>
                  <a:schemeClr val="accent1"/>
                </a:solidFill>
                <a:latin typeface="+mn-lt"/>
                <a:ea typeface="+mn-ea"/>
                <a:cs typeface="Noto Sans SC" panose="020B0200000000000000" charset="-122"/>
                <a:sym typeface="Noto Sans SC" panose="020B0200000000000000" charset="-122"/>
              </a:rPr>
              <a:t>04. 原词重现陷阱</a:t>
            </a:r>
            <a:br>
              <a:rPr lang="en-US" sz="2400" b="0" i="0" u="none" strike="noStrike">
                <a:solidFill>
                  <a:schemeClr val="accent1"/>
                </a:solidFill>
                <a:latin typeface="+mn-lt"/>
                <a:ea typeface="+mn-ea"/>
                <a:cs typeface="Noto Sans SC" panose="020B0200000000000000" charset="-122"/>
                <a:sym typeface="Noto Sans SC" panose="020B0200000000000000" charset="-122"/>
              </a:rPr>
            </a:br>
            <a:r>
              <a:rPr lang="en-US" sz="2400" b="0" i="0" u="none" strike="noStrike">
                <a:solidFill>
                  <a:schemeClr val="accent1"/>
                </a:solidFill>
                <a:latin typeface="+mn-lt"/>
                <a:ea typeface="+mn-ea"/>
                <a:cs typeface="Noto Sans SC" panose="020B0200000000000000" charset="-122"/>
                <a:sym typeface="Noto Sans SC" panose="020B0200000000000000" charset="-122"/>
              </a:rPr>
              <a:t>听到原词需谨慎，正确答案多为同义替换。</a:t>
            </a:r>
            <a:endParaRPr lang="en-US" sz="2400" b="0" i="0" u="none" strike="noStrike">
              <a:solidFill>
                <a:schemeClr val="accent1"/>
              </a:solidFill>
              <a:latin typeface="+mn-lt"/>
              <a:ea typeface="+mn-ea"/>
              <a:cs typeface="Noto Sans SC" panose="020B0200000000000000" charset="-122"/>
              <a:sym typeface="Noto Sans SC" panose="020B0200000000000000" charset="-122"/>
            </a:endParaRPr>
          </a:p>
        </p:txBody>
      </p:sp>
      <p:sp>
        <p:nvSpPr>
          <p:cNvPr id="7" name="AutoShape 7"/>
          <p:cNvSpPr/>
          <p:nvPr>
            <p:custDataLst>
              <p:tags r:id="rId4"/>
            </p:custDataLst>
          </p:nvPr>
        </p:nvSpPr>
        <p:spPr>
          <a:xfrm>
            <a:off x="6658610" y="1502410"/>
            <a:ext cx="4980940" cy="4196080"/>
          </a:xfrm>
          <a:prstGeom prst="rect">
            <a:avLst/>
          </a:prstGeom>
          <a:noFill/>
          <a:ln w="12700" cap="flat" cmpd="sng">
            <a:noFill/>
            <a:prstDash val="solid"/>
            <a:round/>
          </a:ln>
        </p:spPr>
        <p:txBody>
          <a:bodyPr vert="horz" wrap="square" lIns="0" tIns="0" rIns="0" bIns="0" rtlCol="0" anchor="ctr" anchorCtr="0">
            <a:noAutofit/>
          </a:bodyPr>
          <a:lstStyle/>
          <a:p>
            <a:pPr marL="0" indent="0" algn="l">
              <a:lnSpc>
                <a:spcPct val="125000"/>
              </a:lnSpc>
              <a:defRPr/>
            </a:pPr>
            <a:r>
              <a:rPr lang="en-US" sz="2400" b="1" i="0" u="none" strike="noStrike">
                <a:solidFill>
                  <a:schemeClr val="accent1"/>
                </a:solidFill>
                <a:latin typeface="+mn-lt"/>
                <a:ea typeface="+mn-ea"/>
                <a:cs typeface="Noto Sans SC" panose="020B0200000000000000" charset="-122"/>
                <a:sym typeface="Noto Sans SC" panose="020B0200000000000000" charset="-122"/>
              </a:rPr>
              <a:t>05. 因果倒置陷阱</a:t>
            </a:r>
            <a:br>
              <a:rPr lang="en-US" sz="2400" b="0" i="0" u="none" strike="noStrike">
                <a:solidFill>
                  <a:schemeClr val="accent1"/>
                </a:solidFill>
                <a:latin typeface="+mn-lt"/>
                <a:ea typeface="+mn-ea"/>
                <a:cs typeface="Noto Sans SC" panose="020B0200000000000000" charset="-122"/>
                <a:sym typeface="Noto Sans SC" panose="020B0200000000000000" charset="-122"/>
              </a:rPr>
            </a:br>
            <a:r>
              <a:rPr lang="en-US" sz="2400" b="0" i="0" u="none" strike="noStrike">
                <a:solidFill>
                  <a:schemeClr val="accent1"/>
                </a:solidFill>
                <a:latin typeface="+mn-lt"/>
                <a:ea typeface="+mn-ea"/>
                <a:cs typeface="Noto Sans SC" panose="020B0200000000000000" charset="-122"/>
                <a:sym typeface="Noto Sans SC" panose="020B0200000000000000" charset="-122"/>
              </a:rPr>
              <a:t>听清because, so等逻辑词。</a:t>
            </a:r>
            <a:endParaRPr lang="en-US" sz="2400">
              <a:solidFill>
                <a:schemeClr val="tx1"/>
              </a:solidFill>
              <a:latin typeface="+mn-lt"/>
              <a:ea typeface="+mn-ea"/>
            </a:endParaRPr>
          </a:p>
          <a:p>
            <a:pPr marL="0" indent="0" algn="l">
              <a:lnSpc>
                <a:spcPct val="125000"/>
              </a:lnSpc>
              <a:spcBef>
                <a:spcPts val="1600"/>
              </a:spcBef>
            </a:pPr>
            <a:r>
              <a:rPr lang="en-US" sz="2400" b="1" i="0" u="none" strike="noStrike">
                <a:solidFill>
                  <a:schemeClr val="accent1"/>
                </a:solidFill>
                <a:latin typeface="+mn-lt"/>
                <a:ea typeface="+mn-ea"/>
                <a:cs typeface="Noto Sans SC" panose="020B0200000000000000" charset="-122"/>
                <a:sym typeface="Noto Sans SC" panose="020B0200000000000000" charset="-122"/>
              </a:rPr>
              <a:t>06. 主观臆断陷阱</a:t>
            </a:r>
            <a:br>
              <a:rPr lang="en-US" sz="2400" b="0" i="0" u="none" strike="noStrike">
                <a:solidFill>
                  <a:schemeClr val="accent1"/>
                </a:solidFill>
                <a:latin typeface="+mn-lt"/>
                <a:ea typeface="+mn-ea"/>
                <a:cs typeface="Noto Sans SC" panose="020B0200000000000000" charset="-122"/>
                <a:sym typeface="Noto Sans SC" panose="020B0200000000000000" charset="-122"/>
              </a:rPr>
            </a:br>
            <a:r>
              <a:rPr lang="zh-CN" altLang="en-US" sz="2400" b="0" i="0" u="none" strike="noStrike">
                <a:solidFill>
                  <a:schemeClr val="accent1"/>
                </a:solidFill>
                <a:latin typeface="+mn-lt"/>
                <a:ea typeface="+mn-ea"/>
                <a:cs typeface="Noto Sans SC" panose="020B0200000000000000" charset="-122"/>
                <a:sym typeface="Noto Sans SC" panose="020B0200000000000000" charset="-122"/>
              </a:rPr>
              <a:t>避免</a:t>
            </a:r>
            <a:r>
              <a:rPr lang="en-US" sz="2400" b="0" i="0" u="none" strike="noStrike">
                <a:solidFill>
                  <a:schemeClr val="accent1"/>
                </a:solidFill>
                <a:latin typeface="+mn-lt"/>
                <a:ea typeface="+mn-ea"/>
                <a:cs typeface="Noto Sans SC" panose="020B0200000000000000" charset="-122"/>
                <a:sym typeface="Noto Sans SC" panose="020B0200000000000000" charset="-122"/>
              </a:rPr>
              <a:t>“听到什么选什么”。</a:t>
            </a:r>
            <a:endParaRPr lang="en-US" sz="2400" b="0" i="0" u="none" strike="noStrike">
              <a:solidFill>
                <a:schemeClr val="accent1"/>
              </a:solidFill>
              <a:latin typeface="+mn-lt"/>
              <a:ea typeface="+mn-ea"/>
              <a:cs typeface="Noto Sans SC" panose="020B0200000000000000" charset="-122"/>
              <a:sym typeface="Noto Sans SC" panose="020B0200000000000000" charset="-122"/>
            </a:endParaRPr>
          </a:p>
          <a:p>
            <a:pPr marL="0" indent="0" algn="l">
              <a:lnSpc>
                <a:spcPct val="125000"/>
              </a:lnSpc>
              <a:spcBef>
                <a:spcPts val="1600"/>
              </a:spcBef>
            </a:pPr>
            <a:r>
              <a:rPr lang="en-US" sz="2400" b="1" i="0" u="none" strike="noStrike">
                <a:solidFill>
                  <a:schemeClr val="accent1"/>
                </a:solidFill>
                <a:latin typeface="+mn-lt"/>
                <a:ea typeface="+mn-ea"/>
                <a:cs typeface="Noto Sans SC" panose="020B0200000000000000" charset="-122"/>
                <a:sym typeface="Noto Sans SC" panose="020B0200000000000000" charset="-122"/>
              </a:rPr>
              <a:t>07. 偷换主体陷阱</a:t>
            </a:r>
            <a:br>
              <a:rPr lang="en-US" sz="2400" b="0" i="0" u="none" strike="noStrike">
                <a:solidFill>
                  <a:schemeClr val="accent1"/>
                </a:solidFill>
                <a:latin typeface="+mn-lt"/>
                <a:ea typeface="+mn-ea"/>
                <a:cs typeface="Noto Sans SC" panose="020B0200000000000000" charset="-122"/>
                <a:sym typeface="Noto Sans SC" panose="020B0200000000000000" charset="-122"/>
              </a:rPr>
            </a:br>
            <a:r>
              <a:rPr lang="en-US" sz="2400" b="0" i="0" u="none" strike="noStrike">
                <a:solidFill>
                  <a:schemeClr val="accent1"/>
                </a:solidFill>
                <a:latin typeface="+mn-lt"/>
                <a:ea typeface="+mn-ea"/>
                <a:cs typeface="Noto Sans SC" panose="020B0200000000000000" charset="-122"/>
                <a:sym typeface="Noto Sans SC" panose="020B0200000000000000" charset="-122"/>
              </a:rPr>
              <a:t>听清人名和代词指代。</a:t>
            </a:r>
            <a:endParaRPr lang="en-US" sz="2400" b="0" i="0" u="none" strike="noStrike">
              <a:solidFill>
                <a:schemeClr val="accent1"/>
              </a:solidFill>
              <a:latin typeface="+mn-lt"/>
              <a:ea typeface="+mn-ea"/>
              <a:cs typeface="Noto Sans SC" panose="020B0200000000000000" charset="-122"/>
              <a:sym typeface="Noto Sans SC" panose="020B0200000000000000" charset="-122"/>
            </a:endParaRPr>
          </a:p>
          <a:p>
            <a:pPr marL="0" indent="0" algn="l">
              <a:lnSpc>
                <a:spcPct val="125000"/>
              </a:lnSpc>
              <a:spcBef>
                <a:spcPts val="1600"/>
              </a:spcBef>
            </a:pPr>
            <a:r>
              <a:rPr lang="en-US" sz="2400" b="1" i="0" u="none" strike="noStrike">
                <a:solidFill>
                  <a:schemeClr val="accent1"/>
                </a:solidFill>
                <a:latin typeface="+mn-lt"/>
                <a:ea typeface="+mn-ea"/>
                <a:cs typeface="Noto Sans SC" panose="020B0200000000000000" charset="-122"/>
                <a:sym typeface="Noto Sans SC" panose="020B0200000000000000" charset="-122"/>
              </a:rPr>
              <a:t>08. 细节堆砌陷阱</a:t>
            </a:r>
            <a:br>
              <a:rPr lang="en-US" sz="2400" b="0" i="0" u="none" strike="noStrike">
                <a:solidFill>
                  <a:schemeClr val="accent1"/>
                </a:solidFill>
                <a:latin typeface="+mn-lt"/>
                <a:ea typeface="+mn-ea"/>
                <a:cs typeface="Noto Sans SC" panose="020B0200000000000000" charset="-122"/>
                <a:sym typeface="Noto Sans SC" panose="020B0200000000000000" charset="-122"/>
              </a:rPr>
            </a:br>
            <a:r>
              <a:rPr lang="en-US" sz="2400" b="0" i="0" u="none" strike="noStrike">
                <a:solidFill>
                  <a:schemeClr val="accent1"/>
                </a:solidFill>
                <a:latin typeface="+mn-lt"/>
                <a:ea typeface="+mn-ea"/>
                <a:cs typeface="Noto Sans SC" panose="020B0200000000000000" charset="-122"/>
                <a:sym typeface="Noto Sans SC" panose="020B0200000000000000" charset="-122"/>
              </a:rPr>
              <a:t>紧扣题干，只抓核心信息。</a:t>
            </a:r>
            <a:endParaRPr lang="en-US" sz="2400" b="0" i="0" u="none" strike="noStrike">
              <a:solidFill>
                <a:schemeClr val="accent1"/>
              </a:solidFill>
              <a:latin typeface="+mn-lt"/>
              <a:ea typeface="+mn-ea"/>
              <a:cs typeface="Noto Sans SC" panose="020B0200000000000000" charset="-122"/>
              <a:sym typeface="Noto Sans SC" panose="020B0200000000000000" charset="-122"/>
            </a:endParaRPr>
          </a:p>
        </p:txBody>
      </p:sp>
      <p:sp>
        <p:nvSpPr>
          <p:cNvPr id="10" name="标题 9"/>
          <p:cNvSpPr>
            <a:spLocks noGrp="1"/>
          </p:cNvSpPr>
          <p:nvPr>
            <p:ph type="title"/>
            <p:custDataLst>
              <p:tags r:id="rId5"/>
            </p:custDataLst>
          </p:nvPr>
        </p:nvSpPr>
        <p:spPr/>
        <p:txBody>
          <a:bodyPr vert="horz" wrap="square" lIns="0" tIns="0" rIns="0" bIns="0" rtlCol="0" anchor="b" anchorCtr="0">
            <a:normAutofit/>
          </a:bodyPr>
          <a:lstStyle/>
          <a:p>
            <a:pPr lvl="0" algn="l">
              <a:buClrTx/>
              <a:buSzTx/>
              <a:buFontTx/>
            </a:pPr>
            <a:r>
              <a:rPr lang="zh-CN" altLang="en-US" b="1">
                <a:solidFill>
                  <a:schemeClr val="tx2">
                    <a:lumMod val="90000"/>
                    <a:lumOff val="10000"/>
                  </a:schemeClr>
                </a:solidFill>
                <a:sym typeface="+mn-ea"/>
              </a:rPr>
              <a:t>常见陷阱与高频考点</a:t>
            </a:r>
            <a:endParaRPr lang="zh-CN" altLang="en-US" b="1">
              <a:solidFill>
                <a:schemeClr val="tx2">
                  <a:lumMod val="90000"/>
                  <a:lumOff val="10000"/>
                </a:schemeClr>
              </a:solidFill>
              <a:sym typeface="+mn-ea"/>
            </a:endParaRPr>
          </a:p>
        </p:txBody>
      </p:sp>
    </p:spTree>
    <p:custDataLst>
      <p:tags r:id="rId6"/>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additive="base">
                                        <p:cTn id="7"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6">
                                            <p:txEl>
                                              <p:pRg st="1" end="1"/>
                                            </p:txEl>
                                          </p:spTgt>
                                        </p:tgtEl>
                                        <p:attrNameLst>
                                          <p:attrName>style.visibility</p:attrName>
                                        </p:attrNameLst>
                                      </p:cBhvr>
                                      <p:to>
                                        <p:strVal val="visible"/>
                                      </p:to>
                                    </p:set>
                                    <p:anim calcmode="lin" valueType="num">
                                      <p:cBhvr additive="base">
                                        <p:cTn id="13" dur="500" fill="hold"/>
                                        <p:tgtEl>
                                          <p:spTgt spid="6">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6">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6">
                                            <p:txEl>
                                              <p:pRg st="2" end="2"/>
                                            </p:txEl>
                                          </p:spTgt>
                                        </p:tgtEl>
                                        <p:attrNameLst>
                                          <p:attrName>style.visibility</p:attrName>
                                        </p:attrNameLst>
                                      </p:cBhvr>
                                      <p:to>
                                        <p:strVal val="visible"/>
                                      </p:to>
                                    </p:set>
                                    <p:anim calcmode="lin" valueType="num">
                                      <p:cBhvr additive="base">
                                        <p:cTn id="19" dur="500" fill="hold"/>
                                        <p:tgtEl>
                                          <p:spTgt spid="6">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6">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6">
                                            <p:txEl>
                                              <p:pRg st="3" end="3"/>
                                            </p:txEl>
                                          </p:spTgt>
                                        </p:tgtEl>
                                        <p:attrNameLst>
                                          <p:attrName>style.visibility</p:attrName>
                                        </p:attrNameLst>
                                      </p:cBhvr>
                                      <p:to>
                                        <p:strVal val="visible"/>
                                      </p:to>
                                    </p:set>
                                    <p:anim calcmode="lin" valueType="num">
                                      <p:cBhvr additive="base">
                                        <p:cTn id="25" dur="500" fill="hold"/>
                                        <p:tgtEl>
                                          <p:spTgt spid="6">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6">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7">
                                            <p:txEl>
                                              <p:pRg st="0" end="0"/>
                                            </p:txEl>
                                          </p:spTgt>
                                        </p:tgtEl>
                                        <p:attrNameLst>
                                          <p:attrName>style.visibility</p:attrName>
                                        </p:attrNameLst>
                                      </p:cBhvr>
                                      <p:to>
                                        <p:strVal val="visible"/>
                                      </p:to>
                                    </p:set>
                                    <p:anim calcmode="lin" valueType="num">
                                      <p:cBhvr additive="base">
                                        <p:cTn id="31" dur="500" fill="hold"/>
                                        <p:tgtEl>
                                          <p:spTgt spid="7">
                                            <p:txEl>
                                              <p:pRg st="0" end="0"/>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7">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7">
                                            <p:txEl>
                                              <p:pRg st="1" end="1"/>
                                            </p:txEl>
                                          </p:spTgt>
                                        </p:tgtEl>
                                        <p:attrNameLst>
                                          <p:attrName>style.visibility</p:attrName>
                                        </p:attrNameLst>
                                      </p:cBhvr>
                                      <p:to>
                                        <p:strVal val="visible"/>
                                      </p:to>
                                    </p:set>
                                    <p:anim calcmode="lin" valueType="num">
                                      <p:cBhvr additive="base">
                                        <p:cTn id="37" dur="500" fill="hold"/>
                                        <p:tgtEl>
                                          <p:spTgt spid="7">
                                            <p:txEl>
                                              <p:pRg st="1" end="1"/>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7">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7">
                                            <p:txEl>
                                              <p:pRg st="2" end="2"/>
                                            </p:txEl>
                                          </p:spTgt>
                                        </p:tgtEl>
                                        <p:attrNameLst>
                                          <p:attrName>style.visibility</p:attrName>
                                        </p:attrNameLst>
                                      </p:cBhvr>
                                      <p:to>
                                        <p:strVal val="visible"/>
                                      </p:to>
                                    </p:set>
                                    <p:anim calcmode="lin" valueType="num">
                                      <p:cBhvr additive="base">
                                        <p:cTn id="43" dur="500" fill="hold"/>
                                        <p:tgtEl>
                                          <p:spTgt spid="7">
                                            <p:txEl>
                                              <p:pRg st="2" end="2"/>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7">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nodeType="clickEffect">
                                  <p:stCondLst>
                                    <p:cond delay="0"/>
                                  </p:stCondLst>
                                  <p:childTnLst>
                                    <p:set>
                                      <p:cBhvr>
                                        <p:cTn id="48" dur="1" fill="hold">
                                          <p:stCondLst>
                                            <p:cond delay="0"/>
                                          </p:stCondLst>
                                        </p:cTn>
                                        <p:tgtEl>
                                          <p:spTgt spid="7">
                                            <p:txEl>
                                              <p:pRg st="3" end="3"/>
                                            </p:txEl>
                                          </p:spTgt>
                                        </p:tgtEl>
                                        <p:attrNameLst>
                                          <p:attrName>style.visibility</p:attrName>
                                        </p:attrNameLst>
                                      </p:cBhvr>
                                      <p:to>
                                        <p:strVal val="visible"/>
                                      </p:to>
                                    </p:set>
                                    <p:anim calcmode="lin" valueType="num">
                                      <p:cBhvr additive="base">
                                        <p:cTn id="49" dur="500" fill="hold"/>
                                        <p:tgtEl>
                                          <p:spTgt spid="7">
                                            <p:txEl>
                                              <p:pRg st="3" end="3"/>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7">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2" name="图片 11"/>
          <p:cNvPicPr>
            <a:picLocks noChangeAspect="1"/>
          </p:cNvPicPr>
          <p:nvPr>
            <p:custDataLst>
              <p:tags r:id="rId1"/>
            </p:custDataLst>
          </p:nvPr>
        </p:nvPicPr>
        <p:blipFill>
          <a:blip r:embed="rId2"/>
          <a:srcRect/>
          <a:stretch>
            <a:fillRect/>
          </a:stretch>
        </p:blipFill>
        <p:spPr>
          <a:xfrm>
            <a:off x="-529" y="0"/>
            <a:ext cx="12193056" cy="6858594"/>
          </a:xfrm>
          <a:prstGeom prst="rect">
            <a:avLst/>
          </a:prstGeom>
        </p:spPr>
      </p:pic>
      <p:sp>
        <p:nvSpPr>
          <p:cNvPr id="55" name="矩形 54"/>
          <p:cNvSpPr/>
          <p:nvPr>
            <p:custDataLst>
              <p:tags r:id="rId3"/>
            </p:custDataLst>
          </p:nvPr>
        </p:nvSpPr>
        <p:spPr>
          <a:xfrm>
            <a:off x="3947795" y="415290"/>
            <a:ext cx="7406005" cy="6143625"/>
          </a:xfrm>
          <a:prstGeom prst="rect">
            <a:avLst/>
          </a:prstGeom>
          <a:solidFill>
            <a:srgbClr val="74231C"/>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grpSp>
        <p:nvGrpSpPr>
          <p:cNvPr id="5" name="组合 4"/>
          <p:cNvGrpSpPr/>
          <p:nvPr/>
        </p:nvGrpSpPr>
        <p:grpSpPr>
          <a:xfrm>
            <a:off x="561975" y="570230"/>
            <a:ext cx="7495540" cy="5679440"/>
            <a:chOff x="837" y="913"/>
            <a:chExt cx="11804" cy="8944"/>
          </a:xfrm>
        </p:grpSpPr>
        <p:grpSp>
          <p:nvGrpSpPr>
            <p:cNvPr id="99" name="组合 98"/>
            <p:cNvGrpSpPr/>
            <p:nvPr/>
          </p:nvGrpSpPr>
          <p:grpSpPr>
            <a:xfrm rot="21120000">
              <a:off x="1900" y="1414"/>
              <a:ext cx="10029" cy="8308"/>
              <a:chOff x="6889" y="-4330"/>
              <a:chExt cx="10797" cy="8944"/>
            </a:xfrm>
            <a:effectLst>
              <a:outerShdw blurRad="152400" sx="103000" sy="103000" algn="ctr" rotWithShape="0">
                <a:prstClr val="black">
                  <a:alpha val="28000"/>
                </a:prstClr>
              </a:outerShdw>
            </a:effectLst>
          </p:grpSpPr>
          <p:sp>
            <p:nvSpPr>
              <p:cNvPr id="106" name="矩形 105"/>
              <p:cNvSpPr/>
              <p:nvPr>
                <p:custDataLst>
                  <p:tags r:id="rId4"/>
                </p:custDataLst>
              </p:nvPr>
            </p:nvSpPr>
            <p:spPr>
              <a:xfrm>
                <a:off x="6978" y="-4266"/>
                <a:ext cx="10634" cy="8821"/>
              </a:xfrm>
              <a:prstGeom prst="rect">
                <a:avLst/>
              </a:prstGeom>
              <a:solidFill>
                <a:srgbClr val="F2DECE"/>
              </a:solidFill>
              <a:ln w="41275">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pic>
            <p:nvPicPr>
              <p:cNvPr id="107" name="图片 106"/>
              <p:cNvPicPr/>
              <p:nvPr>
                <p:custDataLst>
                  <p:tags r:id="rId5"/>
                </p:custDataLst>
              </p:nvPr>
            </p:nvPicPr>
            <p:blipFill>
              <a:blip r:embed="rId6"/>
              <a:stretch>
                <a:fillRect/>
              </a:stretch>
            </p:blipFill>
            <p:spPr>
              <a:xfrm rot="16200000">
                <a:off x="7815" y="-5256"/>
                <a:ext cx="8944" cy="10797"/>
              </a:xfrm>
              <a:prstGeom prst="rect">
                <a:avLst/>
              </a:prstGeom>
              <a:noFill/>
              <a:ln w="9525">
                <a:noFill/>
              </a:ln>
            </p:spPr>
          </p:pic>
        </p:grpSp>
        <p:grpSp>
          <p:nvGrpSpPr>
            <p:cNvPr id="89" name="组合 88"/>
            <p:cNvGrpSpPr/>
            <p:nvPr/>
          </p:nvGrpSpPr>
          <p:grpSpPr>
            <a:xfrm>
              <a:off x="1844" y="913"/>
              <a:ext cx="10797" cy="8944"/>
              <a:chOff x="6889" y="-4330"/>
              <a:chExt cx="10797" cy="8944"/>
            </a:xfrm>
            <a:effectLst>
              <a:outerShdw blurRad="152400" sx="103000" sy="103000" algn="ctr" rotWithShape="0">
                <a:prstClr val="black">
                  <a:alpha val="28000"/>
                </a:prstClr>
              </a:outerShdw>
            </a:effectLst>
          </p:grpSpPr>
          <p:sp>
            <p:nvSpPr>
              <p:cNvPr id="77" name="矩形 76"/>
              <p:cNvSpPr/>
              <p:nvPr>
                <p:custDataLst>
                  <p:tags r:id="rId7"/>
                </p:custDataLst>
              </p:nvPr>
            </p:nvSpPr>
            <p:spPr>
              <a:xfrm>
                <a:off x="6978" y="-4266"/>
                <a:ext cx="10634" cy="8821"/>
              </a:xfrm>
              <a:prstGeom prst="rect">
                <a:avLst/>
              </a:prstGeom>
              <a:solidFill>
                <a:srgbClr val="F2DECE"/>
              </a:solidFill>
              <a:ln w="41275">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pic>
            <p:nvPicPr>
              <p:cNvPr id="88" name="图片 87"/>
              <p:cNvPicPr/>
              <p:nvPr/>
            </p:nvPicPr>
            <p:blipFill>
              <a:blip r:embed="rId6"/>
              <a:stretch>
                <a:fillRect/>
              </a:stretch>
            </p:blipFill>
            <p:spPr>
              <a:xfrm rot="16200000">
                <a:off x="7815" y="-5256"/>
                <a:ext cx="8944" cy="10797"/>
              </a:xfrm>
              <a:prstGeom prst="rect">
                <a:avLst/>
              </a:prstGeom>
              <a:noFill/>
              <a:ln w="9525">
                <a:noFill/>
              </a:ln>
            </p:spPr>
          </p:pic>
        </p:grpSp>
        <p:pic>
          <p:nvPicPr>
            <p:cNvPr id="6" name="图片 5"/>
            <p:cNvPicPr>
              <a:picLocks noChangeAspect="1"/>
            </p:cNvPicPr>
            <p:nvPr/>
          </p:nvPicPr>
          <p:blipFill>
            <a:blip r:embed="rId8"/>
            <a:stretch>
              <a:fillRect/>
            </a:stretch>
          </p:blipFill>
          <p:spPr>
            <a:xfrm rot="15660000">
              <a:off x="822" y="1267"/>
              <a:ext cx="8117" cy="8087"/>
            </a:xfrm>
            <a:prstGeom prst="rect">
              <a:avLst/>
            </a:prstGeom>
          </p:spPr>
        </p:pic>
        <p:sp>
          <p:nvSpPr>
            <p:cNvPr id="8" name="椭圆 7"/>
            <p:cNvSpPr/>
            <p:nvPr/>
          </p:nvSpPr>
          <p:spPr>
            <a:xfrm>
              <a:off x="982" y="1339"/>
              <a:ext cx="7985" cy="7985"/>
            </a:xfrm>
            <a:prstGeom prst="ellipse">
              <a:avLst/>
            </a:prstGeom>
            <a:noFill/>
            <a:ln w="133350">
              <a:solidFill>
                <a:srgbClr val="E7BA79"/>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13" name="图片 12"/>
            <p:cNvPicPr>
              <a:picLocks noChangeAspect="1"/>
            </p:cNvPicPr>
            <p:nvPr/>
          </p:nvPicPr>
          <p:blipFill>
            <a:blip r:embed="rId9"/>
            <a:srcRect/>
            <a:stretch>
              <a:fillRect/>
            </a:stretch>
          </p:blipFill>
          <p:spPr>
            <a:xfrm>
              <a:off x="3565" y="4187"/>
              <a:ext cx="2370" cy="2370"/>
            </a:xfrm>
            <a:custGeom>
              <a:avLst/>
              <a:gdLst/>
              <a:ahLst/>
              <a:cxnLst>
                <a:cxn ang="3">
                  <a:pos x="hc" y="t"/>
                </a:cxn>
                <a:cxn ang="cd2">
                  <a:pos x="l" y="vc"/>
                </a:cxn>
                <a:cxn ang="cd4">
                  <a:pos x="hc" y="b"/>
                </a:cxn>
                <a:cxn ang="0">
                  <a:pos x="r" y="vc"/>
                </a:cxn>
              </a:cxnLst>
              <a:rect l="l" t="t" r="r" b="b"/>
              <a:pathLst>
                <a:path w="3295" h="3295">
                  <a:moveTo>
                    <a:pt x="0" y="1648"/>
                  </a:moveTo>
                  <a:cubicBezTo>
                    <a:pt x="0" y="738"/>
                    <a:pt x="738" y="0"/>
                    <a:pt x="1648" y="0"/>
                  </a:cubicBezTo>
                  <a:cubicBezTo>
                    <a:pt x="2557" y="0"/>
                    <a:pt x="3295" y="738"/>
                    <a:pt x="3295" y="1648"/>
                  </a:cubicBezTo>
                  <a:cubicBezTo>
                    <a:pt x="3295" y="2557"/>
                    <a:pt x="2557" y="3295"/>
                    <a:pt x="1648" y="3295"/>
                  </a:cubicBezTo>
                  <a:cubicBezTo>
                    <a:pt x="738" y="3295"/>
                    <a:pt x="0" y="2557"/>
                    <a:pt x="0" y="1648"/>
                  </a:cubicBezTo>
                  <a:close/>
                </a:path>
              </a:pathLst>
            </a:custGeom>
          </p:spPr>
        </p:pic>
        <p:sp>
          <p:nvSpPr>
            <p:cNvPr id="9" name="椭圆 8"/>
            <p:cNvSpPr/>
            <p:nvPr/>
          </p:nvSpPr>
          <p:spPr>
            <a:xfrm>
              <a:off x="3321" y="3979"/>
              <a:ext cx="2974" cy="2974"/>
            </a:xfrm>
            <a:prstGeom prst="ellipse">
              <a:avLst/>
            </a:prstGeom>
            <a:noFill/>
            <a:ln w="260350">
              <a:solidFill>
                <a:srgbClr val="E7BA79"/>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0" name="椭圆 9"/>
            <p:cNvSpPr/>
            <p:nvPr/>
          </p:nvSpPr>
          <p:spPr>
            <a:xfrm>
              <a:off x="3565" y="4220"/>
              <a:ext cx="2451" cy="2451"/>
            </a:xfrm>
            <a:prstGeom prst="ellipse">
              <a:avLst/>
            </a:prstGeom>
            <a:noFill/>
            <a:ln w="158750">
              <a:solidFill>
                <a:srgbClr val="080804"/>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17" name="任意多边形 16"/>
          <p:cNvSpPr/>
          <p:nvPr/>
        </p:nvSpPr>
        <p:spPr>
          <a:xfrm>
            <a:off x="4156075" y="426085"/>
            <a:ext cx="7755890" cy="6143625"/>
          </a:xfrm>
          <a:custGeom>
            <a:avLst/>
            <a:gdLst/>
            <a:ahLst/>
            <a:cxnLst>
              <a:cxn ang="3">
                <a:pos x="hc" y="t"/>
              </a:cxn>
              <a:cxn ang="cd2">
                <a:pos x="l" y="vc"/>
              </a:cxn>
              <a:cxn ang="cd4">
                <a:pos x="hc" y="b"/>
              </a:cxn>
              <a:cxn ang="0">
                <a:pos x="r" y="vc"/>
              </a:cxn>
            </a:cxnLst>
            <a:rect l="l" t="t" r="r" b="b"/>
            <a:pathLst>
              <a:path w="11663" h="9675">
                <a:moveTo>
                  <a:pt x="0" y="0"/>
                </a:moveTo>
                <a:lnTo>
                  <a:pt x="11663" y="0"/>
                </a:lnTo>
                <a:lnTo>
                  <a:pt x="11663" y="9675"/>
                </a:lnTo>
                <a:lnTo>
                  <a:pt x="0" y="9675"/>
                </a:lnTo>
                <a:lnTo>
                  <a:pt x="0" y="6942"/>
                </a:lnTo>
                <a:cubicBezTo>
                  <a:pt x="669" y="6594"/>
                  <a:pt x="1258" y="5576"/>
                  <a:pt x="1208" y="4789"/>
                </a:cubicBezTo>
                <a:cubicBezTo>
                  <a:pt x="1269" y="3873"/>
                  <a:pt x="559" y="2938"/>
                  <a:pt x="0" y="2635"/>
                </a:cubicBezTo>
                <a:lnTo>
                  <a:pt x="0" y="0"/>
                </a:lnTo>
                <a:close/>
              </a:path>
            </a:pathLst>
          </a:custGeom>
          <a:solidFill>
            <a:srgbClr val="F1CF94"/>
          </a:solidFill>
          <a:ln>
            <a:solidFill>
              <a:srgbClr val="881C03"/>
            </a:solidFill>
          </a:ln>
          <a:effectLst>
            <a:outerShdw blurRad="127000" sx="102000" sy="102000" algn="ctr" rotWithShape="0">
              <a:schemeClr val="tx1">
                <a:lumMod val="65000"/>
                <a:lumOff val="3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24" name="任意多边形 23"/>
          <p:cNvSpPr/>
          <p:nvPr>
            <p:custDataLst>
              <p:tags r:id="rId10"/>
            </p:custDataLst>
          </p:nvPr>
        </p:nvSpPr>
        <p:spPr>
          <a:xfrm>
            <a:off x="4288155" y="471170"/>
            <a:ext cx="7510780" cy="5880735"/>
          </a:xfrm>
          <a:custGeom>
            <a:avLst/>
            <a:gdLst/>
            <a:ahLst/>
            <a:cxnLst>
              <a:cxn ang="3">
                <a:pos x="hc" y="t"/>
              </a:cxn>
              <a:cxn ang="cd2">
                <a:pos x="l" y="vc"/>
              </a:cxn>
              <a:cxn ang="cd4">
                <a:pos x="hc" y="b"/>
              </a:cxn>
              <a:cxn ang="0">
                <a:pos x="r" y="vc"/>
              </a:cxn>
            </a:cxnLst>
            <a:rect l="l" t="t" r="r" b="b"/>
            <a:pathLst>
              <a:path w="10976" h="9022">
                <a:moveTo>
                  <a:pt x="0" y="0"/>
                </a:moveTo>
                <a:lnTo>
                  <a:pt x="10976" y="0"/>
                </a:lnTo>
                <a:lnTo>
                  <a:pt x="10976" y="9022"/>
                </a:lnTo>
                <a:lnTo>
                  <a:pt x="0" y="9022"/>
                </a:lnTo>
                <a:lnTo>
                  <a:pt x="0" y="6615"/>
                </a:lnTo>
                <a:cubicBezTo>
                  <a:pt x="693" y="6253"/>
                  <a:pt x="1262" y="5247"/>
                  <a:pt x="1218" y="4456"/>
                </a:cubicBezTo>
                <a:cubicBezTo>
                  <a:pt x="1272" y="3536"/>
                  <a:pt x="582" y="2612"/>
                  <a:pt x="0" y="2296"/>
                </a:cubicBezTo>
                <a:lnTo>
                  <a:pt x="0" y="0"/>
                </a:lnTo>
                <a:close/>
              </a:path>
            </a:pathLst>
          </a:custGeom>
          <a:solidFill>
            <a:srgbClr val="FFF2E2"/>
          </a:solidFill>
          <a:ln>
            <a:solidFill>
              <a:srgbClr val="881C03"/>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2" name="文本框 1"/>
          <p:cNvSpPr txBox="1"/>
          <p:nvPr/>
        </p:nvSpPr>
        <p:spPr>
          <a:xfrm>
            <a:off x="4325620" y="719455"/>
            <a:ext cx="4076700" cy="368300"/>
          </a:xfrm>
          <a:prstGeom prst="rect">
            <a:avLst/>
          </a:prstGeom>
          <a:noFill/>
        </p:spPr>
        <p:txBody>
          <a:bodyPr wrap="square" rtlCol="0" anchor="t">
            <a:spAutoFit/>
          </a:bodyPr>
          <a:p>
            <a:pPr marL="285750" indent="-285750">
              <a:buFont typeface="Wingdings" panose="05000000000000000000" charset="0"/>
              <a:buChar char="Ø"/>
            </a:pPr>
            <a:r>
              <a:rPr lang="en-US" altLang="zh-CN" b="1">
                <a:solidFill>
                  <a:srgbClr val="C00000"/>
                </a:solidFill>
              </a:rPr>
              <a:t>2026</a:t>
            </a:r>
            <a:r>
              <a:rPr lang="zh-CN" altLang="en-US" b="1">
                <a:solidFill>
                  <a:srgbClr val="C00000"/>
                </a:solidFill>
              </a:rPr>
              <a:t>年</a:t>
            </a:r>
            <a:r>
              <a:rPr lang="en-US" altLang="zh-CN" b="1">
                <a:solidFill>
                  <a:srgbClr val="C00000"/>
                </a:solidFill>
              </a:rPr>
              <a:t>6</a:t>
            </a:r>
            <a:r>
              <a:rPr lang="zh-CN" altLang="en-US" b="1">
                <a:solidFill>
                  <a:srgbClr val="C00000"/>
                </a:solidFill>
              </a:rPr>
              <a:t>月高考冲刺系列</a:t>
            </a:r>
            <a:endParaRPr lang="zh-CN" altLang="en-US" b="1">
              <a:solidFill>
                <a:srgbClr val="C00000"/>
              </a:solidFill>
            </a:endParaRPr>
          </a:p>
        </p:txBody>
      </p:sp>
      <p:pic>
        <p:nvPicPr>
          <p:cNvPr id="4" name="图片 3"/>
          <p:cNvPicPr/>
          <p:nvPr/>
        </p:nvPicPr>
        <p:blipFill>
          <a:blip r:embed="rId11"/>
          <a:stretch>
            <a:fillRect/>
          </a:stretch>
        </p:blipFill>
        <p:spPr>
          <a:xfrm>
            <a:off x="1849755" y="1148715"/>
            <a:ext cx="2393315" cy="874395"/>
          </a:xfrm>
          <a:prstGeom prst="rect">
            <a:avLst/>
          </a:prstGeom>
        </p:spPr>
      </p:pic>
      <p:pic>
        <p:nvPicPr>
          <p:cNvPr id="11" name="图片 10"/>
          <p:cNvPicPr/>
          <p:nvPr/>
        </p:nvPicPr>
        <p:blipFill>
          <a:blip r:embed="rId12"/>
          <a:stretch>
            <a:fillRect/>
          </a:stretch>
        </p:blipFill>
        <p:spPr>
          <a:xfrm>
            <a:off x="2533650" y="3000375"/>
            <a:ext cx="1099820" cy="857885"/>
          </a:xfrm>
          <a:prstGeom prst="rect">
            <a:avLst/>
          </a:prstGeom>
        </p:spPr>
      </p:pic>
      <p:sp>
        <p:nvSpPr>
          <p:cNvPr id="15" name="文本框 14"/>
          <p:cNvSpPr txBox="1"/>
          <p:nvPr/>
        </p:nvSpPr>
        <p:spPr>
          <a:xfrm>
            <a:off x="5179695" y="3161030"/>
            <a:ext cx="6469380" cy="706755"/>
          </a:xfrm>
          <a:prstGeom prst="rect">
            <a:avLst/>
          </a:prstGeom>
          <a:solidFill>
            <a:srgbClr val="FFF2E2"/>
          </a:solidFill>
        </p:spPr>
        <p:txBody>
          <a:bodyPr wrap="square" rtlCol="0" anchor="t">
            <a:spAutoFit/>
          </a:bodyPr>
          <a:p>
            <a:pPr algn="ctr"/>
            <a:r>
              <a:rPr lang="zh-CN" altLang="en-US" sz="4000" b="1">
                <a:solidFill>
                  <a:srgbClr val="C00000"/>
                </a:solidFill>
                <a:latin typeface="微软雅黑" panose="020B0503020204020204" charset="-122"/>
                <a:ea typeface="微软雅黑" panose="020B0503020204020204" charset="-122"/>
                <a:cs typeface="微软雅黑" panose="020B0503020204020204" charset="-122"/>
              </a:rPr>
              <a:t>策马逐锋・ 听力高分冲刺</a:t>
            </a:r>
            <a:endParaRPr lang="zh-CN" altLang="en-US" sz="4000" b="1">
              <a:solidFill>
                <a:srgbClr val="C00000"/>
              </a:solidFill>
              <a:latin typeface="微软雅黑" panose="020B0503020204020204" charset="-122"/>
              <a:ea typeface="微软雅黑" panose="020B0503020204020204" charset="-122"/>
              <a:cs typeface="微软雅黑" panose="020B0503020204020204" charset="-122"/>
            </a:endParaRPr>
          </a:p>
        </p:txBody>
      </p:sp>
      <p:sp>
        <p:nvSpPr>
          <p:cNvPr id="18" name="文本框 17"/>
          <p:cNvSpPr txBox="1"/>
          <p:nvPr/>
        </p:nvSpPr>
        <p:spPr>
          <a:xfrm>
            <a:off x="4980305" y="4931410"/>
            <a:ext cx="6868160" cy="398780"/>
          </a:xfrm>
          <a:prstGeom prst="rect">
            <a:avLst/>
          </a:prstGeom>
          <a:noFill/>
        </p:spPr>
        <p:txBody>
          <a:bodyPr wrap="square" rtlCol="0">
            <a:spAutoFit/>
          </a:bodyPr>
          <a:p>
            <a:pPr lvl="0" algn="ctr">
              <a:defRPr/>
            </a:pPr>
            <a:r>
              <a:rPr lang="en-US" sz="2000" b="1" dirty="0">
                <a:solidFill>
                  <a:schemeClr val="tx1"/>
                </a:solidFill>
                <a:latin typeface="微软雅黑" panose="020B0503020204020204" charset="-122"/>
                <a:ea typeface="微软雅黑" panose="020B0503020204020204" charset="-122"/>
              </a:rPr>
              <a:t>—— </a:t>
            </a:r>
            <a:r>
              <a:rPr lang="zh-CN" sz="2000" b="1" dirty="0">
                <a:solidFill>
                  <a:schemeClr val="tx1"/>
                </a:solidFill>
                <a:latin typeface="微软雅黑" panose="020B0503020204020204" charset="-122"/>
                <a:ea typeface="微软雅黑" panose="020B0503020204020204" charset="-122"/>
              </a:rPr>
              <a:t>河北省三河市燕郊润德高级中学</a:t>
            </a:r>
            <a:r>
              <a:rPr lang="en-US" altLang="zh-CN" sz="2000" b="1" dirty="0">
                <a:solidFill>
                  <a:schemeClr val="tx1"/>
                </a:solidFill>
                <a:latin typeface="微软雅黑" panose="020B0503020204020204" charset="-122"/>
                <a:ea typeface="微软雅黑" panose="020B0503020204020204" charset="-122"/>
              </a:rPr>
              <a:t>  </a:t>
            </a:r>
            <a:r>
              <a:rPr lang="zh-CN" sz="2000" b="1" dirty="0">
                <a:solidFill>
                  <a:schemeClr val="tx1"/>
                </a:solidFill>
                <a:latin typeface="微软雅黑" panose="020B0503020204020204" charset="-122"/>
                <a:ea typeface="微软雅黑" panose="020B0503020204020204" charset="-122"/>
              </a:rPr>
              <a:t>作者：张秋菊</a:t>
            </a:r>
            <a:endParaRPr lang="zh-CN" sz="2000" b="1" dirty="0">
              <a:solidFill>
                <a:schemeClr val="tx1"/>
              </a:solidFill>
              <a:latin typeface="微软雅黑" panose="020B0503020204020204" charset="-122"/>
              <a:ea typeface="微软雅黑" panose="020B0503020204020204" charset="-122"/>
            </a:endParaRPr>
          </a:p>
        </p:txBody>
      </p:sp>
      <p:pic>
        <p:nvPicPr>
          <p:cNvPr id="7" name="图片 6"/>
          <p:cNvPicPr>
            <a:picLocks noChangeAspect="1"/>
          </p:cNvPicPr>
          <p:nvPr/>
        </p:nvPicPr>
        <p:blipFill rotWithShape="1">
          <a:blip r:embed="rId13">
            <a:extLst>
              <a:ext uri="{BEBA8EAE-BF5A-486C-A8C5-ECC9F3942E4B}">
                <a14:imgProps xmlns:a14="http://schemas.microsoft.com/office/drawing/2010/main">
                  <a14:imgLayer r:embed="rId14">
                    <a14:imgEffect>
                      <a14:backgroundRemoval t="1130" b="100000" l="0" r="39917">
                        <a14:foregroundMark x1="10187" y1="34463" x2="9563" y2="64407"/>
                        <a14:foregroundMark x1="18295" y1="11864" x2="16424" y2="37288"/>
                        <a14:foregroundMark x1="19751" y1="24294" x2="22453" y2="22599"/>
                        <a14:foregroundMark x1="13306" y1="20339" x2="14761" y2="25424"/>
                        <a14:foregroundMark x1="19335" y1="37288" x2="24532" y2="31638"/>
                        <a14:foregroundMark x1="28274" y1="31638" x2="28274" y2="45763"/>
                        <a14:foregroundMark x1="11850" y1="58192" x2="28690" y2="54237"/>
                        <a14:foregroundMark x1="11642" y1="48588" x2="26819" y2="45763"/>
                        <a14:foregroundMark x1="9563" y1="66102" x2="29730" y2="66667"/>
                        <a14:foregroundMark x1="28898" y1="55367" x2="27651" y2="61582"/>
                        <a14:foregroundMark x1="11227" y1="52542" x2="18295" y2="51977"/>
                        <a14:foregroundMark x1="20582" y1="61582" x2="25156" y2="58192"/>
                        <a14:foregroundMark x1="20166" y1="48588" x2="20166" y2="51412"/>
                        <a14:foregroundMark x1="13306" y1="74011" x2="18295" y2="82486"/>
                        <a14:foregroundMark x1="19751" y1="83616" x2="23909" y2="73446"/>
                      </a14:backgroundRemoval>
                    </a14:imgEffect>
                  </a14:imgLayer>
                </a14:imgProps>
              </a:ext>
            </a:extLst>
          </a:blip>
          <a:srcRect/>
          <a:stretch>
            <a:fillRect/>
          </a:stretch>
        </p:blipFill>
        <p:spPr>
          <a:xfrm>
            <a:off x="7310755" y="1427480"/>
            <a:ext cx="1465580" cy="1312545"/>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med" Requires="p14" p14:dur="750">
        <p15:prstTrans prst="pageCurlDoubl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path" presetSubtype="0" accel="50000" decel="50000" fill="hold" nodeType="withEffect">
                                  <p:stCondLst>
                                    <p:cond delay="0"/>
                                  </p:stCondLst>
                                  <p:childTnLst>
                                    <p:animMotion origin="layout" path="M 0.247448 0.00037037 L 0 0 " pathEditMode="relative" rAng="0" ptsTypes="">
                                      <p:cBhvr>
                                        <p:cTn id="6" dur="2000" fill="hold"/>
                                        <p:tgtEl>
                                          <p:spTgt spid="5"/>
                                        </p:tgtEl>
                                        <p:attrNameLst>
                                          <p:attrName>ppt_x</p:attrName>
                                          <p:attrName>ppt_y</p:attrName>
                                        </p:attrNameLst>
                                      </p:cBhvr>
                                      <p:rCtr x="-140" y="-1"/>
                                    </p:animMotion>
                                  </p:childTnLst>
                                </p:cTn>
                              </p:par>
                              <p:par>
                                <p:cTn id="7" presetID="1" presetClass="entr" presetSubtype="0" fill="hold" nodeType="withEffect">
                                  <p:stCondLst>
                                    <p:cond delay="3000"/>
                                  </p:stCondLst>
                                  <p:childTnLst>
                                    <p:set>
                                      <p:cBhvr>
                                        <p:cTn id="8" dur="1" fill="hold">
                                          <p:stCondLst>
                                            <p:cond delay="0"/>
                                          </p:stCondLst>
                                        </p:cTn>
                                        <p:tgtEl>
                                          <p:spTgt spid="11"/>
                                        </p:tgtEl>
                                        <p:attrNameLst>
                                          <p:attrName>style.visibility</p:attrName>
                                        </p:attrNameLst>
                                      </p:cBhvr>
                                      <p:to>
                                        <p:strVal val="visible"/>
                                      </p:to>
                                    </p:set>
                                  </p:childTnLst>
                                </p:cTn>
                              </p:par>
                              <p:par>
                                <p:cTn id="9" presetID="1" presetClass="entr" presetSubtype="0" fill="hold" nodeType="withEffect">
                                  <p:stCondLst>
                                    <p:cond delay="3000"/>
                                  </p:stCondLst>
                                  <p:childTnLst>
                                    <p:set>
                                      <p:cBhvr>
                                        <p:cTn id="10" dur="1" fill="hold">
                                          <p:stCondLst>
                                            <p:cond delay="0"/>
                                          </p:stCondLst>
                                        </p:cTn>
                                        <p:tgtEl>
                                          <p:spTgt spid="4"/>
                                        </p:tgtEl>
                                        <p:attrNameLst>
                                          <p:attrName>style.visibility</p:attrName>
                                        </p:attrNameLst>
                                      </p:cBhvr>
                                      <p:to>
                                        <p:strVal val="visible"/>
                                      </p:to>
                                    </p:set>
                                  </p:childTnLst>
                                </p:cTn>
                              </p:par>
                              <p:par>
                                <p:cTn id="11" presetID="12" presetClass="entr" presetSubtype="4" fill="hold" grpId="0" nodeType="withEffect">
                                  <p:stCondLst>
                                    <p:cond delay="0"/>
                                  </p:stCondLst>
                                  <p:childTnLst>
                                    <p:set>
                                      <p:cBhvr>
                                        <p:cTn id="12" dur="1" fill="hold">
                                          <p:stCondLst>
                                            <p:cond delay="0"/>
                                          </p:stCondLst>
                                        </p:cTn>
                                        <p:tgtEl>
                                          <p:spTgt spid="18"/>
                                        </p:tgtEl>
                                        <p:attrNameLst>
                                          <p:attrName>style.visibility</p:attrName>
                                        </p:attrNameLst>
                                      </p:cBhvr>
                                      <p:to>
                                        <p:strVal val="visible"/>
                                      </p:to>
                                    </p:set>
                                    <p:anim calcmode="lin" valueType="num">
                                      <p:cBhvr additive="base">
                                        <p:cTn id="13" dur="500"/>
                                        <p:tgtEl>
                                          <p:spTgt spid="18"/>
                                        </p:tgtEl>
                                        <p:attrNameLst>
                                          <p:attrName>ppt_y</p:attrName>
                                        </p:attrNameLst>
                                      </p:cBhvr>
                                      <p:tavLst>
                                        <p:tav tm="0">
                                          <p:val>
                                            <p:strVal val="#ppt_y+#ppt_h*1.125000"/>
                                          </p:val>
                                        </p:tav>
                                        <p:tav tm="100000">
                                          <p:val>
                                            <p:strVal val="#ppt_y"/>
                                          </p:val>
                                        </p:tav>
                                      </p:tavLst>
                                    </p:anim>
                                    <p:animEffect transition="in" filter="wipe(up)">
                                      <p:cBhvr>
                                        <p:cTn id="14" dur="500"/>
                                        <p:tgtEl>
                                          <p:spTgt spid="18"/>
                                        </p:tgtEl>
                                      </p:cBhvr>
                                    </p:animEffect>
                                  </p:childTnLst>
                                </p:cTn>
                              </p:par>
                              <p:par>
                                <p:cTn id="15" presetID="3" presetClass="entr" presetSubtype="10" fill="hold" nodeType="with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blinds(horizontal)">
                                      <p:cBhvr>
                                        <p:cTn id="1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8" grpId="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p:cNvSpPr>
            <a:spLocks noGrp="1"/>
          </p:cNvSpPr>
          <p:nvPr>
            <p:ph type="title"/>
            <p:custDataLst>
              <p:tags r:id="rId1"/>
            </p:custDataLst>
          </p:nvPr>
        </p:nvSpPr>
        <p:spPr/>
        <p:txBody>
          <a:bodyPr/>
          <a:lstStyle/>
          <a:p>
            <a:pPr marL="0" indent="0" algn="l">
              <a:lnSpc>
                <a:spcPct val="100000"/>
              </a:lnSpc>
              <a:spcBef>
                <a:spcPts val="0"/>
              </a:spcBef>
              <a:spcAft>
                <a:spcPts val="0"/>
              </a:spcAft>
              <a:buSzPct val="100000"/>
            </a:pPr>
            <a:r>
              <a:rPr lang="zh-CN" sz="5000"/>
              <a:t>高频考点及分题型突破</a:t>
            </a:r>
            <a:endParaRPr lang="en-US" altLang="zh-CN" sz="5000"/>
          </a:p>
        </p:txBody>
      </p:sp>
      <p:sp>
        <p:nvSpPr>
          <p:cNvPr id="7" name="节编号"/>
          <p:cNvSpPr>
            <a:spLocks noGrp="1"/>
          </p:cNvSpPr>
          <p:nvPr>
            <p:ph type="body" sz="quarter" idx="13"/>
            <p:custDataLst>
              <p:tags r:id="rId2"/>
            </p:custDataLst>
          </p:nvPr>
        </p:nvSpPr>
        <p:spPr/>
        <p:txBody>
          <a:bodyPr/>
          <a:lstStyle/>
          <a:p>
            <a:r>
              <a:rPr lang="en-US" altLang="zh-CN"/>
              <a:t>PART 03</a:t>
            </a:r>
            <a:endParaRPr lang="en-US" altLang="zh-CN"/>
          </a:p>
        </p:txBody>
      </p:sp>
    </p:spTree>
    <p:custDataLst>
      <p:tags r:id="rId3"/>
    </p:custData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custDataLst>
              <p:tags r:id="rId1"/>
            </p:custDataLst>
          </p:nvPr>
        </p:nvSpPr>
        <p:spPr>
          <a:xfrm>
            <a:off x="9782810" y="132715"/>
            <a:ext cx="2275205" cy="583565"/>
          </a:xfrm>
          <a:prstGeom prst="rect">
            <a:avLst/>
          </a:prstGeom>
          <a:solidFill>
            <a:schemeClr val="accent1"/>
          </a:solidFill>
        </p:spPr>
        <p:txBody>
          <a:bodyPr wrap="square" rtlCol="0">
            <a:normAutofit/>
          </a:bodyPr>
          <a:lstStyle/>
          <a:p>
            <a:pPr algn="ctr"/>
            <a:r>
              <a:rPr lang="en-US" altLang="zh-CN" sz="3200" b="1">
                <a:solidFill>
                  <a:schemeClr val="bg1"/>
                </a:solidFill>
                <a:latin typeface="+mn-lt"/>
                <a:ea typeface="+mn-ea"/>
                <a:cs typeface="Times New Roman" panose="02020603050405020304" charset="0"/>
              </a:rPr>
              <a:t>idioms</a:t>
            </a:r>
            <a:endParaRPr lang="en-US" altLang="zh-CN" sz="3200" b="1">
              <a:solidFill>
                <a:schemeClr val="bg1"/>
              </a:solidFill>
              <a:latin typeface="+mn-lt"/>
              <a:ea typeface="+mn-ea"/>
              <a:cs typeface="Times New Roman" panose="02020603050405020304" charset="0"/>
            </a:endParaRPr>
          </a:p>
        </p:txBody>
      </p:sp>
      <p:sp>
        <p:nvSpPr>
          <p:cNvPr id="4" name="文本框 3"/>
          <p:cNvSpPr txBox="1"/>
          <p:nvPr>
            <p:custDataLst>
              <p:tags r:id="rId2"/>
            </p:custDataLst>
          </p:nvPr>
        </p:nvSpPr>
        <p:spPr>
          <a:xfrm>
            <a:off x="619760" y="132715"/>
            <a:ext cx="10676890" cy="3596640"/>
          </a:xfrm>
          <a:prstGeom prst="rect">
            <a:avLst/>
          </a:prstGeom>
          <a:noFill/>
          <a:ln w="6350" cap="flat" cmpd="sng" algn="ctr">
            <a:solidFill>
              <a:schemeClr val="accent2"/>
            </a:solidFill>
            <a:prstDash val="dash"/>
            <a:miter lim="800000"/>
          </a:ln>
          <a:extLst>
            <a:ext uri="{909E8E84-426E-40DD-AFC4-6F175D3DCCD1}">
              <a14:hiddenFill xmlns:a14="http://schemas.microsoft.com/office/drawing/2010/main">
                <a:solidFill>
                  <a:schemeClr val="bg1"/>
                </a:solidFill>
              </a14:hiddenFill>
            </a:ext>
          </a:extLst>
        </p:spPr>
        <p:style>
          <a:lnRef idx="0">
            <a:schemeClr val="accent1"/>
          </a:lnRef>
          <a:fillRef idx="0">
            <a:srgbClr val="FFFFFF"/>
          </a:fillRef>
          <a:effectRef idx="0">
            <a:srgbClr val="FFFFFF"/>
          </a:effectRef>
          <a:fontRef idx="minor">
            <a:schemeClr val="tx1"/>
          </a:fontRef>
        </p:style>
        <p:txBody>
          <a:bodyPr wrap="square">
            <a:noAutofit/>
          </a:bodyPr>
          <a:lstStyle/>
          <a:p>
            <a:pPr algn="just" defTabSz="266700">
              <a:lnSpc>
                <a:spcPct val="150000"/>
              </a:lnSpc>
              <a:spcBef>
                <a:spcPct val="0"/>
              </a:spcBef>
              <a:spcAft>
                <a:spcPct val="0"/>
              </a:spcAft>
            </a:pPr>
            <a:r>
              <a:rPr lang="en-US" altLang="zh-CN" sz="3600" b="1">
                <a:solidFill>
                  <a:schemeClr val="tx1"/>
                </a:solidFill>
                <a:sym typeface="+mn-ea"/>
              </a:rPr>
              <a:t>What does the man mean?           </a:t>
            </a:r>
            <a:endParaRPr lang="en-US" altLang="zh-CN" sz="3600" b="1">
              <a:solidFill>
                <a:schemeClr val="tx1"/>
              </a:solidFill>
              <a:highlight>
                <a:srgbClr val="FFFF00"/>
              </a:highlight>
              <a:sym typeface="+mn-ea"/>
            </a:endParaRPr>
          </a:p>
          <a:p>
            <a:pPr algn="just" defTabSz="266700">
              <a:lnSpc>
                <a:spcPct val="150000"/>
              </a:lnSpc>
              <a:spcBef>
                <a:spcPct val="0"/>
              </a:spcBef>
              <a:spcAft>
                <a:spcPct val="0"/>
              </a:spcAft>
            </a:pPr>
            <a:r>
              <a:rPr lang="en-US" altLang="zh-CN" sz="3600">
                <a:solidFill>
                  <a:schemeClr val="tx1"/>
                </a:solidFill>
                <a:sym typeface="+mn-ea"/>
              </a:rPr>
              <a:t> A.He wants to leave the company </a:t>
            </a:r>
            <a:endParaRPr lang="en-US" altLang="zh-CN" sz="3600">
              <a:solidFill>
                <a:schemeClr val="tx1"/>
              </a:solidFill>
            </a:endParaRPr>
          </a:p>
          <a:p>
            <a:pPr marL="0" indent="133350" algn="just" defTabSz="266700">
              <a:lnSpc>
                <a:spcPct val="150000"/>
              </a:lnSpc>
              <a:spcBef>
                <a:spcPct val="0"/>
              </a:spcBef>
              <a:spcAft>
                <a:spcPct val="0"/>
              </a:spcAft>
            </a:pPr>
            <a:r>
              <a:rPr lang="en-US" altLang="zh-CN" sz="3600">
                <a:solidFill>
                  <a:schemeClr val="tx1"/>
                </a:solidFill>
                <a:sym typeface="+mn-ea"/>
              </a:rPr>
              <a:t>B. He thinks their hard work will be wasted </a:t>
            </a:r>
            <a:endParaRPr lang="en-US" altLang="zh-CN" sz="3600">
              <a:solidFill>
                <a:schemeClr val="tx1"/>
              </a:solidFill>
            </a:endParaRPr>
          </a:p>
          <a:p>
            <a:pPr marL="0" indent="133350" algn="just" defTabSz="266700">
              <a:lnSpc>
                <a:spcPct val="150000"/>
              </a:lnSpc>
              <a:spcBef>
                <a:spcPct val="0"/>
              </a:spcBef>
              <a:spcAft>
                <a:spcPct val="0"/>
              </a:spcAft>
            </a:pPr>
            <a:r>
              <a:rPr lang="en-US" altLang="zh-CN" sz="3600">
                <a:solidFill>
                  <a:schemeClr val="tx1"/>
                </a:solidFill>
                <a:sym typeface="+mn-ea"/>
              </a:rPr>
              <a:t>C.He will announce the progress of the project</a:t>
            </a:r>
            <a:endParaRPr lang="en-US" altLang="zh-CN" sz="3600">
              <a:solidFill>
                <a:schemeClr val="tx1"/>
              </a:solidFill>
            </a:endParaRPr>
          </a:p>
          <a:p>
            <a:pPr algn="l" defTabSz="266700">
              <a:lnSpc>
                <a:spcPct val="100000"/>
              </a:lnSpc>
            </a:pPr>
            <a:endParaRPr lang="en-US" altLang="zh-CN" sz="3000" b="1">
              <a:solidFill>
                <a:schemeClr val="tx1"/>
              </a:solidFill>
              <a:cs typeface="Times New Roman" panose="02020603050405020304" charset="0"/>
              <a:sym typeface="+mn-ea"/>
            </a:endParaRPr>
          </a:p>
          <a:p>
            <a:pPr algn="l" defTabSz="266700">
              <a:lnSpc>
                <a:spcPct val="100000"/>
              </a:lnSpc>
            </a:pPr>
            <a:endParaRPr lang="en-US" altLang="zh-CN" sz="3000">
              <a:solidFill>
                <a:schemeClr val="tx1"/>
              </a:solidFill>
              <a:cs typeface="Times New Roman" panose="02020603050405020304" charset="0"/>
            </a:endParaRPr>
          </a:p>
          <a:p>
            <a:pPr algn="l" defTabSz="266700">
              <a:lnSpc>
                <a:spcPct val="100000"/>
              </a:lnSpc>
            </a:pPr>
            <a:endParaRPr lang="en-US" altLang="zh-CN" sz="3000">
              <a:solidFill>
                <a:schemeClr val="tx1"/>
              </a:solidFill>
            </a:endParaRPr>
          </a:p>
          <a:p>
            <a:pPr algn="just" defTabSz="266700">
              <a:lnSpc>
                <a:spcPct val="100000"/>
              </a:lnSpc>
              <a:spcBef>
                <a:spcPct val="0"/>
              </a:spcBef>
              <a:spcAft>
                <a:spcPct val="0"/>
              </a:spcAft>
            </a:pPr>
            <a:endParaRPr lang="en-US" altLang="zh-CN" sz="3000">
              <a:solidFill>
                <a:schemeClr val="tx1"/>
              </a:solidFill>
            </a:endParaRPr>
          </a:p>
        </p:txBody>
      </p:sp>
      <p:pic>
        <p:nvPicPr>
          <p:cNvPr id="6" name="2022年1月（春考）上海卷英语听力">
            <a:hlinkClick r:id="" action="ppaction://media"/>
          </p:cNvPr>
          <p:cNvPicPr>
            <a:picLocks noRot="1" noChangeAspect="1"/>
          </p:cNvPicPr>
          <p:nvPr>
            <a:audioFile r:link="rId3"/>
            <p:extLst>
              <p:ext uri="{DAA4B4D4-6D71-4841-9C94-3DE7FCFB9230}">
                <p14:media xmlns:p14="http://schemas.microsoft.com/office/powerpoint/2010/main" r:embed="rId4">
                  <p14:trim st="220862.000000" end="728132.000000"/>
                </p14:media>
              </p:ext>
            </p:extLst>
          </p:nvPr>
        </p:nvPicPr>
        <p:blipFill>
          <a:blip r:embed="rId5"/>
          <a:stretch>
            <a:fillRect/>
          </a:stretch>
        </p:blipFill>
        <p:spPr>
          <a:xfrm>
            <a:off x="10246995" y="1986280"/>
            <a:ext cx="996950" cy="1009650"/>
          </a:xfrm>
          <a:prstGeom prst="rect">
            <a:avLst/>
          </a:prstGeom>
        </p:spPr>
      </p:pic>
      <p:sp>
        <p:nvSpPr>
          <p:cNvPr id="2" name="文本框 1"/>
          <p:cNvSpPr txBox="1"/>
          <p:nvPr/>
        </p:nvSpPr>
        <p:spPr>
          <a:xfrm>
            <a:off x="367030" y="3903980"/>
            <a:ext cx="11616055" cy="2407920"/>
          </a:xfrm>
          <a:prstGeom prst="rect">
            <a:avLst/>
          </a:prstGeom>
          <a:solidFill>
            <a:schemeClr val="tx2">
              <a:lumMod val="10000"/>
              <a:lumOff val="90000"/>
            </a:schemeClr>
          </a:solidFill>
        </p:spPr>
        <p:txBody>
          <a:bodyPr wrap="square" rtlCol="0">
            <a:noAutofit/>
          </a:bodyPr>
          <a:p>
            <a:pPr algn="l" defTabSz="266700">
              <a:lnSpc>
                <a:spcPct val="150000"/>
              </a:lnSpc>
            </a:pPr>
            <a:r>
              <a:rPr lang="en-US" altLang="zh-CN" sz="3000" b="1">
                <a:sym typeface="+mn-ea"/>
              </a:rPr>
              <a:t>W:You know what. The boss announced that the project we've been working on </a:t>
            </a:r>
            <a:r>
              <a:rPr lang="en-US" altLang="zh-CN" sz="3000" b="1">
                <a:solidFill>
                  <a:schemeClr val="tx1"/>
                </a:solidFill>
              </a:rPr>
              <a:t>will be abandoned.</a:t>
            </a:r>
            <a:endParaRPr lang="en-US" altLang="zh-CN" sz="3000" b="1">
              <a:solidFill>
                <a:schemeClr val="tx1"/>
              </a:solidFill>
            </a:endParaRPr>
          </a:p>
          <a:p>
            <a:pPr algn="l" defTabSz="266700">
              <a:lnSpc>
                <a:spcPct val="150000"/>
              </a:lnSpc>
            </a:pPr>
            <a:r>
              <a:rPr lang="en-US" altLang="zh-CN" sz="3000" b="1">
                <a:sym typeface="+mn-ea"/>
              </a:rPr>
              <a:t>M: So, our 8 months hard work just</a:t>
            </a:r>
            <a:r>
              <a:rPr lang="en-US" altLang="zh-CN" sz="3000">
                <a:sym typeface="+mn-ea"/>
              </a:rPr>
              <a:t> </a:t>
            </a:r>
            <a:r>
              <a:rPr lang="en-US" altLang="zh-CN" sz="3000" b="1">
                <a:solidFill>
                  <a:srgbClr val="FF0000"/>
                </a:solidFill>
              </a:rPr>
              <a:t>goes down the drain </a:t>
            </a:r>
            <a:r>
              <a:rPr lang="zh-CN" altLang="en-US" sz="2800" b="1">
                <a:solidFill>
                  <a:srgbClr val="FF0000"/>
                </a:solidFill>
              </a:rPr>
              <a:t>白费了</a:t>
            </a:r>
            <a:r>
              <a:rPr lang="en-US" altLang="zh-CN" sz="2800" b="1">
                <a:solidFill>
                  <a:srgbClr val="FF0000"/>
                </a:solidFill>
              </a:rPr>
              <a:t>.</a:t>
            </a:r>
            <a:endParaRPr lang="zh-CN" altLang="en-US" sz="2800" b="1">
              <a:solidFill>
                <a:srgbClr val="FF0000"/>
              </a:solidFill>
            </a:endParaRPr>
          </a:p>
          <a:p>
            <a:pPr algn="l" defTabSz="266700">
              <a:lnSpc>
                <a:spcPct val="100000"/>
              </a:lnSpc>
            </a:pPr>
            <a:endParaRPr lang="en-US" altLang="zh-CN" sz="3200" b="1">
              <a:solidFill>
                <a:schemeClr val="tx1"/>
              </a:solidFill>
              <a:cs typeface="Times New Roman" panose="02020603050405020304" charset="0"/>
              <a:sym typeface="+mn-ea"/>
            </a:endParaRPr>
          </a:p>
          <a:p>
            <a:endParaRPr lang="zh-CN" altLang="en-US" sz="3200" b="1"/>
          </a:p>
        </p:txBody>
      </p:sp>
      <p:pic>
        <p:nvPicPr>
          <p:cNvPr id="13" name="图片 12"/>
          <p:cNvPicPr>
            <a:picLocks noChangeAspect="1"/>
          </p:cNvPicPr>
          <p:nvPr/>
        </p:nvPicPr>
        <p:blipFill>
          <a:blip r:embed="rId6"/>
          <a:srcRect/>
          <a:stretch>
            <a:fillRect/>
          </a:stretch>
        </p:blipFill>
        <p:spPr>
          <a:xfrm>
            <a:off x="619514" y="1986177"/>
            <a:ext cx="861134" cy="807868"/>
          </a:xfrm>
          <a:prstGeom prst="rect">
            <a:avLst/>
          </a:prstGeom>
        </p:spPr>
      </p:pic>
    </p:spTree>
    <p:custDataLst>
      <p:tags r:id="rId7"/>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4" presetClass="entr" presetSubtype="10" fill="hold" nodeType="clickEffect">
                                  <p:stCondLst>
                                    <p:cond delay="0"/>
                                  </p:stCondLst>
                                  <p:childTnLst>
                                    <p:set>
                                      <p:cBhvr>
                                        <p:cTn id="13" dur="1" fill="hold">
                                          <p:stCondLst>
                                            <p:cond delay="0"/>
                                          </p:stCondLst>
                                        </p:cTn>
                                        <p:tgtEl>
                                          <p:spTgt spid="13"/>
                                        </p:tgtEl>
                                        <p:attrNameLst>
                                          <p:attrName>style.visibility</p:attrName>
                                        </p:attrNameLst>
                                      </p:cBhvr>
                                      <p:to>
                                        <p:strVal val="visible"/>
                                      </p:to>
                                    </p:set>
                                    <p:animEffect transition="in" filter="randombar(horizontal)">
                                      <p:cBhvr>
                                        <p:cTn id="14"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p:cTn id="15" fill="hold" display="0">
                  <p:stCondLst>
                    <p:cond delay="indefinite"/>
                  </p:stCondLst>
                  <p:endCondLst>
                    <p:cond evt="onPrev" delay="0">
                      <p:tgtEl>
                        <p:sldTgt/>
                      </p:tgtEl>
                    </p:cond>
                    <p:cond evt="onStopAudio" delay="0">
                      <p:tgtEl>
                        <p:sldTgt/>
                      </p:tgtEl>
                    </p:cond>
                  </p:endCondLst>
                </p:cTn>
                <p:tgtEl>
                  <p:spTgt spid="6"/>
                </p:tgtEl>
              </p:cMediaNode>
            </p:audio>
          </p:childTnLst>
        </p:cTn>
      </p:par>
    </p:tnLst>
    <p:bldLst>
      <p:bldP spid="2" grpId="0" bldLvl="0" animBg="1"/>
      <p:bldP spid="2" grpId="1"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custDataLst>
              <p:tags r:id="rId1"/>
            </p:custDataLst>
          </p:nvPr>
        </p:nvSpPr>
        <p:spPr>
          <a:xfrm>
            <a:off x="9782810" y="132715"/>
            <a:ext cx="2275205" cy="583565"/>
          </a:xfrm>
          <a:prstGeom prst="rect">
            <a:avLst/>
          </a:prstGeom>
          <a:solidFill>
            <a:schemeClr val="accent1"/>
          </a:solidFill>
        </p:spPr>
        <p:txBody>
          <a:bodyPr wrap="square" rtlCol="0">
            <a:normAutofit/>
          </a:bodyPr>
          <a:lstStyle/>
          <a:p>
            <a:pPr algn="ctr"/>
            <a:r>
              <a:rPr lang="en-US" altLang="zh-CN" sz="3200" b="1">
                <a:solidFill>
                  <a:schemeClr val="bg1"/>
                </a:solidFill>
                <a:latin typeface="+mn-lt"/>
                <a:ea typeface="+mn-ea"/>
                <a:cs typeface="Times New Roman" panose="02020603050405020304" charset="0"/>
              </a:rPr>
              <a:t>idioms</a:t>
            </a:r>
            <a:endParaRPr lang="en-US" altLang="zh-CN" sz="3200" b="1">
              <a:solidFill>
                <a:schemeClr val="bg1"/>
              </a:solidFill>
              <a:latin typeface="+mn-lt"/>
              <a:ea typeface="+mn-ea"/>
              <a:cs typeface="Times New Roman" panose="02020603050405020304" charset="0"/>
            </a:endParaRPr>
          </a:p>
        </p:txBody>
      </p:sp>
      <p:sp>
        <p:nvSpPr>
          <p:cNvPr id="4" name="文本框 3"/>
          <p:cNvSpPr txBox="1"/>
          <p:nvPr>
            <p:custDataLst>
              <p:tags r:id="rId2"/>
            </p:custDataLst>
          </p:nvPr>
        </p:nvSpPr>
        <p:spPr>
          <a:xfrm>
            <a:off x="758190" y="285750"/>
            <a:ext cx="9483090" cy="3061970"/>
          </a:xfrm>
          <a:prstGeom prst="rect">
            <a:avLst/>
          </a:prstGeom>
          <a:noFill/>
          <a:ln w="6350" cap="flat" cmpd="sng" algn="ctr">
            <a:solidFill>
              <a:schemeClr val="accent2"/>
            </a:solidFill>
            <a:prstDash val="dash"/>
            <a:miter lim="800000"/>
          </a:ln>
          <a:extLst>
            <a:ext uri="{909E8E84-426E-40DD-AFC4-6F175D3DCCD1}">
              <a14:hiddenFill xmlns:a14="http://schemas.microsoft.com/office/drawing/2010/main">
                <a:solidFill>
                  <a:schemeClr val="bg1"/>
                </a:solidFill>
              </a14:hiddenFill>
            </a:ext>
          </a:extLst>
        </p:spPr>
        <p:style>
          <a:lnRef idx="0">
            <a:schemeClr val="accent1"/>
          </a:lnRef>
          <a:fillRef idx="0">
            <a:srgbClr val="FFFFFF"/>
          </a:fillRef>
          <a:effectRef idx="0">
            <a:srgbClr val="FFFFFF"/>
          </a:effectRef>
          <a:fontRef idx="minor">
            <a:schemeClr val="tx1"/>
          </a:fontRef>
        </p:style>
        <p:txBody>
          <a:bodyPr wrap="square">
            <a:noAutofit/>
          </a:bodyPr>
          <a:lstStyle/>
          <a:p>
            <a:pPr algn="l" defTabSz="266700">
              <a:lnSpc>
                <a:spcPct val="150000"/>
              </a:lnSpc>
            </a:pPr>
            <a:r>
              <a:rPr lang="en-US" altLang="zh-CN" sz="3200" b="1">
                <a:solidFill>
                  <a:schemeClr val="tx1"/>
                </a:solidFill>
                <a:cs typeface="Times New Roman" panose="02020603050405020304" charset="0"/>
                <a:sym typeface="+mn-ea"/>
              </a:rPr>
              <a:t>What does the women mean?</a:t>
            </a:r>
            <a:endParaRPr lang="en-US" altLang="zh-CN" sz="3200" b="1">
              <a:solidFill>
                <a:schemeClr val="tx1"/>
              </a:solidFill>
              <a:cs typeface="Times New Roman" panose="02020603050405020304" charset="0"/>
            </a:endParaRPr>
          </a:p>
          <a:p>
            <a:pPr algn="l" defTabSz="266700">
              <a:lnSpc>
                <a:spcPct val="150000"/>
              </a:lnSpc>
            </a:pPr>
            <a:r>
              <a:rPr lang="en-US" altLang="zh-CN" sz="3200">
                <a:solidFill>
                  <a:schemeClr val="tx1"/>
                </a:solidFill>
                <a:cs typeface="Times New Roman" panose="02020603050405020304" charset="0"/>
                <a:sym typeface="+mn-ea"/>
              </a:rPr>
              <a:t>A.The man’s hair is to his neck.         </a:t>
            </a:r>
            <a:endParaRPr lang="en-US" altLang="zh-CN" sz="3200">
              <a:solidFill>
                <a:schemeClr val="tx1"/>
              </a:solidFill>
              <a:cs typeface="Times New Roman" panose="02020603050405020304" charset="0"/>
              <a:sym typeface="+mn-ea"/>
            </a:endParaRPr>
          </a:p>
          <a:p>
            <a:pPr algn="l" defTabSz="266700">
              <a:lnSpc>
                <a:spcPct val="150000"/>
              </a:lnSpc>
            </a:pPr>
            <a:r>
              <a:rPr lang="en-US" altLang="zh-CN" sz="3200">
                <a:solidFill>
                  <a:schemeClr val="tx1"/>
                </a:solidFill>
                <a:cs typeface="Times New Roman" panose="02020603050405020304" charset="0"/>
                <a:sym typeface="+mn-ea"/>
              </a:rPr>
              <a:t>B.The man is annoyed.</a:t>
            </a:r>
            <a:endParaRPr lang="en-US" altLang="zh-CN" sz="3200">
              <a:solidFill>
                <a:schemeClr val="tx1"/>
              </a:solidFill>
              <a:cs typeface="Times New Roman" panose="02020603050405020304" charset="0"/>
            </a:endParaRPr>
          </a:p>
          <a:p>
            <a:pPr algn="l" defTabSz="266700">
              <a:lnSpc>
                <a:spcPct val="150000"/>
              </a:lnSpc>
            </a:pPr>
            <a:r>
              <a:rPr lang="en-US" altLang="zh-CN" sz="3200">
                <a:solidFill>
                  <a:schemeClr val="tx1"/>
                </a:solidFill>
                <a:cs typeface="Times New Roman" panose="02020603050405020304" charset="0"/>
                <a:sym typeface="+mn-ea"/>
              </a:rPr>
              <a:t>C.The man is overwhelmingly busy.</a:t>
            </a:r>
            <a:endParaRPr lang="en-US" altLang="zh-CN" sz="3200">
              <a:solidFill>
                <a:schemeClr val="tx1"/>
              </a:solidFill>
              <a:cs typeface="Times New Roman" panose="02020603050405020304" charset="0"/>
              <a:sym typeface="+mn-ea"/>
            </a:endParaRPr>
          </a:p>
          <a:p>
            <a:pPr algn="l" defTabSz="266700">
              <a:lnSpc>
                <a:spcPct val="100000"/>
              </a:lnSpc>
            </a:pPr>
            <a:endParaRPr lang="en-US" altLang="zh-CN" sz="3000">
              <a:solidFill>
                <a:schemeClr val="tx1"/>
              </a:solidFill>
              <a:cs typeface="Times New Roman" panose="02020603050405020304" charset="0"/>
            </a:endParaRPr>
          </a:p>
          <a:p>
            <a:pPr algn="l" defTabSz="266700">
              <a:lnSpc>
                <a:spcPct val="100000"/>
              </a:lnSpc>
            </a:pPr>
            <a:endParaRPr lang="en-US" altLang="zh-CN" sz="3000">
              <a:solidFill>
                <a:schemeClr val="tx1"/>
              </a:solidFill>
            </a:endParaRPr>
          </a:p>
          <a:p>
            <a:pPr algn="just" defTabSz="266700">
              <a:lnSpc>
                <a:spcPct val="100000"/>
              </a:lnSpc>
              <a:spcBef>
                <a:spcPct val="0"/>
              </a:spcBef>
              <a:spcAft>
                <a:spcPct val="0"/>
              </a:spcAft>
            </a:pPr>
            <a:endParaRPr lang="en-US" altLang="zh-CN" sz="3000">
              <a:solidFill>
                <a:schemeClr val="tx1"/>
              </a:solidFill>
            </a:endParaRPr>
          </a:p>
        </p:txBody>
      </p:sp>
      <p:pic>
        <p:nvPicPr>
          <p:cNvPr id="13" name="1 2021年上海春季高考英语听力音频(1)">
            <a:hlinkClick r:id="" action="ppaction://media"/>
          </p:cNvPr>
          <p:cNvPicPr>
            <a:picLocks noRot="1" noChangeAspect="1"/>
          </p:cNvPicPr>
          <p:nvPr>
            <a:audioFile r:link="rId3"/>
            <p:extLst>
              <p:ext uri="{DAA4B4D4-6D71-4841-9C94-3DE7FCFB9230}">
                <p14:media xmlns:p14="http://schemas.microsoft.com/office/powerpoint/2010/main" r:embed="rId4">
                  <p14:trim st="90608.000000" end="850231.000000"/>
                </p14:media>
              </p:ext>
            </p:extLst>
          </p:nvPr>
        </p:nvPicPr>
        <p:blipFill>
          <a:blip r:embed="rId5"/>
          <a:stretch>
            <a:fillRect/>
          </a:stretch>
        </p:blipFill>
        <p:spPr>
          <a:xfrm>
            <a:off x="7961630" y="2188210"/>
            <a:ext cx="956310" cy="974725"/>
          </a:xfrm>
          <a:prstGeom prst="rect">
            <a:avLst/>
          </a:prstGeom>
        </p:spPr>
      </p:pic>
      <p:sp>
        <p:nvSpPr>
          <p:cNvPr id="2" name="文本框 1"/>
          <p:cNvSpPr txBox="1"/>
          <p:nvPr/>
        </p:nvSpPr>
        <p:spPr>
          <a:xfrm>
            <a:off x="693420" y="3552190"/>
            <a:ext cx="10890885" cy="2991485"/>
          </a:xfrm>
          <a:prstGeom prst="rect">
            <a:avLst/>
          </a:prstGeom>
          <a:solidFill>
            <a:schemeClr val="tx2">
              <a:lumMod val="10000"/>
              <a:lumOff val="90000"/>
            </a:schemeClr>
          </a:solidFill>
        </p:spPr>
        <p:txBody>
          <a:bodyPr wrap="square" rtlCol="0">
            <a:noAutofit/>
          </a:bodyPr>
          <a:p>
            <a:pPr>
              <a:lnSpc>
                <a:spcPct val="150000"/>
              </a:lnSpc>
            </a:pPr>
            <a:r>
              <a:rPr lang="en-US" altLang="zh-CN" sz="3200" b="1">
                <a:cs typeface="Times New Roman" panose="02020603050405020304" charset="0"/>
                <a:sym typeface="+mn-ea"/>
              </a:rPr>
              <a:t>W: I'd like to have my hair colored. But you seem</a:t>
            </a:r>
            <a:r>
              <a:rPr lang="en-US" altLang="zh-CN" sz="3200">
                <a:cs typeface="Times New Roman" panose="02020603050405020304" charset="0"/>
                <a:sym typeface="+mn-ea"/>
              </a:rPr>
              <a:t> </a:t>
            </a:r>
            <a:r>
              <a:rPr lang="en-US" altLang="zh-CN" sz="3200" b="1">
                <a:solidFill>
                  <a:srgbClr val="FF0000"/>
                </a:solidFill>
                <a:cs typeface="Times New Roman" panose="02020603050405020304" charset="0"/>
                <a:sym typeface="+mn-ea"/>
              </a:rPr>
              <a:t>up to your neck </a:t>
            </a:r>
            <a:r>
              <a:rPr lang="zh-CN" altLang="en-US" sz="2800" b="1">
                <a:solidFill>
                  <a:srgbClr val="FF0000"/>
                </a:solidFill>
                <a:cs typeface="Times New Roman" panose="02020603050405020304" charset="0"/>
                <a:sym typeface="+mn-ea"/>
              </a:rPr>
              <a:t>忙得不可开交</a:t>
            </a:r>
            <a:r>
              <a:rPr lang="en-US" altLang="zh-CN" sz="2800">
                <a:cs typeface="Times New Roman" panose="02020603050405020304" charset="0"/>
                <a:sym typeface="+mn-ea"/>
              </a:rPr>
              <a:t> </a:t>
            </a:r>
            <a:r>
              <a:rPr lang="en-US" altLang="zh-CN" sz="3200">
                <a:cs typeface="Times New Roman" panose="02020603050405020304" charset="0"/>
                <a:sym typeface="+mn-ea"/>
              </a:rPr>
              <a:t>.</a:t>
            </a:r>
            <a:endParaRPr lang="en-US" altLang="zh-CN" sz="3200">
              <a:solidFill>
                <a:schemeClr val="tx1"/>
              </a:solidFill>
              <a:cs typeface="Times New Roman" panose="02020603050405020304" charset="0"/>
            </a:endParaRPr>
          </a:p>
          <a:p>
            <a:pPr algn="l" defTabSz="266700">
              <a:lnSpc>
                <a:spcPct val="100000"/>
              </a:lnSpc>
            </a:pPr>
            <a:r>
              <a:rPr lang="en-US" altLang="zh-CN" sz="3200" b="1">
                <a:cs typeface="Times New Roman" panose="02020603050405020304" charset="0"/>
                <a:sym typeface="+mn-ea"/>
              </a:rPr>
              <a:t>M: Yes, we usually have a lot more customers on the weekend. Please take a seat. I'm afraid you </a:t>
            </a:r>
            <a:r>
              <a:rPr lang="en-US" altLang="zh-CN" sz="3200" b="1">
                <a:solidFill>
                  <a:srgbClr val="FF0000"/>
                </a:solidFill>
                <a:cs typeface="Times New Roman" panose="02020603050405020304" charset="0"/>
                <a:sym typeface="+mn-ea"/>
              </a:rPr>
              <a:t>have to be patient .</a:t>
            </a:r>
            <a:endParaRPr lang="zh-CN" altLang="en-US" sz="3200" b="1">
              <a:solidFill>
                <a:srgbClr val="FF0000"/>
              </a:solidFill>
              <a:cs typeface="Times New Roman" panose="02020603050405020304" charset="0"/>
            </a:endParaRPr>
          </a:p>
          <a:p>
            <a:pPr>
              <a:lnSpc>
                <a:spcPct val="150000"/>
              </a:lnSpc>
            </a:pPr>
            <a:endParaRPr lang="en-US" altLang="zh-CN" sz="3200" b="1">
              <a:solidFill>
                <a:schemeClr val="accent1"/>
              </a:solidFill>
              <a:latin typeface="+mn-lt"/>
              <a:ea typeface="+mn-ea"/>
              <a:cs typeface="Times New Roman" panose="02020603050405020304" charset="0"/>
            </a:endParaRPr>
          </a:p>
          <a:p>
            <a:endParaRPr lang="zh-CN" altLang="en-US" sz="3200" b="1"/>
          </a:p>
        </p:txBody>
      </p:sp>
      <p:pic>
        <p:nvPicPr>
          <p:cNvPr id="5" name="图片 4"/>
          <p:cNvPicPr>
            <a:picLocks noChangeAspect="1"/>
          </p:cNvPicPr>
          <p:nvPr/>
        </p:nvPicPr>
        <p:blipFill>
          <a:blip r:embed="rId6"/>
          <a:srcRect/>
          <a:stretch>
            <a:fillRect/>
          </a:stretch>
        </p:blipFill>
        <p:spPr>
          <a:xfrm>
            <a:off x="670314" y="2621177"/>
            <a:ext cx="861134" cy="807868"/>
          </a:xfrm>
          <a:prstGeom prst="rect">
            <a:avLst/>
          </a:prstGeom>
        </p:spPr>
      </p:pic>
    </p:spTree>
    <p:custDataLst>
      <p:tags r:id="rId7"/>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4" presetClass="entr" presetSubtype="10" fill="hold"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randombar(horizontal)">
                                      <p:cBhvr>
                                        <p:cTn id="14"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p:cTn id="15" fill="hold" display="0">
                  <p:stCondLst>
                    <p:cond delay="indefinite"/>
                  </p:stCondLst>
                  <p:endCondLst>
                    <p:cond evt="onPrev" delay="0">
                      <p:tgtEl>
                        <p:sldTgt/>
                      </p:tgtEl>
                    </p:cond>
                    <p:cond evt="onStopAudio" delay="0">
                      <p:tgtEl>
                        <p:sldTgt/>
                      </p:tgtEl>
                    </p:cond>
                  </p:endCondLst>
                </p:cTn>
                <p:tgtEl>
                  <p:spTgt spid="13"/>
                </p:tgtEl>
              </p:cMediaNode>
            </p:audio>
          </p:childTnLst>
        </p:cTn>
      </p:par>
    </p:tnLst>
    <p:bldLst>
      <p:bldP spid="2" grpId="0" bldLvl="0" animBg="1"/>
      <p:bldP spid="2" grpId="1"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custDataLst>
              <p:tags r:id="rId1"/>
            </p:custDataLst>
          </p:nvPr>
        </p:nvSpPr>
        <p:spPr>
          <a:xfrm>
            <a:off x="9782810" y="132715"/>
            <a:ext cx="2275205" cy="583565"/>
          </a:xfrm>
          <a:prstGeom prst="rect">
            <a:avLst/>
          </a:prstGeom>
          <a:solidFill>
            <a:schemeClr val="accent1"/>
          </a:solidFill>
        </p:spPr>
        <p:txBody>
          <a:bodyPr wrap="square" rtlCol="0">
            <a:normAutofit/>
          </a:bodyPr>
          <a:lstStyle/>
          <a:p>
            <a:pPr algn="ctr"/>
            <a:r>
              <a:rPr lang="en-US" altLang="zh-CN" sz="3200" b="1">
                <a:solidFill>
                  <a:schemeClr val="bg1"/>
                </a:solidFill>
                <a:latin typeface="+mn-lt"/>
                <a:ea typeface="+mn-ea"/>
                <a:cs typeface="Times New Roman" panose="02020603050405020304" charset="0"/>
              </a:rPr>
              <a:t>idioms</a:t>
            </a:r>
            <a:endParaRPr lang="en-US" altLang="zh-CN" sz="3200" b="1">
              <a:solidFill>
                <a:schemeClr val="bg1"/>
              </a:solidFill>
              <a:latin typeface="+mn-lt"/>
              <a:ea typeface="+mn-ea"/>
              <a:cs typeface="Times New Roman" panose="02020603050405020304" charset="0"/>
            </a:endParaRPr>
          </a:p>
        </p:txBody>
      </p:sp>
      <p:sp>
        <p:nvSpPr>
          <p:cNvPr id="2" name="文本框 1"/>
          <p:cNvSpPr txBox="1"/>
          <p:nvPr/>
        </p:nvSpPr>
        <p:spPr>
          <a:xfrm>
            <a:off x="344170" y="174625"/>
            <a:ext cx="11522075" cy="6052185"/>
          </a:xfrm>
          <a:prstGeom prst="rect">
            <a:avLst/>
          </a:prstGeom>
          <a:noFill/>
        </p:spPr>
        <p:txBody>
          <a:bodyPr wrap="square" rtlCol="0">
            <a:noAutofit/>
          </a:bodyPr>
          <a:p>
            <a:pPr>
              <a:lnSpc>
                <a:spcPct val="150000"/>
              </a:lnSpc>
            </a:pPr>
            <a:r>
              <a:rPr lang="en-US" altLang="zh-CN" sz="2400" b="1"/>
              <a:t>under the weather:              </a:t>
            </a:r>
            <a:r>
              <a:rPr lang="zh-CN" altLang="en-US" sz="2400" b="1"/>
              <a:t>略有不适；不舒服</a:t>
            </a:r>
            <a:endParaRPr lang="zh-CN" altLang="en-US" sz="2400" b="1"/>
          </a:p>
          <a:p>
            <a:pPr>
              <a:lnSpc>
                <a:spcPct val="150000"/>
              </a:lnSpc>
            </a:pPr>
            <a:r>
              <a:rPr lang="en-US" altLang="zh-CN" sz="2400" b="1"/>
              <a:t>out of this world:               </a:t>
            </a:r>
            <a:r>
              <a:rPr lang="zh-CN" altLang="en-US" sz="2400" b="1"/>
              <a:t>［非正式］好得不得了</a:t>
            </a:r>
            <a:endParaRPr lang="zh-CN" altLang="en-US" sz="2400" b="1"/>
          </a:p>
          <a:p>
            <a:pPr>
              <a:lnSpc>
                <a:spcPct val="150000"/>
              </a:lnSpc>
            </a:pPr>
            <a:r>
              <a:rPr lang="en-US" altLang="zh-CN" sz="2400" b="1"/>
              <a:t>have a frog in one’s throat  </a:t>
            </a:r>
            <a:r>
              <a:rPr lang="zh-CN" altLang="en-US" sz="2400" b="1"/>
              <a:t>因喉咙痛说话困难</a:t>
            </a:r>
            <a:endParaRPr lang="zh-CN" altLang="en-US" sz="2400" b="1"/>
          </a:p>
          <a:p>
            <a:pPr>
              <a:lnSpc>
                <a:spcPct val="150000"/>
              </a:lnSpc>
            </a:pPr>
            <a:r>
              <a:rPr lang="en-US" altLang="zh-CN" sz="2400" b="1"/>
              <a:t>take the upper hand:           </a:t>
            </a:r>
            <a:r>
              <a:rPr lang="zh-CN" altLang="en-US" sz="2400" b="1"/>
              <a:t>占上风；处于有利地位</a:t>
            </a:r>
            <a:endParaRPr lang="zh-CN" altLang="en-US" sz="2400" b="1"/>
          </a:p>
          <a:p>
            <a:pPr>
              <a:lnSpc>
                <a:spcPct val="150000"/>
              </a:lnSpc>
            </a:pPr>
            <a:r>
              <a:rPr lang="en-US" altLang="zh-CN" sz="2400" b="1"/>
              <a:t>a pain in the neck:               </a:t>
            </a:r>
            <a:r>
              <a:rPr lang="zh-CN" altLang="en-US" sz="2400" b="1"/>
              <a:t>令人极其讨厌</a:t>
            </a:r>
            <a:r>
              <a:rPr lang="en-US" altLang="zh-CN" sz="2400" b="1"/>
              <a:t> </a:t>
            </a:r>
            <a:endParaRPr lang="en-US" altLang="zh-CN" sz="2400" b="1"/>
          </a:p>
          <a:p>
            <a:pPr>
              <a:lnSpc>
                <a:spcPct val="150000"/>
              </a:lnSpc>
            </a:pPr>
            <a:r>
              <a:rPr lang="en-US" altLang="zh-CN" sz="2400" b="1"/>
              <a:t> on the edge of one’s seat: </a:t>
            </a:r>
            <a:r>
              <a:rPr lang="zh-CN" altLang="en-US" sz="2400" b="1"/>
              <a:t>极为激动</a:t>
            </a:r>
            <a:endParaRPr lang="zh-CN" altLang="en-US" sz="2400" b="1"/>
          </a:p>
          <a:p>
            <a:pPr>
              <a:lnSpc>
                <a:spcPct val="150000"/>
              </a:lnSpc>
            </a:pPr>
            <a:r>
              <a:rPr lang="en-US" altLang="zh-CN" sz="2400" b="1"/>
              <a:t>go all out                              </a:t>
            </a:r>
            <a:r>
              <a:rPr lang="zh-CN" altLang="en-US" sz="2400" b="1"/>
              <a:t>全力以赴</a:t>
            </a:r>
            <a:endParaRPr lang="zh-CN" altLang="en-US" sz="2400" b="1"/>
          </a:p>
          <a:p>
            <a:pPr>
              <a:lnSpc>
                <a:spcPct val="150000"/>
              </a:lnSpc>
            </a:pPr>
            <a:r>
              <a:rPr lang="en-US" altLang="zh-CN" sz="2400" b="1"/>
              <a:t>on earth                                </a:t>
            </a:r>
            <a:r>
              <a:rPr lang="zh-CN" altLang="en-US" sz="2400" b="1"/>
              <a:t>到底；究竟</a:t>
            </a:r>
            <a:endParaRPr lang="zh-CN" altLang="en-US" sz="2400" b="1"/>
          </a:p>
          <a:p>
            <a:pPr>
              <a:lnSpc>
                <a:spcPct val="150000"/>
              </a:lnSpc>
            </a:pPr>
            <a:r>
              <a:rPr lang="en-US" altLang="zh-CN" sz="2400" b="1"/>
              <a:t>go sb’s separate ways        </a:t>
            </a:r>
            <a:r>
              <a:rPr lang="zh-CN" altLang="en-US" sz="2400" b="1"/>
              <a:t>断绝来往；分道扬镳</a:t>
            </a:r>
            <a:endParaRPr lang="zh-CN" altLang="en-US" sz="2400" b="1"/>
          </a:p>
          <a:p>
            <a:pPr>
              <a:lnSpc>
                <a:spcPct val="150000"/>
              </a:lnSpc>
            </a:pPr>
            <a:r>
              <a:rPr lang="en-US" altLang="zh-CN" sz="2400" b="1"/>
              <a:t>couch potato                        </a:t>
            </a:r>
            <a:r>
              <a:rPr lang="zh-CN" altLang="en-US" sz="2400" b="1"/>
              <a:t>老泡在电视机前的人</a:t>
            </a:r>
            <a:endParaRPr lang="en-US" altLang="zh-CN" sz="2400" b="1"/>
          </a:p>
          <a:p>
            <a:pPr>
              <a:lnSpc>
                <a:spcPct val="150000"/>
              </a:lnSpc>
            </a:pPr>
            <a:r>
              <a:rPr lang="en-US" altLang="zh-CN" sz="2400" b="1"/>
              <a:t>long face                                   </a:t>
            </a:r>
            <a:r>
              <a:rPr lang="zh-CN" altLang="en-US" sz="2400" b="1"/>
              <a:t>愁眉苦脸</a:t>
            </a:r>
            <a:endParaRPr lang="en-US" altLang="zh-CN" sz="2400" b="1"/>
          </a:p>
          <a:p>
            <a:pPr>
              <a:lnSpc>
                <a:spcPct val="150000"/>
              </a:lnSpc>
            </a:pPr>
            <a:r>
              <a:rPr lang="en-US" altLang="zh-CN" sz="2400" b="1"/>
              <a:t>keep one’s feet on the ground </a:t>
            </a:r>
            <a:r>
              <a:rPr lang="zh-CN" altLang="en-US" sz="2400" b="1"/>
              <a:t>脚踏实地（</a:t>
            </a:r>
            <a:r>
              <a:rPr lang="en-US" altLang="zh-CN" sz="2400" b="1"/>
              <a:t>keep grounded）</a:t>
            </a:r>
            <a:endParaRPr lang="en-US" altLang="zh-CN" sz="2400" b="1"/>
          </a:p>
        </p:txBody>
      </p:sp>
      <p:sp>
        <p:nvSpPr>
          <p:cNvPr id="5" name="文本框 4"/>
          <p:cNvSpPr txBox="1"/>
          <p:nvPr/>
        </p:nvSpPr>
        <p:spPr>
          <a:xfrm>
            <a:off x="4241800" y="224790"/>
            <a:ext cx="4333875" cy="492125"/>
          </a:xfrm>
          <a:prstGeom prst="rect">
            <a:avLst/>
          </a:prstGeom>
          <a:gradFill>
            <a:gsLst>
              <a:gs pos="0">
                <a:srgbClr val="D7F0FC"/>
              </a:gs>
              <a:gs pos="52000">
                <a:srgbClr val="FFEFDE"/>
              </a:gs>
              <a:gs pos="100000">
                <a:srgbClr val="FFDCFC"/>
              </a:gs>
            </a:gsLst>
            <a:lin ang="5400000" scaled="1"/>
          </a:gradFill>
        </p:spPr>
        <p:txBody>
          <a:bodyPr wrap="square" rtlCol="0">
            <a:noAutofit/>
          </a:bodyPr>
          <a:p>
            <a:endParaRPr lang="zh-CN" altLang="en-US"/>
          </a:p>
        </p:txBody>
      </p:sp>
      <p:sp>
        <p:nvSpPr>
          <p:cNvPr id="6" name="文本框 5"/>
          <p:cNvSpPr txBox="1"/>
          <p:nvPr/>
        </p:nvSpPr>
        <p:spPr>
          <a:xfrm>
            <a:off x="4241800" y="774065"/>
            <a:ext cx="4333875" cy="492125"/>
          </a:xfrm>
          <a:prstGeom prst="rect">
            <a:avLst/>
          </a:prstGeom>
          <a:gradFill>
            <a:gsLst>
              <a:gs pos="0">
                <a:srgbClr val="D7F0FC"/>
              </a:gs>
              <a:gs pos="52000">
                <a:srgbClr val="FFEFDE"/>
              </a:gs>
              <a:gs pos="100000">
                <a:srgbClr val="FFDCFC"/>
              </a:gs>
            </a:gsLst>
            <a:lin ang="5400000" scaled="1"/>
          </a:gradFill>
        </p:spPr>
        <p:txBody>
          <a:bodyPr wrap="square" rtlCol="0">
            <a:noAutofit/>
          </a:bodyPr>
          <a:p>
            <a:endParaRPr lang="zh-CN" altLang="en-US"/>
          </a:p>
        </p:txBody>
      </p:sp>
      <p:sp>
        <p:nvSpPr>
          <p:cNvPr id="7" name="文本框 6"/>
          <p:cNvSpPr txBox="1"/>
          <p:nvPr/>
        </p:nvSpPr>
        <p:spPr>
          <a:xfrm>
            <a:off x="4319270" y="1323340"/>
            <a:ext cx="4256405" cy="492125"/>
          </a:xfrm>
          <a:prstGeom prst="rect">
            <a:avLst/>
          </a:prstGeom>
          <a:gradFill>
            <a:gsLst>
              <a:gs pos="0">
                <a:srgbClr val="D7F0FC"/>
              </a:gs>
              <a:gs pos="52000">
                <a:srgbClr val="FFEFDE"/>
              </a:gs>
              <a:gs pos="100000">
                <a:srgbClr val="FFDCFC"/>
              </a:gs>
            </a:gsLst>
            <a:lin ang="5400000" scaled="1"/>
          </a:gradFill>
        </p:spPr>
        <p:txBody>
          <a:bodyPr wrap="square" rtlCol="0">
            <a:noAutofit/>
          </a:bodyPr>
          <a:p>
            <a:endParaRPr lang="zh-CN" altLang="en-US"/>
          </a:p>
        </p:txBody>
      </p:sp>
      <p:sp>
        <p:nvSpPr>
          <p:cNvPr id="8" name="文本框 7"/>
          <p:cNvSpPr txBox="1"/>
          <p:nvPr/>
        </p:nvSpPr>
        <p:spPr>
          <a:xfrm>
            <a:off x="4319270" y="1872615"/>
            <a:ext cx="4255770" cy="492125"/>
          </a:xfrm>
          <a:prstGeom prst="rect">
            <a:avLst/>
          </a:prstGeom>
          <a:gradFill>
            <a:gsLst>
              <a:gs pos="0">
                <a:srgbClr val="D7F0FC"/>
              </a:gs>
              <a:gs pos="52000">
                <a:srgbClr val="FFEFDE"/>
              </a:gs>
              <a:gs pos="100000">
                <a:srgbClr val="FFDCFC"/>
              </a:gs>
            </a:gsLst>
            <a:lin ang="5400000" scaled="1"/>
          </a:gradFill>
        </p:spPr>
        <p:txBody>
          <a:bodyPr wrap="square" rtlCol="0">
            <a:noAutofit/>
          </a:bodyPr>
          <a:p>
            <a:endParaRPr lang="zh-CN" altLang="en-US"/>
          </a:p>
        </p:txBody>
      </p:sp>
      <p:sp>
        <p:nvSpPr>
          <p:cNvPr id="9" name="文本框 8"/>
          <p:cNvSpPr txBox="1"/>
          <p:nvPr/>
        </p:nvSpPr>
        <p:spPr>
          <a:xfrm>
            <a:off x="4319270" y="2491740"/>
            <a:ext cx="4255770" cy="492125"/>
          </a:xfrm>
          <a:prstGeom prst="rect">
            <a:avLst/>
          </a:prstGeom>
          <a:gradFill>
            <a:gsLst>
              <a:gs pos="0">
                <a:srgbClr val="D7F0FC"/>
              </a:gs>
              <a:gs pos="52000">
                <a:srgbClr val="FFEFDE"/>
              </a:gs>
              <a:gs pos="100000">
                <a:srgbClr val="FFDCFC"/>
              </a:gs>
            </a:gsLst>
            <a:lin ang="5400000" scaled="1"/>
          </a:gradFill>
        </p:spPr>
        <p:txBody>
          <a:bodyPr wrap="square" rtlCol="0">
            <a:noAutofit/>
          </a:bodyPr>
          <a:p>
            <a:endParaRPr lang="zh-CN" altLang="en-US"/>
          </a:p>
        </p:txBody>
      </p:sp>
      <p:sp>
        <p:nvSpPr>
          <p:cNvPr id="10" name="文本框 9"/>
          <p:cNvSpPr txBox="1"/>
          <p:nvPr/>
        </p:nvSpPr>
        <p:spPr>
          <a:xfrm>
            <a:off x="4319270" y="3040380"/>
            <a:ext cx="4255770" cy="492125"/>
          </a:xfrm>
          <a:prstGeom prst="rect">
            <a:avLst/>
          </a:prstGeom>
          <a:gradFill>
            <a:gsLst>
              <a:gs pos="0">
                <a:srgbClr val="D7F0FC"/>
              </a:gs>
              <a:gs pos="52000">
                <a:srgbClr val="FFEFDE"/>
              </a:gs>
              <a:gs pos="100000">
                <a:srgbClr val="FFDCFC"/>
              </a:gs>
            </a:gsLst>
            <a:lin ang="5400000" scaled="1"/>
          </a:gradFill>
        </p:spPr>
        <p:txBody>
          <a:bodyPr wrap="square" rtlCol="0">
            <a:noAutofit/>
          </a:bodyPr>
          <a:p>
            <a:endParaRPr lang="zh-CN" altLang="en-US"/>
          </a:p>
        </p:txBody>
      </p:sp>
      <p:sp>
        <p:nvSpPr>
          <p:cNvPr id="11" name="文本框 10"/>
          <p:cNvSpPr txBox="1"/>
          <p:nvPr/>
        </p:nvSpPr>
        <p:spPr>
          <a:xfrm>
            <a:off x="4319905" y="3589020"/>
            <a:ext cx="4255770" cy="492125"/>
          </a:xfrm>
          <a:prstGeom prst="rect">
            <a:avLst/>
          </a:prstGeom>
          <a:gradFill>
            <a:gsLst>
              <a:gs pos="0">
                <a:srgbClr val="D7F0FC"/>
              </a:gs>
              <a:gs pos="52000">
                <a:srgbClr val="FFEFDE"/>
              </a:gs>
              <a:gs pos="100000">
                <a:srgbClr val="FFDCFC"/>
              </a:gs>
            </a:gsLst>
            <a:lin ang="5400000" scaled="1"/>
          </a:gradFill>
        </p:spPr>
        <p:txBody>
          <a:bodyPr wrap="square" rtlCol="0">
            <a:noAutofit/>
          </a:bodyPr>
          <a:p>
            <a:endParaRPr lang="zh-CN" altLang="en-US"/>
          </a:p>
        </p:txBody>
      </p:sp>
      <p:sp>
        <p:nvSpPr>
          <p:cNvPr id="12" name="文本框 11"/>
          <p:cNvSpPr txBox="1"/>
          <p:nvPr/>
        </p:nvSpPr>
        <p:spPr>
          <a:xfrm>
            <a:off x="4319905" y="4137660"/>
            <a:ext cx="4255770" cy="492125"/>
          </a:xfrm>
          <a:prstGeom prst="rect">
            <a:avLst/>
          </a:prstGeom>
          <a:gradFill>
            <a:gsLst>
              <a:gs pos="0">
                <a:srgbClr val="D7F0FC"/>
              </a:gs>
              <a:gs pos="52000">
                <a:srgbClr val="FFEFDE"/>
              </a:gs>
              <a:gs pos="100000">
                <a:srgbClr val="FFDCFC"/>
              </a:gs>
            </a:gsLst>
            <a:lin ang="5400000" scaled="1"/>
          </a:gradFill>
        </p:spPr>
        <p:txBody>
          <a:bodyPr wrap="square" rtlCol="0">
            <a:noAutofit/>
          </a:bodyPr>
          <a:p>
            <a:endParaRPr lang="zh-CN" altLang="en-US"/>
          </a:p>
        </p:txBody>
      </p:sp>
      <p:sp>
        <p:nvSpPr>
          <p:cNvPr id="13" name="文本框 12"/>
          <p:cNvSpPr txBox="1"/>
          <p:nvPr/>
        </p:nvSpPr>
        <p:spPr>
          <a:xfrm>
            <a:off x="4319905" y="4686300"/>
            <a:ext cx="4255770" cy="492125"/>
          </a:xfrm>
          <a:prstGeom prst="rect">
            <a:avLst/>
          </a:prstGeom>
          <a:gradFill>
            <a:gsLst>
              <a:gs pos="0">
                <a:srgbClr val="D7F0FC"/>
              </a:gs>
              <a:gs pos="52000">
                <a:srgbClr val="FFEFDE"/>
              </a:gs>
              <a:gs pos="100000">
                <a:srgbClr val="FFDCFC"/>
              </a:gs>
            </a:gsLst>
            <a:lin ang="5400000" scaled="1"/>
          </a:gradFill>
        </p:spPr>
        <p:txBody>
          <a:bodyPr wrap="square" rtlCol="0">
            <a:noAutofit/>
          </a:bodyPr>
          <a:p>
            <a:endParaRPr lang="zh-CN" altLang="en-US"/>
          </a:p>
        </p:txBody>
      </p:sp>
      <p:sp>
        <p:nvSpPr>
          <p:cNvPr id="14" name="文本框 13"/>
          <p:cNvSpPr txBox="1"/>
          <p:nvPr/>
        </p:nvSpPr>
        <p:spPr>
          <a:xfrm>
            <a:off x="4370070" y="5234940"/>
            <a:ext cx="4255770" cy="492125"/>
          </a:xfrm>
          <a:prstGeom prst="rect">
            <a:avLst/>
          </a:prstGeom>
          <a:gradFill>
            <a:gsLst>
              <a:gs pos="0">
                <a:srgbClr val="D7F0FC"/>
              </a:gs>
              <a:gs pos="52000">
                <a:srgbClr val="FFEFDE"/>
              </a:gs>
              <a:gs pos="100000">
                <a:srgbClr val="FFDCFC"/>
              </a:gs>
            </a:gsLst>
            <a:lin ang="5400000" scaled="1"/>
          </a:gradFill>
        </p:spPr>
        <p:txBody>
          <a:bodyPr wrap="square" rtlCol="0">
            <a:noAutofit/>
          </a:bodyPr>
          <a:p>
            <a:endParaRPr lang="zh-CN" altLang="en-US"/>
          </a:p>
        </p:txBody>
      </p:sp>
      <p:sp>
        <p:nvSpPr>
          <p:cNvPr id="15" name="文本框 14"/>
          <p:cNvSpPr txBox="1"/>
          <p:nvPr/>
        </p:nvSpPr>
        <p:spPr>
          <a:xfrm>
            <a:off x="4370070" y="5783580"/>
            <a:ext cx="4255770" cy="492125"/>
          </a:xfrm>
          <a:prstGeom prst="rect">
            <a:avLst/>
          </a:prstGeom>
          <a:gradFill>
            <a:gsLst>
              <a:gs pos="0">
                <a:srgbClr val="D7F0FC"/>
              </a:gs>
              <a:gs pos="52000">
                <a:srgbClr val="FFEFDE"/>
              </a:gs>
              <a:gs pos="100000">
                <a:srgbClr val="FFDCFC"/>
              </a:gs>
            </a:gsLst>
            <a:lin ang="5400000" scaled="1"/>
          </a:gradFill>
        </p:spPr>
        <p:txBody>
          <a:bodyPr wrap="square" rtlCol="0">
            <a:noAutofit/>
          </a:bodyPr>
          <a:p>
            <a:endParaRPr lang="zh-CN" altLang="en-US"/>
          </a:p>
        </p:txBody>
      </p:sp>
      <p:sp>
        <p:nvSpPr>
          <p:cNvPr id="16" name="文本框 15"/>
          <p:cNvSpPr txBox="1"/>
          <p:nvPr/>
        </p:nvSpPr>
        <p:spPr>
          <a:xfrm>
            <a:off x="4834890" y="6332220"/>
            <a:ext cx="4255770" cy="492125"/>
          </a:xfrm>
          <a:prstGeom prst="rect">
            <a:avLst/>
          </a:prstGeom>
          <a:gradFill>
            <a:gsLst>
              <a:gs pos="0">
                <a:srgbClr val="D7F0FC"/>
              </a:gs>
              <a:gs pos="52000">
                <a:srgbClr val="FFEFDE"/>
              </a:gs>
              <a:gs pos="100000">
                <a:srgbClr val="FFDCFC"/>
              </a:gs>
            </a:gsLst>
            <a:lin ang="5400000" scaled="1"/>
          </a:gradFill>
        </p:spPr>
        <p:txBody>
          <a:bodyPr wrap="square" rtlCol="0">
            <a:noAutofit/>
          </a:bodyPr>
          <a:p>
            <a:endParaRPr lang="zh-CN" altLang="en-US"/>
          </a:p>
        </p:txBody>
      </p:sp>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xit" presetSubtype="4" fill="hold" grpId="0" nodeType="clickEffect">
                                  <p:stCondLst>
                                    <p:cond delay="0"/>
                                  </p:stCondLst>
                                  <p:childTnLst>
                                    <p:anim calcmode="lin" valueType="num">
                                      <p:cBhvr additive="base">
                                        <p:cTn id="6" dur="500"/>
                                        <p:tgtEl>
                                          <p:spTgt spid="5"/>
                                        </p:tgtEl>
                                        <p:attrNameLst>
                                          <p:attrName>ppt_x</p:attrName>
                                        </p:attrNameLst>
                                      </p:cBhvr>
                                      <p:tavLst>
                                        <p:tav tm="0">
                                          <p:val>
                                            <p:strVal val="ppt_x"/>
                                          </p:val>
                                        </p:tav>
                                        <p:tav tm="100000">
                                          <p:val>
                                            <p:strVal val="ppt_x"/>
                                          </p:val>
                                        </p:tav>
                                      </p:tavLst>
                                    </p:anim>
                                    <p:anim calcmode="lin" valueType="num">
                                      <p:cBhvr additive="base">
                                        <p:cTn id="7" dur="500"/>
                                        <p:tgtEl>
                                          <p:spTgt spid="5"/>
                                        </p:tgtEl>
                                        <p:attrNameLst>
                                          <p:attrName>ppt_y</p:attrName>
                                        </p:attrNameLst>
                                      </p:cBhvr>
                                      <p:tavLst>
                                        <p:tav tm="0">
                                          <p:val>
                                            <p:strVal val="ppt_y"/>
                                          </p:val>
                                        </p:tav>
                                        <p:tav tm="100000">
                                          <p:val>
                                            <p:strVal val="1+ppt_h/2"/>
                                          </p:val>
                                        </p:tav>
                                      </p:tavLst>
                                    </p:anim>
                                    <p:set>
                                      <p:cBhvr>
                                        <p:cTn id="8" dur="1" fill="hold">
                                          <p:stCondLst>
                                            <p:cond delay="499"/>
                                          </p:stCondLst>
                                        </p:cTn>
                                        <p:tgtEl>
                                          <p:spTgt spid="5"/>
                                        </p:tgtEl>
                                        <p:attrNameLst>
                                          <p:attrName>style.visibility</p:attrName>
                                        </p:attrNameLst>
                                      </p:cBhvr>
                                      <p:to>
                                        <p:strVal val="hidden"/>
                                      </p:to>
                                    </p:set>
                                  </p:childTnLst>
                                </p:cTn>
                              </p:par>
                            </p:childTnLst>
                          </p:cTn>
                        </p:par>
                      </p:childTnLst>
                    </p:cTn>
                  </p:par>
                  <p:par>
                    <p:cTn id="9" fill="hold">
                      <p:stCondLst>
                        <p:cond delay="indefinite"/>
                      </p:stCondLst>
                      <p:childTnLst>
                        <p:par>
                          <p:cTn id="10" fill="hold">
                            <p:stCondLst>
                              <p:cond delay="0"/>
                            </p:stCondLst>
                            <p:childTnLst>
                              <p:par>
                                <p:cTn id="11" presetID="2" presetClass="exit" presetSubtype="4" fill="hold" grpId="0" nodeType="clickEffect">
                                  <p:stCondLst>
                                    <p:cond delay="0"/>
                                  </p:stCondLst>
                                  <p:childTnLst>
                                    <p:anim calcmode="lin" valueType="num">
                                      <p:cBhvr additive="base">
                                        <p:cTn id="12" dur="500"/>
                                        <p:tgtEl>
                                          <p:spTgt spid="6"/>
                                        </p:tgtEl>
                                        <p:attrNameLst>
                                          <p:attrName>ppt_x</p:attrName>
                                        </p:attrNameLst>
                                      </p:cBhvr>
                                      <p:tavLst>
                                        <p:tav tm="0">
                                          <p:val>
                                            <p:strVal val="ppt_x"/>
                                          </p:val>
                                        </p:tav>
                                        <p:tav tm="100000">
                                          <p:val>
                                            <p:strVal val="ppt_x"/>
                                          </p:val>
                                        </p:tav>
                                      </p:tavLst>
                                    </p:anim>
                                    <p:anim calcmode="lin" valueType="num">
                                      <p:cBhvr additive="base">
                                        <p:cTn id="13" dur="500"/>
                                        <p:tgtEl>
                                          <p:spTgt spid="6"/>
                                        </p:tgtEl>
                                        <p:attrNameLst>
                                          <p:attrName>ppt_y</p:attrName>
                                        </p:attrNameLst>
                                      </p:cBhvr>
                                      <p:tavLst>
                                        <p:tav tm="0">
                                          <p:val>
                                            <p:strVal val="ppt_y"/>
                                          </p:val>
                                        </p:tav>
                                        <p:tav tm="100000">
                                          <p:val>
                                            <p:strVal val="1+ppt_h/2"/>
                                          </p:val>
                                        </p:tav>
                                      </p:tavLst>
                                    </p:anim>
                                    <p:set>
                                      <p:cBhvr>
                                        <p:cTn id="14" dur="1" fill="hold">
                                          <p:stCondLst>
                                            <p:cond delay="499"/>
                                          </p:stCondLst>
                                        </p:cTn>
                                        <p:tgtEl>
                                          <p:spTgt spid="6"/>
                                        </p:tgtEl>
                                        <p:attrNameLst>
                                          <p:attrName>style.visibility</p:attrName>
                                        </p:attrNameLst>
                                      </p:cBhvr>
                                      <p:to>
                                        <p:strVal val="hidden"/>
                                      </p:to>
                                    </p:set>
                                  </p:childTnLst>
                                </p:cTn>
                              </p:par>
                            </p:childTnLst>
                          </p:cTn>
                        </p:par>
                      </p:childTnLst>
                    </p:cTn>
                  </p:par>
                  <p:par>
                    <p:cTn id="15" fill="hold">
                      <p:stCondLst>
                        <p:cond delay="indefinite"/>
                      </p:stCondLst>
                      <p:childTnLst>
                        <p:par>
                          <p:cTn id="16" fill="hold">
                            <p:stCondLst>
                              <p:cond delay="0"/>
                            </p:stCondLst>
                            <p:childTnLst>
                              <p:par>
                                <p:cTn id="17" presetID="2" presetClass="exit" presetSubtype="4" fill="hold" grpId="0" nodeType="clickEffect">
                                  <p:stCondLst>
                                    <p:cond delay="0"/>
                                  </p:stCondLst>
                                  <p:childTnLst>
                                    <p:anim calcmode="lin" valueType="num">
                                      <p:cBhvr additive="base">
                                        <p:cTn id="18" dur="500"/>
                                        <p:tgtEl>
                                          <p:spTgt spid="7"/>
                                        </p:tgtEl>
                                        <p:attrNameLst>
                                          <p:attrName>ppt_x</p:attrName>
                                        </p:attrNameLst>
                                      </p:cBhvr>
                                      <p:tavLst>
                                        <p:tav tm="0">
                                          <p:val>
                                            <p:strVal val="ppt_x"/>
                                          </p:val>
                                        </p:tav>
                                        <p:tav tm="100000">
                                          <p:val>
                                            <p:strVal val="ppt_x"/>
                                          </p:val>
                                        </p:tav>
                                      </p:tavLst>
                                    </p:anim>
                                    <p:anim calcmode="lin" valueType="num">
                                      <p:cBhvr additive="base">
                                        <p:cTn id="19" dur="500"/>
                                        <p:tgtEl>
                                          <p:spTgt spid="7"/>
                                        </p:tgtEl>
                                        <p:attrNameLst>
                                          <p:attrName>ppt_y</p:attrName>
                                        </p:attrNameLst>
                                      </p:cBhvr>
                                      <p:tavLst>
                                        <p:tav tm="0">
                                          <p:val>
                                            <p:strVal val="ppt_y"/>
                                          </p:val>
                                        </p:tav>
                                        <p:tav tm="100000">
                                          <p:val>
                                            <p:strVal val="1+ppt_h/2"/>
                                          </p:val>
                                        </p:tav>
                                      </p:tavLst>
                                    </p:anim>
                                    <p:set>
                                      <p:cBhvr>
                                        <p:cTn id="20" dur="1" fill="hold">
                                          <p:stCondLst>
                                            <p:cond delay="499"/>
                                          </p:stCondLst>
                                        </p:cTn>
                                        <p:tgtEl>
                                          <p:spTgt spid="7"/>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2" presetClass="exit" presetSubtype="4" fill="hold" grpId="0" nodeType="clickEffect">
                                  <p:stCondLst>
                                    <p:cond delay="0"/>
                                  </p:stCondLst>
                                  <p:childTnLst>
                                    <p:anim calcmode="lin" valueType="num">
                                      <p:cBhvr additive="base">
                                        <p:cTn id="24" dur="500"/>
                                        <p:tgtEl>
                                          <p:spTgt spid="8"/>
                                        </p:tgtEl>
                                        <p:attrNameLst>
                                          <p:attrName>ppt_x</p:attrName>
                                        </p:attrNameLst>
                                      </p:cBhvr>
                                      <p:tavLst>
                                        <p:tav tm="0">
                                          <p:val>
                                            <p:strVal val="ppt_x"/>
                                          </p:val>
                                        </p:tav>
                                        <p:tav tm="100000">
                                          <p:val>
                                            <p:strVal val="ppt_x"/>
                                          </p:val>
                                        </p:tav>
                                      </p:tavLst>
                                    </p:anim>
                                    <p:anim calcmode="lin" valueType="num">
                                      <p:cBhvr additive="base">
                                        <p:cTn id="25" dur="500"/>
                                        <p:tgtEl>
                                          <p:spTgt spid="8"/>
                                        </p:tgtEl>
                                        <p:attrNameLst>
                                          <p:attrName>ppt_y</p:attrName>
                                        </p:attrNameLst>
                                      </p:cBhvr>
                                      <p:tavLst>
                                        <p:tav tm="0">
                                          <p:val>
                                            <p:strVal val="ppt_y"/>
                                          </p:val>
                                        </p:tav>
                                        <p:tav tm="100000">
                                          <p:val>
                                            <p:strVal val="1+ppt_h/2"/>
                                          </p:val>
                                        </p:tav>
                                      </p:tavLst>
                                    </p:anim>
                                    <p:set>
                                      <p:cBhvr>
                                        <p:cTn id="26" dur="1" fill="hold">
                                          <p:stCondLst>
                                            <p:cond delay="499"/>
                                          </p:stCondLst>
                                        </p:cTn>
                                        <p:tgtEl>
                                          <p:spTgt spid="8"/>
                                        </p:tgtEl>
                                        <p:attrNameLst>
                                          <p:attrName>style.visibility</p:attrName>
                                        </p:attrNameLst>
                                      </p:cBhvr>
                                      <p:to>
                                        <p:strVal val="hidden"/>
                                      </p:to>
                                    </p:set>
                                  </p:childTnLst>
                                </p:cTn>
                              </p:par>
                            </p:childTnLst>
                          </p:cTn>
                        </p:par>
                      </p:childTnLst>
                    </p:cTn>
                  </p:par>
                  <p:par>
                    <p:cTn id="27" fill="hold">
                      <p:stCondLst>
                        <p:cond delay="indefinite"/>
                      </p:stCondLst>
                      <p:childTnLst>
                        <p:par>
                          <p:cTn id="28" fill="hold">
                            <p:stCondLst>
                              <p:cond delay="0"/>
                            </p:stCondLst>
                            <p:childTnLst>
                              <p:par>
                                <p:cTn id="29" presetID="2" presetClass="exit" presetSubtype="4" fill="hold" grpId="0" nodeType="clickEffect">
                                  <p:stCondLst>
                                    <p:cond delay="0"/>
                                  </p:stCondLst>
                                  <p:childTnLst>
                                    <p:anim calcmode="lin" valueType="num">
                                      <p:cBhvr additive="base">
                                        <p:cTn id="30" dur="500"/>
                                        <p:tgtEl>
                                          <p:spTgt spid="9"/>
                                        </p:tgtEl>
                                        <p:attrNameLst>
                                          <p:attrName>ppt_x</p:attrName>
                                        </p:attrNameLst>
                                      </p:cBhvr>
                                      <p:tavLst>
                                        <p:tav tm="0">
                                          <p:val>
                                            <p:strVal val="ppt_x"/>
                                          </p:val>
                                        </p:tav>
                                        <p:tav tm="100000">
                                          <p:val>
                                            <p:strVal val="ppt_x"/>
                                          </p:val>
                                        </p:tav>
                                      </p:tavLst>
                                    </p:anim>
                                    <p:anim calcmode="lin" valueType="num">
                                      <p:cBhvr additive="base">
                                        <p:cTn id="31" dur="500"/>
                                        <p:tgtEl>
                                          <p:spTgt spid="9"/>
                                        </p:tgtEl>
                                        <p:attrNameLst>
                                          <p:attrName>ppt_y</p:attrName>
                                        </p:attrNameLst>
                                      </p:cBhvr>
                                      <p:tavLst>
                                        <p:tav tm="0">
                                          <p:val>
                                            <p:strVal val="ppt_y"/>
                                          </p:val>
                                        </p:tav>
                                        <p:tav tm="100000">
                                          <p:val>
                                            <p:strVal val="1+ppt_h/2"/>
                                          </p:val>
                                        </p:tav>
                                      </p:tavLst>
                                    </p:anim>
                                    <p:set>
                                      <p:cBhvr>
                                        <p:cTn id="32" dur="1" fill="hold">
                                          <p:stCondLst>
                                            <p:cond delay="499"/>
                                          </p:stCondLst>
                                        </p:cTn>
                                        <p:tgtEl>
                                          <p:spTgt spid="9"/>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 presetClass="exit" presetSubtype="4" fill="hold" grpId="0" nodeType="clickEffect">
                                  <p:stCondLst>
                                    <p:cond delay="0"/>
                                  </p:stCondLst>
                                  <p:childTnLst>
                                    <p:anim calcmode="lin" valueType="num">
                                      <p:cBhvr additive="base">
                                        <p:cTn id="36" dur="500"/>
                                        <p:tgtEl>
                                          <p:spTgt spid="10"/>
                                        </p:tgtEl>
                                        <p:attrNameLst>
                                          <p:attrName>ppt_x</p:attrName>
                                        </p:attrNameLst>
                                      </p:cBhvr>
                                      <p:tavLst>
                                        <p:tav tm="0">
                                          <p:val>
                                            <p:strVal val="ppt_x"/>
                                          </p:val>
                                        </p:tav>
                                        <p:tav tm="100000">
                                          <p:val>
                                            <p:strVal val="ppt_x"/>
                                          </p:val>
                                        </p:tav>
                                      </p:tavLst>
                                    </p:anim>
                                    <p:anim calcmode="lin" valueType="num">
                                      <p:cBhvr additive="base">
                                        <p:cTn id="37" dur="500"/>
                                        <p:tgtEl>
                                          <p:spTgt spid="10"/>
                                        </p:tgtEl>
                                        <p:attrNameLst>
                                          <p:attrName>ppt_y</p:attrName>
                                        </p:attrNameLst>
                                      </p:cBhvr>
                                      <p:tavLst>
                                        <p:tav tm="0">
                                          <p:val>
                                            <p:strVal val="ppt_y"/>
                                          </p:val>
                                        </p:tav>
                                        <p:tav tm="100000">
                                          <p:val>
                                            <p:strVal val="1+ppt_h/2"/>
                                          </p:val>
                                        </p:tav>
                                      </p:tavLst>
                                    </p:anim>
                                    <p:set>
                                      <p:cBhvr>
                                        <p:cTn id="38" dur="1" fill="hold">
                                          <p:stCondLst>
                                            <p:cond delay="499"/>
                                          </p:stCondLst>
                                        </p:cTn>
                                        <p:tgtEl>
                                          <p:spTgt spid="10"/>
                                        </p:tgtEl>
                                        <p:attrNameLst>
                                          <p:attrName>style.visibility</p:attrName>
                                        </p:attrNameLst>
                                      </p:cBhvr>
                                      <p:to>
                                        <p:strVal val="hidden"/>
                                      </p:to>
                                    </p:set>
                                  </p:childTnLst>
                                </p:cTn>
                              </p:par>
                            </p:childTnLst>
                          </p:cTn>
                        </p:par>
                      </p:childTnLst>
                    </p:cTn>
                  </p:par>
                  <p:par>
                    <p:cTn id="39" fill="hold">
                      <p:stCondLst>
                        <p:cond delay="indefinite"/>
                      </p:stCondLst>
                      <p:childTnLst>
                        <p:par>
                          <p:cTn id="40" fill="hold">
                            <p:stCondLst>
                              <p:cond delay="0"/>
                            </p:stCondLst>
                            <p:childTnLst>
                              <p:par>
                                <p:cTn id="41" presetID="2" presetClass="exit" presetSubtype="4" fill="hold" grpId="0" nodeType="clickEffect">
                                  <p:stCondLst>
                                    <p:cond delay="0"/>
                                  </p:stCondLst>
                                  <p:childTnLst>
                                    <p:anim calcmode="lin" valueType="num">
                                      <p:cBhvr additive="base">
                                        <p:cTn id="42" dur="500"/>
                                        <p:tgtEl>
                                          <p:spTgt spid="11"/>
                                        </p:tgtEl>
                                        <p:attrNameLst>
                                          <p:attrName>ppt_x</p:attrName>
                                        </p:attrNameLst>
                                      </p:cBhvr>
                                      <p:tavLst>
                                        <p:tav tm="0">
                                          <p:val>
                                            <p:strVal val="ppt_x"/>
                                          </p:val>
                                        </p:tav>
                                        <p:tav tm="100000">
                                          <p:val>
                                            <p:strVal val="ppt_x"/>
                                          </p:val>
                                        </p:tav>
                                      </p:tavLst>
                                    </p:anim>
                                    <p:anim calcmode="lin" valueType="num">
                                      <p:cBhvr additive="base">
                                        <p:cTn id="43" dur="500"/>
                                        <p:tgtEl>
                                          <p:spTgt spid="11"/>
                                        </p:tgtEl>
                                        <p:attrNameLst>
                                          <p:attrName>ppt_y</p:attrName>
                                        </p:attrNameLst>
                                      </p:cBhvr>
                                      <p:tavLst>
                                        <p:tav tm="0">
                                          <p:val>
                                            <p:strVal val="ppt_y"/>
                                          </p:val>
                                        </p:tav>
                                        <p:tav tm="100000">
                                          <p:val>
                                            <p:strVal val="1+ppt_h/2"/>
                                          </p:val>
                                        </p:tav>
                                      </p:tavLst>
                                    </p:anim>
                                    <p:set>
                                      <p:cBhvr>
                                        <p:cTn id="44" dur="1" fill="hold">
                                          <p:stCondLst>
                                            <p:cond delay="499"/>
                                          </p:stCondLst>
                                        </p:cTn>
                                        <p:tgtEl>
                                          <p:spTgt spid="11"/>
                                        </p:tgtEl>
                                        <p:attrNameLst>
                                          <p:attrName>style.visibility</p:attrName>
                                        </p:attrNameLst>
                                      </p:cBhvr>
                                      <p:to>
                                        <p:strVal val="hidden"/>
                                      </p:to>
                                    </p:set>
                                  </p:childTnLst>
                                </p:cTn>
                              </p:par>
                            </p:childTnLst>
                          </p:cTn>
                        </p:par>
                      </p:childTnLst>
                    </p:cTn>
                  </p:par>
                  <p:par>
                    <p:cTn id="45" fill="hold">
                      <p:stCondLst>
                        <p:cond delay="indefinite"/>
                      </p:stCondLst>
                      <p:childTnLst>
                        <p:par>
                          <p:cTn id="46" fill="hold">
                            <p:stCondLst>
                              <p:cond delay="0"/>
                            </p:stCondLst>
                            <p:childTnLst>
                              <p:par>
                                <p:cTn id="47" presetID="2" presetClass="exit" presetSubtype="4" fill="hold" grpId="0" nodeType="clickEffect">
                                  <p:stCondLst>
                                    <p:cond delay="0"/>
                                  </p:stCondLst>
                                  <p:childTnLst>
                                    <p:anim calcmode="lin" valueType="num">
                                      <p:cBhvr additive="base">
                                        <p:cTn id="48" dur="500"/>
                                        <p:tgtEl>
                                          <p:spTgt spid="12"/>
                                        </p:tgtEl>
                                        <p:attrNameLst>
                                          <p:attrName>ppt_x</p:attrName>
                                        </p:attrNameLst>
                                      </p:cBhvr>
                                      <p:tavLst>
                                        <p:tav tm="0">
                                          <p:val>
                                            <p:strVal val="ppt_x"/>
                                          </p:val>
                                        </p:tav>
                                        <p:tav tm="100000">
                                          <p:val>
                                            <p:strVal val="ppt_x"/>
                                          </p:val>
                                        </p:tav>
                                      </p:tavLst>
                                    </p:anim>
                                    <p:anim calcmode="lin" valueType="num">
                                      <p:cBhvr additive="base">
                                        <p:cTn id="49" dur="500"/>
                                        <p:tgtEl>
                                          <p:spTgt spid="12"/>
                                        </p:tgtEl>
                                        <p:attrNameLst>
                                          <p:attrName>ppt_y</p:attrName>
                                        </p:attrNameLst>
                                      </p:cBhvr>
                                      <p:tavLst>
                                        <p:tav tm="0">
                                          <p:val>
                                            <p:strVal val="ppt_y"/>
                                          </p:val>
                                        </p:tav>
                                        <p:tav tm="100000">
                                          <p:val>
                                            <p:strVal val="1+ppt_h/2"/>
                                          </p:val>
                                        </p:tav>
                                      </p:tavLst>
                                    </p:anim>
                                    <p:set>
                                      <p:cBhvr>
                                        <p:cTn id="50" dur="1" fill="hold">
                                          <p:stCondLst>
                                            <p:cond delay="499"/>
                                          </p:stCondLst>
                                        </p:cTn>
                                        <p:tgtEl>
                                          <p:spTgt spid="12"/>
                                        </p:tgtEl>
                                        <p:attrNameLst>
                                          <p:attrName>style.visibility</p:attrName>
                                        </p:attrNameLst>
                                      </p:cBhvr>
                                      <p:to>
                                        <p:strVal val="hidden"/>
                                      </p:to>
                                    </p:set>
                                  </p:childTnLst>
                                </p:cTn>
                              </p:par>
                            </p:childTnLst>
                          </p:cTn>
                        </p:par>
                      </p:childTnLst>
                    </p:cTn>
                  </p:par>
                  <p:par>
                    <p:cTn id="51" fill="hold">
                      <p:stCondLst>
                        <p:cond delay="indefinite"/>
                      </p:stCondLst>
                      <p:childTnLst>
                        <p:par>
                          <p:cTn id="52" fill="hold">
                            <p:stCondLst>
                              <p:cond delay="0"/>
                            </p:stCondLst>
                            <p:childTnLst>
                              <p:par>
                                <p:cTn id="53" presetID="2" presetClass="exit" presetSubtype="4" fill="hold" grpId="0" nodeType="clickEffect">
                                  <p:stCondLst>
                                    <p:cond delay="0"/>
                                  </p:stCondLst>
                                  <p:childTnLst>
                                    <p:anim calcmode="lin" valueType="num">
                                      <p:cBhvr additive="base">
                                        <p:cTn id="54" dur="500"/>
                                        <p:tgtEl>
                                          <p:spTgt spid="13"/>
                                        </p:tgtEl>
                                        <p:attrNameLst>
                                          <p:attrName>ppt_x</p:attrName>
                                        </p:attrNameLst>
                                      </p:cBhvr>
                                      <p:tavLst>
                                        <p:tav tm="0">
                                          <p:val>
                                            <p:strVal val="ppt_x"/>
                                          </p:val>
                                        </p:tav>
                                        <p:tav tm="100000">
                                          <p:val>
                                            <p:strVal val="ppt_x"/>
                                          </p:val>
                                        </p:tav>
                                      </p:tavLst>
                                    </p:anim>
                                    <p:anim calcmode="lin" valueType="num">
                                      <p:cBhvr additive="base">
                                        <p:cTn id="55" dur="500"/>
                                        <p:tgtEl>
                                          <p:spTgt spid="13"/>
                                        </p:tgtEl>
                                        <p:attrNameLst>
                                          <p:attrName>ppt_y</p:attrName>
                                        </p:attrNameLst>
                                      </p:cBhvr>
                                      <p:tavLst>
                                        <p:tav tm="0">
                                          <p:val>
                                            <p:strVal val="ppt_y"/>
                                          </p:val>
                                        </p:tav>
                                        <p:tav tm="100000">
                                          <p:val>
                                            <p:strVal val="1+ppt_h/2"/>
                                          </p:val>
                                        </p:tav>
                                      </p:tavLst>
                                    </p:anim>
                                    <p:set>
                                      <p:cBhvr>
                                        <p:cTn id="56" dur="1" fill="hold">
                                          <p:stCondLst>
                                            <p:cond delay="499"/>
                                          </p:stCondLst>
                                        </p:cTn>
                                        <p:tgtEl>
                                          <p:spTgt spid="13"/>
                                        </p:tgtEl>
                                        <p:attrNameLst>
                                          <p:attrName>style.visibility</p:attrName>
                                        </p:attrNameLst>
                                      </p:cBhvr>
                                      <p:to>
                                        <p:strVal val="hidden"/>
                                      </p:to>
                                    </p:set>
                                  </p:childTnLst>
                                </p:cTn>
                              </p:par>
                            </p:childTnLst>
                          </p:cTn>
                        </p:par>
                      </p:childTnLst>
                    </p:cTn>
                  </p:par>
                  <p:par>
                    <p:cTn id="57" fill="hold">
                      <p:stCondLst>
                        <p:cond delay="indefinite"/>
                      </p:stCondLst>
                      <p:childTnLst>
                        <p:par>
                          <p:cTn id="58" fill="hold">
                            <p:stCondLst>
                              <p:cond delay="0"/>
                            </p:stCondLst>
                            <p:childTnLst>
                              <p:par>
                                <p:cTn id="59" presetID="2" presetClass="exit" presetSubtype="4" fill="hold" grpId="0" nodeType="clickEffect">
                                  <p:stCondLst>
                                    <p:cond delay="0"/>
                                  </p:stCondLst>
                                  <p:childTnLst>
                                    <p:anim calcmode="lin" valueType="num">
                                      <p:cBhvr additive="base">
                                        <p:cTn id="60" dur="500"/>
                                        <p:tgtEl>
                                          <p:spTgt spid="14"/>
                                        </p:tgtEl>
                                        <p:attrNameLst>
                                          <p:attrName>ppt_x</p:attrName>
                                        </p:attrNameLst>
                                      </p:cBhvr>
                                      <p:tavLst>
                                        <p:tav tm="0">
                                          <p:val>
                                            <p:strVal val="ppt_x"/>
                                          </p:val>
                                        </p:tav>
                                        <p:tav tm="100000">
                                          <p:val>
                                            <p:strVal val="ppt_x"/>
                                          </p:val>
                                        </p:tav>
                                      </p:tavLst>
                                    </p:anim>
                                    <p:anim calcmode="lin" valueType="num">
                                      <p:cBhvr additive="base">
                                        <p:cTn id="61" dur="500"/>
                                        <p:tgtEl>
                                          <p:spTgt spid="14"/>
                                        </p:tgtEl>
                                        <p:attrNameLst>
                                          <p:attrName>ppt_y</p:attrName>
                                        </p:attrNameLst>
                                      </p:cBhvr>
                                      <p:tavLst>
                                        <p:tav tm="0">
                                          <p:val>
                                            <p:strVal val="ppt_y"/>
                                          </p:val>
                                        </p:tav>
                                        <p:tav tm="100000">
                                          <p:val>
                                            <p:strVal val="1+ppt_h/2"/>
                                          </p:val>
                                        </p:tav>
                                      </p:tavLst>
                                    </p:anim>
                                    <p:set>
                                      <p:cBhvr>
                                        <p:cTn id="62" dur="1" fill="hold">
                                          <p:stCondLst>
                                            <p:cond delay="499"/>
                                          </p:stCondLst>
                                        </p:cTn>
                                        <p:tgtEl>
                                          <p:spTgt spid="14"/>
                                        </p:tgtEl>
                                        <p:attrNameLst>
                                          <p:attrName>style.visibility</p:attrName>
                                        </p:attrNameLst>
                                      </p:cBhvr>
                                      <p:to>
                                        <p:strVal val="hidden"/>
                                      </p:to>
                                    </p:set>
                                  </p:childTnLst>
                                </p:cTn>
                              </p:par>
                            </p:childTnLst>
                          </p:cTn>
                        </p:par>
                      </p:childTnLst>
                    </p:cTn>
                  </p:par>
                  <p:par>
                    <p:cTn id="63" fill="hold">
                      <p:stCondLst>
                        <p:cond delay="indefinite"/>
                      </p:stCondLst>
                      <p:childTnLst>
                        <p:par>
                          <p:cTn id="64" fill="hold">
                            <p:stCondLst>
                              <p:cond delay="0"/>
                            </p:stCondLst>
                            <p:childTnLst>
                              <p:par>
                                <p:cTn id="65" presetID="2" presetClass="exit" presetSubtype="4" fill="hold" grpId="0" nodeType="clickEffect">
                                  <p:stCondLst>
                                    <p:cond delay="0"/>
                                  </p:stCondLst>
                                  <p:childTnLst>
                                    <p:anim calcmode="lin" valueType="num">
                                      <p:cBhvr additive="base">
                                        <p:cTn id="66" dur="500"/>
                                        <p:tgtEl>
                                          <p:spTgt spid="15"/>
                                        </p:tgtEl>
                                        <p:attrNameLst>
                                          <p:attrName>ppt_x</p:attrName>
                                        </p:attrNameLst>
                                      </p:cBhvr>
                                      <p:tavLst>
                                        <p:tav tm="0">
                                          <p:val>
                                            <p:strVal val="ppt_x"/>
                                          </p:val>
                                        </p:tav>
                                        <p:tav tm="100000">
                                          <p:val>
                                            <p:strVal val="ppt_x"/>
                                          </p:val>
                                        </p:tav>
                                      </p:tavLst>
                                    </p:anim>
                                    <p:anim calcmode="lin" valueType="num">
                                      <p:cBhvr additive="base">
                                        <p:cTn id="67" dur="500"/>
                                        <p:tgtEl>
                                          <p:spTgt spid="15"/>
                                        </p:tgtEl>
                                        <p:attrNameLst>
                                          <p:attrName>ppt_y</p:attrName>
                                        </p:attrNameLst>
                                      </p:cBhvr>
                                      <p:tavLst>
                                        <p:tav tm="0">
                                          <p:val>
                                            <p:strVal val="ppt_y"/>
                                          </p:val>
                                        </p:tav>
                                        <p:tav tm="100000">
                                          <p:val>
                                            <p:strVal val="1+ppt_h/2"/>
                                          </p:val>
                                        </p:tav>
                                      </p:tavLst>
                                    </p:anim>
                                    <p:set>
                                      <p:cBhvr>
                                        <p:cTn id="68" dur="1" fill="hold">
                                          <p:stCondLst>
                                            <p:cond delay="499"/>
                                          </p:stCondLst>
                                        </p:cTn>
                                        <p:tgtEl>
                                          <p:spTgt spid="15"/>
                                        </p:tgtEl>
                                        <p:attrNameLst>
                                          <p:attrName>style.visibility</p:attrName>
                                        </p:attrNameLst>
                                      </p:cBhvr>
                                      <p:to>
                                        <p:strVal val="hidden"/>
                                      </p:to>
                                    </p:set>
                                  </p:childTnLst>
                                </p:cTn>
                              </p:par>
                            </p:childTnLst>
                          </p:cTn>
                        </p:par>
                      </p:childTnLst>
                    </p:cTn>
                  </p:par>
                  <p:par>
                    <p:cTn id="69" fill="hold">
                      <p:stCondLst>
                        <p:cond delay="indefinite"/>
                      </p:stCondLst>
                      <p:childTnLst>
                        <p:par>
                          <p:cTn id="70" fill="hold">
                            <p:stCondLst>
                              <p:cond delay="0"/>
                            </p:stCondLst>
                            <p:childTnLst>
                              <p:par>
                                <p:cTn id="71" presetID="2" presetClass="exit" presetSubtype="4" fill="hold" grpId="0" nodeType="clickEffect">
                                  <p:stCondLst>
                                    <p:cond delay="0"/>
                                  </p:stCondLst>
                                  <p:childTnLst>
                                    <p:anim calcmode="lin" valueType="num">
                                      <p:cBhvr additive="base">
                                        <p:cTn id="72" dur="500"/>
                                        <p:tgtEl>
                                          <p:spTgt spid="16"/>
                                        </p:tgtEl>
                                        <p:attrNameLst>
                                          <p:attrName>ppt_x</p:attrName>
                                        </p:attrNameLst>
                                      </p:cBhvr>
                                      <p:tavLst>
                                        <p:tav tm="0">
                                          <p:val>
                                            <p:strVal val="ppt_x"/>
                                          </p:val>
                                        </p:tav>
                                        <p:tav tm="100000">
                                          <p:val>
                                            <p:strVal val="ppt_x"/>
                                          </p:val>
                                        </p:tav>
                                      </p:tavLst>
                                    </p:anim>
                                    <p:anim calcmode="lin" valueType="num">
                                      <p:cBhvr additive="base">
                                        <p:cTn id="73" dur="500"/>
                                        <p:tgtEl>
                                          <p:spTgt spid="16"/>
                                        </p:tgtEl>
                                        <p:attrNameLst>
                                          <p:attrName>ppt_y</p:attrName>
                                        </p:attrNameLst>
                                      </p:cBhvr>
                                      <p:tavLst>
                                        <p:tav tm="0">
                                          <p:val>
                                            <p:strVal val="ppt_y"/>
                                          </p:val>
                                        </p:tav>
                                        <p:tav tm="100000">
                                          <p:val>
                                            <p:strVal val="1+ppt_h/2"/>
                                          </p:val>
                                        </p:tav>
                                      </p:tavLst>
                                    </p:anim>
                                    <p:set>
                                      <p:cBhvr>
                                        <p:cTn id="74" dur="1" fill="hold">
                                          <p:stCondLst>
                                            <p:cond delay="499"/>
                                          </p:stCondLst>
                                        </p:cTn>
                                        <p:tgtEl>
                                          <p:spTgt spid="1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5" grpId="1" animBg="1"/>
      <p:bldP spid="6" grpId="0" bldLvl="0" animBg="1"/>
      <p:bldP spid="6" grpId="1" animBg="1"/>
      <p:bldP spid="7" grpId="0" bldLvl="0" animBg="1"/>
      <p:bldP spid="7" grpId="1" animBg="1"/>
      <p:bldP spid="8" grpId="0" bldLvl="0" animBg="1"/>
      <p:bldP spid="8" grpId="1" animBg="1"/>
      <p:bldP spid="9" grpId="0" bldLvl="0" animBg="1"/>
      <p:bldP spid="9" grpId="1" animBg="1"/>
      <p:bldP spid="10" grpId="0" bldLvl="0" animBg="1"/>
      <p:bldP spid="10" grpId="1" animBg="1"/>
      <p:bldP spid="11" grpId="0" bldLvl="0" animBg="1"/>
      <p:bldP spid="11" grpId="1" animBg="1"/>
      <p:bldP spid="12" grpId="0" bldLvl="0" animBg="1"/>
      <p:bldP spid="12" grpId="1" animBg="1"/>
      <p:bldP spid="13" grpId="0" bldLvl="0" animBg="1"/>
      <p:bldP spid="13" grpId="1" animBg="1"/>
      <p:bldP spid="14" grpId="0" bldLvl="0" animBg="1"/>
      <p:bldP spid="14" grpId="1" animBg="1"/>
      <p:bldP spid="15" grpId="0" bldLvl="0" animBg="1"/>
      <p:bldP spid="15" grpId="1" animBg="1"/>
      <p:bldP spid="16" grpId="0" bldLvl="0" animBg="1"/>
      <p:bldP spid="16" grpId="1"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custDataLst>
              <p:tags r:id="rId1"/>
            </p:custDataLst>
          </p:nvPr>
        </p:nvSpPr>
        <p:spPr>
          <a:xfrm>
            <a:off x="9782810" y="132715"/>
            <a:ext cx="2275205" cy="583565"/>
          </a:xfrm>
          <a:prstGeom prst="rect">
            <a:avLst/>
          </a:prstGeom>
          <a:solidFill>
            <a:schemeClr val="accent1"/>
          </a:solidFill>
        </p:spPr>
        <p:txBody>
          <a:bodyPr wrap="square" rtlCol="0">
            <a:normAutofit/>
          </a:bodyPr>
          <a:lstStyle/>
          <a:p>
            <a:pPr algn="ctr"/>
            <a:r>
              <a:rPr lang="en-US" altLang="zh-CN" sz="3200" b="1">
                <a:solidFill>
                  <a:schemeClr val="bg1"/>
                </a:solidFill>
                <a:latin typeface="+mn-lt"/>
                <a:ea typeface="+mn-ea"/>
                <a:cs typeface="Times New Roman" panose="02020603050405020304" charset="0"/>
              </a:rPr>
              <a:t>idioms</a:t>
            </a:r>
            <a:endParaRPr lang="en-US" altLang="zh-CN" sz="3200" b="1">
              <a:solidFill>
                <a:schemeClr val="bg1"/>
              </a:solidFill>
              <a:latin typeface="+mn-lt"/>
              <a:ea typeface="+mn-ea"/>
              <a:cs typeface="Times New Roman" panose="02020603050405020304" charset="0"/>
            </a:endParaRPr>
          </a:p>
        </p:txBody>
      </p:sp>
      <p:sp>
        <p:nvSpPr>
          <p:cNvPr id="2" name="文本框 1"/>
          <p:cNvSpPr txBox="1"/>
          <p:nvPr/>
        </p:nvSpPr>
        <p:spPr>
          <a:xfrm>
            <a:off x="344170" y="74930"/>
            <a:ext cx="11522075" cy="7709535"/>
          </a:xfrm>
          <a:prstGeom prst="rect">
            <a:avLst/>
          </a:prstGeom>
          <a:noFill/>
        </p:spPr>
        <p:txBody>
          <a:bodyPr wrap="square" rtlCol="0">
            <a:noAutofit/>
          </a:bodyPr>
          <a:p>
            <a:pPr>
              <a:lnSpc>
                <a:spcPct val="150000"/>
              </a:lnSpc>
            </a:pPr>
            <a:r>
              <a:rPr lang="en-US" altLang="zh-CN" sz="2400" b="1"/>
              <a:t>turn over a new leaf                  改过自新</a:t>
            </a:r>
            <a:endParaRPr lang="en-US" altLang="zh-CN" sz="2400" b="1"/>
          </a:p>
          <a:p>
            <a:pPr>
              <a:lnSpc>
                <a:spcPct val="150000"/>
              </a:lnSpc>
            </a:pPr>
            <a:r>
              <a:rPr lang="en-US" altLang="zh-CN" sz="2400" b="1"/>
              <a:t>step into sb’s shoes                 接替某人的工作 / 职位</a:t>
            </a:r>
            <a:endParaRPr lang="en-US" altLang="zh-CN" sz="2400" b="1"/>
          </a:p>
          <a:p>
            <a:pPr>
              <a:lnSpc>
                <a:spcPct val="150000"/>
              </a:lnSpc>
            </a:pPr>
            <a:r>
              <a:rPr lang="en-US" altLang="zh-CN" sz="2400" b="1"/>
              <a:t>(be) in two minds (about sth)（对于某事）犹豫不决</a:t>
            </a:r>
            <a:endParaRPr lang="en-US" altLang="zh-CN" sz="2400" b="1"/>
          </a:p>
          <a:p>
            <a:pPr>
              <a:lnSpc>
                <a:spcPct val="150000"/>
              </a:lnSpc>
            </a:pPr>
            <a:r>
              <a:rPr lang="en-US" altLang="zh-CN" sz="2400" b="1"/>
              <a:t>from cover to cover                   从头到尾</a:t>
            </a:r>
            <a:endParaRPr lang="en-US" altLang="zh-CN" sz="2400" b="1"/>
          </a:p>
          <a:p>
            <a:pPr>
              <a:lnSpc>
                <a:spcPct val="150000"/>
              </a:lnSpc>
            </a:pPr>
            <a:r>
              <a:rPr lang="en-US" altLang="zh-CN" sz="2400" b="1"/>
              <a:t>on the horizon                            将要发生</a:t>
            </a:r>
            <a:endParaRPr lang="en-US" altLang="zh-CN" sz="2400" b="1"/>
          </a:p>
          <a:p>
            <a:pPr>
              <a:lnSpc>
                <a:spcPct val="150000"/>
              </a:lnSpc>
            </a:pPr>
            <a:r>
              <a:rPr lang="en-US" altLang="zh-CN" sz="2400" b="1"/>
              <a:t>be cut out to be                          具有所需素质及才能；是……的材料</a:t>
            </a:r>
            <a:endParaRPr lang="en-US" altLang="zh-CN" sz="2400" b="1"/>
          </a:p>
          <a:p>
            <a:pPr>
              <a:lnSpc>
                <a:spcPct val="150000"/>
              </a:lnSpc>
            </a:pPr>
            <a:r>
              <a:rPr lang="en-US" altLang="zh-CN" sz="2400" b="1"/>
              <a:t>have second thoughts            （对原先的决定）犹豫 / 产生怀疑</a:t>
            </a:r>
            <a:endParaRPr lang="en-US" altLang="zh-CN" sz="2400" b="1"/>
          </a:p>
          <a:p>
            <a:pPr>
              <a:lnSpc>
                <a:spcPct val="150000"/>
              </a:lnSpc>
            </a:pPr>
            <a:r>
              <a:rPr lang="en-US" altLang="zh-CN" sz="2400" b="1"/>
              <a:t>go over sb’s head                       超出某人的理解范围</a:t>
            </a:r>
            <a:endParaRPr lang="en-US" altLang="zh-CN" sz="2400" b="1"/>
          </a:p>
          <a:p>
            <a:pPr>
              <a:lnSpc>
                <a:spcPct val="150000"/>
              </a:lnSpc>
            </a:pPr>
            <a:r>
              <a:rPr lang="en-US" altLang="zh-CN" sz="2400" b="1"/>
              <a:t>Two heads are better than one. 一人不敌二人计。</a:t>
            </a:r>
            <a:endParaRPr lang="en-US" altLang="zh-CN" sz="2400" b="1"/>
          </a:p>
          <a:p>
            <a:pPr>
              <a:lnSpc>
                <a:spcPct val="150000"/>
              </a:lnSpc>
            </a:pPr>
            <a:r>
              <a:rPr lang="en-US" altLang="zh-CN" sz="2400" b="1"/>
              <a:t>on top of the world                   ［非正式］极其高兴的</a:t>
            </a:r>
            <a:endParaRPr lang="en-US" altLang="zh-CN" sz="2400" b="1"/>
          </a:p>
          <a:p>
            <a:pPr>
              <a:lnSpc>
                <a:spcPct val="150000"/>
              </a:lnSpc>
            </a:pPr>
            <a:r>
              <a:rPr lang="en-US" altLang="zh-CN" sz="2400" b="1"/>
              <a:t>make ends meet                         勉强维持生计</a:t>
            </a:r>
            <a:endParaRPr lang="en-US" altLang="zh-CN" sz="2400" b="1"/>
          </a:p>
          <a:p>
            <a:pPr>
              <a:lnSpc>
                <a:spcPct val="150000"/>
              </a:lnSpc>
            </a:pPr>
            <a:r>
              <a:rPr lang="en-US" altLang="zh-CN" sz="2400" b="1"/>
              <a:t>slip sb’s mind                              被某人忘记</a:t>
            </a:r>
            <a:endParaRPr lang="en-US" altLang="zh-CN" sz="2400" b="1"/>
          </a:p>
        </p:txBody>
      </p:sp>
      <p:sp>
        <p:nvSpPr>
          <p:cNvPr id="16" name="文本框 15"/>
          <p:cNvSpPr txBox="1"/>
          <p:nvPr/>
        </p:nvSpPr>
        <p:spPr>
          <a:xfrm>
            <a:off x="4645025" y="224155"/>
            <a:ext cx="4255770" cy="492125"/>
          </a:xfrm>
          <a:prstGeom prst="rect">
            <a:avLst/>
          </a:prstGeom>
          <a:gradFill>
            <a:gsLst>
              <a:gs pos="0">
                <a:srgbClr val="D7F0FC"/>
              </a:gs>
              <a:gs pos="52000">
                <a:srgbClr val="FFEFDE"/>
              </a:gs>
              <a:gs pos="100000">
                <a:srgbClr val="FFDCFC"/>
              </a:gs>
            </a:gsLst>
            <a:lin ang="5400000" scaled="1"/>
          </a:gradFill>
        </p:spPr>
        <p:txBody>
          <a:bodyPr wrap="square" rtlCol="0">
            <a:noAutofit/>
          </a:bodyPr>
          <a:p>
            <a:endParaRPr lang="zh-CN" altLang="en-US"/>
          </a:p>
        </p:txBody>
      </p:sp>
      <p:sp>
        <p:nvSpPr>
          <p:cNvPr id="4" name="文本框 3"/>
          <p:cNvSpPr txBox="1"/>
          <p:nvPr/>
        </p:nvSpPr>
        <p:spPr>
          <a:xfrm>
            <a:off x="4645025" y="780415"/>
            <a:ext cx="4255770" cy="492125"/>
          </a:xfrm>
          <a:prstGeom prst="rect">
            <a:avLst/>
          </a:prstGeom>
          <a:gradFill>
            <a:gsLst>
              <a:gs pos="0">
                <a:srgbClr val="D7F0FC"/>
              </a:gs>
              <a:gs pos="52000">
                <a:srgbClr val="FFEFDE"/>
              </a:gs>
              <a:gs pos="100000">
                <a:srgbClr val="FFDCFC"/>
              </a:gs>
            </a:gsLst>
            <a:lin ang="5400000" scaled="1"/>
          </a:gradFill>
        </p:spPr>
        <p:txBody>
          <a:bodyPr wrap="square" rtlCol="0">
            <a:noAutofit/>
          </a:bodyPr>
          <a:p>
            <a:endParaRPr lang="zh-CN" altLang="en-US"/>
          </a:p>
        </p:txBody>
      </p:sp>
      <p:sp>
        <p:nvSpPr>
          <p:cNvPr id="5" name="文本框 4"/>
          <p:cNvSpPr txBox="1"/>
          <p:nvPr/>
        </p:nvSpPr>
        <p:spPr>
          <a:xfrm>
            <a:off x="4645025" y="1336675"/>
            <a:ext cx="4255770" cy="492125"/>
          </a:xfrm>
          <a:prstGeom prst="rect">
            <a:avLst/>
          </a:prstGeom>
          <a:gradFill>
            <a:gsLst>
              <a:gs pos="0">
                <a:srgbClr val="D7F0FC"/>
              </a:gs>
              <a:gs pos="52000">
                <a:srgbClr val="FFEFDE"/>
              </a:gs>
              <a:gs pos="100000">
                <a:srgbClr val="FFDCFC"/>
              </a:gs>
            </a:gsLst>
            <a:lin ang="5400000" scaled="1"/>
          </a:gradFill>
        </p:spPr>
        <p:txBody>
          <a:bodyPr wrap="square" rtlCol="0">
            <a:noAutofit/>
          </a:bodyPr>
          <a:p>
            <a:endParaRPr lang="zh-CN" altLang="en-US"/>
          </a:p>
        </p:txBody>
      </p:sp>
      <p:sp>
        <p:nvSpPr>
          <p:cNvPr id="6" name="文本框 5"/>
          <p:cNvSpPr txBox="1"/>
          <p:nvPr/>
        </p:nvSpPr>
        <p:spPr>
          <a:xfrm>
            <a:off x="4694555" y="1892935"/>
            <a:ext cx="4255770" cy="492125"/>
          </a:xfrm>
          <a:prstGeom prst="rect">
            <a:avLst/>
          </a:prstGeom>
          <a:gradFill>
            <a:gsLst>
              <a:gs pos="0">
                <a:srgbClr val="D7F0FC"/>
              </a:gs>
              <a:gs pos="52000">
                <a:srgbClr val="FFEFDE"/>
              </a:gs>
              <a:gs pos="100000">
                <a:srgbClr val="FFDCFC"/>
              </a:gs>
            </a:gsLst>
            <a:lin ang="5400000" scaled="1"/>
          </a:gradFill>
        </p:spPr>
        <p:txBody>
          <a:bodyPr wrap="square" rtlCol="0">
            <a:noAutofit/>
          </a:bodyPr>
          <a:p>
            <a:endParaRPr lang="zh-CN" altLang="en-US"/>
          </a:p>
        </p:txBody>
      </p:sp>
      <p:sp>
        <p:nvSpPr>
          <p:cNvPr id="7" name="文本框 6"/>
          <p:cNvSpPr txBox="1"/>
          <p:nvPr/>
        </p:nvSpPr>
        <p:spPr>
          <a:xfrm>
            <a:off x="4737100" y="2512695"/>
            <a:ext cx="4255770" cy="492125"/>
          </a:xfrm>
          <a:prstGeom prst="rect">
            <a:avLst/>
          </a:prstGeom>
          <a:gradFill>
            <a:gsLst>
              <a:gs pos="0">
                <a:srgbClr val="D7F0FC"/>
              </a:gs>
              <a:gs pos="52000">
                <a:srgbClr val="FFEFDE"/>
              </a:gs>
              <a:gs pos="100000">
                <a:srgbClr val="FFDCFC"/>
              </a:gs>
            </a:gsLst>
            <a:lin ang="5400000" scaled="1"/>
          </a:gradFill>
        </p:spPr>
        <p:txBody>
          <a:bodyPr wrap="square" rtlCol="0">
            <a:noAutofit/>
          </a:bodyPr>
          <a:p>
            <a:endParaRPr lang="zh-CN" altLang="en-US"/>
          </a:p>
        </p:txBody>
      </p:sp>
      <p:sp>
        <p:nvSpPr>
          <p:cNvPr id="8" name="文本框 7"/>
          <p:cNvSpPr txBox="1"/>
          <p:nvPr/>
        </p:nvSpPr>
        <p:spPr>
          <a:xfrm>
            <a:off x="4737100" y="3063875"/>
            <a:ext cx="5092065" cy="365125"/>
          </a:xfrm>
          <a:prstGeom prst="rect">
            <a:avLst/>
          </a:prstGeom>
          <a:gradFill>
            <a:gsLst>
              <a:gs pos="0">
                <a:srgbClr val="D7F0FC"/>
              </a:gs>
              <a:gs pos="52000">
                <a:srgbClr val="FFEFDE"/>
              </a:gs>
              <a:gs pos="100000">
                <a:srgbClr val="FFDCFC"/>
              </a:gs>
            </a:gsLst>
            <a:lin ang="5400000" scaled="1"/>
          </a:gradFill>
        </p:spPr>
        <p:txBody>
          <a:bodyPr wrap="square" rtlCol="0">
            <a:noAutofit/>
          </a:bodyPr>
          <a:p>
            <a:endParaRPr lang="zh-CN" altLang="en-US"/>
          </a:p>
        </p:txBody>
      </p:sp>
      <p:sp>
        <p:nvSpPr>
          <p:cNvPr id="9" name="文本框 8"/>
          <p:cNvSpPr txBox="1"/>
          <p:nvPr/>
        </p:nvSpPr>
        <p:spPr>
          <a:xfrm>
            <a:off x="4864100" y="3608070"/>
            <a:ext cx="5092065" cy="365125"/>
          </a:xfrm>
          <a:prstGeom prst="rect">
            <a:avLst/>
          </a:prstGeom>
          <a:gradFill>
            <a:gsLst>
              <a:gs pos="0">
                <a:srgbClr val="D7F0FC"/>
              </a:gs>
              <a:gs pos="52000">
                <a:srgbClr val="FFEFDE"/>
              </a:gs>
              <a:gs pos="100000">
                <a:srgbClr val="FFDCFC"/>
              </a:gs>
            </a:gsLst>
            <a:lin ang="5400000" scaled="1"/>
          </a:gradFill>
        </p:spPr>
        <p:txBody>
          <a:bodyPr wrap="square" rtlCol="0">
            <a:noAutofit/>
          </a:bodyPr>
          <a:p>
            <a:endParaRPr lang="zh-CN" altLang="en-US"/>
          </a:p>
        </p:txBody>
      </p:sp>
      <p:sp>
        <p:nvSpPr>
          <p:cNvPr id="10" name="文本框 9"/>
          <p:cNvSpPr txBox="1"/>
          <p:nvPr/>
        </p:nvSpPr>
        <p:spPr>
          <a:xfrm>
            <a:off x="4808220" y="4060825"/>
            <a:ext cx="5092065" cy="413385"/>
          </a:xfrm>
          <a:prstGeom prst="rect">
            <a:avLst/>
          </a:prstGeom>
          <a:gradFill>
            <a:gsLst>
              <a:gs pos="0">
                <a:srgbClr val="D7F0FC"/>
              </a:gs>
              <a:gs pos="52000">
                <a:srgbClr val="FFEFDE"/>
              </a:gs>
              <a:gs pos="100000">
                <a:srgbClr val="FFDCFC"/>
              </a:gs>
            </a:gsLst>
            <a:lin ang="5400000" scaled="1"/>
          </a:gradFill>
        </p:spPr>
        <p:txBody>
          <a:bodyPr wrap="square" rtlCol="0">
            <a:noAutofit/>
          </a:bodyPr>
          <a:p>
            <a:endParaRPr lang="zh-CN" altLang="en-US"/>
          </a:p>
        </p:txBody>
      </p:sp>
      <p:sp>
        <p:nvSpPr>
          <p:cNvPr id="11" name="文本框 10"/>
          <p:cNvSpPr txBox="1"/>
          <p:nvPr/>
        </p:nvSpPr>
        <p:spPr>
          <a:xfrm>
            <a:off x="4935220" y="4595495"/>
            <a:ext cx="5092065" cy="413385"/>
          </a:xfrm>
          <a:prstGeom prst="rect">
            <a:avLst/>
          </a:prstGeom>
          <a:gradFill>
            <a:gsLst>
              <a:gs pos="0">
                <a:srgbClr val="D7F0FC"/>
              </a:gs>
              <a:gs pos="52000">
                <a:srgbClr val="FFEFDE"/>
              </a:gs>
              <a:gs pos="100000">
                <a:srgbClr val="FFDCFC"/>
              </a:gs>
            </a:gsLst>
            <a:lin ang="5400000" scaled="1"/>
          </a:gradFill>
        </p:spPr>
        <p:txBody>
          <a:bodyPr wrap="square" rtlCol="0">
            <a:noAutofit/>
          </a:bodyPr>
          <a:p>
            <a:endParaRPr lang="zh-CN" altLang="en-US"/>
          </a:p>
        </p:txBody>
      </p:sp>
      <p:sp>
        <p:nvSpPr>
          <p:cNvPr id="12" name="文本框 11"/>
          <p:cNvSpPr txBox="1"/>
          <p:nvPr/>
        </p:nvSpPr>
        <p:spPr>
          <a:xfrm>
            <a:off x="4864100" y="5130165"/>
            <a:ext cx="5092065" cy="431165"/>
          </a:xfrm>
          <a:prstGeom prst="rect">
            <a:avLst/>
          </a:prstGeom>
          <a:gradFill>
            <a:gsLst>
              <a:gs pos="0">
                <a:srgbClr val="D7F0FC"/>
              </a:gs>
              <a:gs pos="52000">
                <a:srgbClr val="FFEFDE"/>
              </a:gs>
              <a:gs pos="100000">
                <a:srgbClr val="FFDCFC"/>
              </a:gs>
            </a:gsLst>
            <a:lin ang="5400000" scaled="1"/>
          </a:gradFill>
        </p:spPr>
        <p:txBody>
          <a:bodyPr wrap="square" rtlCol="0">
            <a:noAutofit/>
          </a:bodyPr>
          <a:p>
            <a:endParaRPr lang="zh-CN" altLang="en-US"/>
          </a:p>
        </p:txBody>
      </p:sp>
      <p:sp>
        <p:nvSpPr>
          <p:cNvPr id="13" name="文本框 12"/>
          <p:cNvSpPr txBox="1"/>
          <p:nvPr/>
        </p:nvSpPr>
        <p:spPr>
          <a:xfrm>
            <a:off x="4864100" y="5664835"/>
            <a:ext cx="5092065" cy="434340"/>
          </a:xfrm>
          <a:prstGeom prst="rect">
            <a:avLst/>
          </a:prstGeom>
          <a:gradFill>
            <a:gsLst>
              <a:gs pos="0">
                <a:srgbClr val="D7F0FC"/>
              </a:gs>
              <a:gs pos="52000">
                <a:srgbClr val="FFEFDE"/>
              </a:gs>
              <a:gs pos="100000">
                <a:srgbClr val="FFDCFC"/>
              </a:gs>
            </a:gsLst>
            <a:lin ang="5400000" scaled="1"/>
          </a:gradFill>
        </p:spPr>
        <p:txBody>
          <a:bodyPr wrap="square" rtlCol="0">
            <a:noAutofit/>
          </a:bodyPr>
          <a:p>
            <a:endParaRPr lang="zh-CN" altLang="en-US"/>
          </a:p>
        </p:txBody>
      </p:sp>
      <p:sp>
        <p:nvSpPr>
          <p:cNvPr id="14" name="文本框 13"/>
          <p:cNvSpPr txBox="1"/>
          <p:nvPr/>
        </p:nvSpPr>
        <p:spPr>
          <a:xfrm>
            <a:off x="4935220" y="6202680"/>
            <a:ext cx="5092065" cy="434340"/>
          </a:xfrm>
          <a:prstGeom prst="rect">
            <a:avLst/>
          </a:prstGeom>
          <a:gradFill>
            <a:gsLst>
              <a:gs pos="0">
                <a:srgbClr val="D7F0FC"/>
              </a:gs>
              <a:gs pos="52000">
                <a:srgbClr val="FFEFDE"/>
              </a:gs>
              <a:gs pos="100000">
                <a:srgbClr val="FFDCFC"/>
              </a:gs>
            </a:gsLst>
            <a:lin ang="5400000" scaled="1"/>
          </a:gradFill>
        </p:spPr>
        <p:txBody>
          <a:bodyPr wrap="square" rtlCol="0">
            <a:noAutofit/>
          </a:bodyPr>
          <a:p>
            <a:endParaRPr lang="zh-CN" altLang="en-US"/>
          </a:p>
        </p:txBody>
      </p:sp>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xit" presetSubtype="4" fill="hold" grpId="0" nodeType="clickEffect">
                                  <p:stCondLst>
                                    <p:cond delay="0"/>
                                  </p:stCondLst>
                                  <p:childTnLst>
                                    <p:anim calcmode="lin" valueType="num">
                                      <p:cBhvr additive="base">
                                        <p:cTn id="6" dur="500"/>
                                        <p:tgtEl>
                                          <p:spTgt spid="16"/>
                                        </p:tgtEl>
                                        <p:attrNameLst>
                                          <p:attrName>ppt_x</p:attrName>
                                        </p:attrNameLst>
                                      </p:cBhvr>
                                      <p:tavLst>
                                        <p:tav tm="0">
                                          <p:val>
                                            <p:strVal val="ppt_x"/>
                                          </p:val>
                                        </p:tav>
                                        <p:tav tm="100000">
                                          <p:val>
                                            <p:strVal val="ppt_x"/>
                                          </p:val>
                                        </p:tav>
                                      </p:tavLst>
                                    </p:anim>
                                    <p:anim calcmode="lin" valueType="num">
                                      <p:cBhvr additive="base">
                                        <p:cTn id="7" dur="500"/>
                                        <p:tgtEl>
                                          <p:spTgt spid="16"/>
                                        </p:tgtEl>
                                        <p:attrNameLst>
                                          <p:attrName>ppt_y</p:attrName>
                                        </p:attrNameLst>
                                      </p:cBhvr>
                                      <p:tavLst>
                                        <p:tav tm="0">
                                          <p:val>
                                            <p:strVal val="ppt_y"/>
                                          </p:val>
                                        </p:tav>
                                        <p:tav tm="100000">
                                          <p:val>
                                            <p:strVal val="1+ppt_h/2"/>
                                          </p:val>
                                        </p:tav>
                                      </p:tavLst>
                                    </p:anim>
                                    <p:set>
                                      <p:cBhvr>
                                        <p:cTn id="8" dur="1" fill="hold">
                                          <p:stCondLst>
                                            <p:cond delay="499"/>
                                          </p:stCondLst>
                                        </p:cTn>
                                        <p:tgtEl>
                                          <p:spTgt spid="16"/>
                                        </p:tgtEl>
                                        <p:attrNameLst>
                                          <p:attrName>style.visibility</p:attrName>
                                        </p:attrNameLst>
                                      </p:cBhvr>
                                      <p:to>
                                        <p:strVal val="hidden"/>
                                      </p:to>
                                    </p:set>
                                  </p:childTnLst>
                                </p:cTn>
                              </p:par>
                            </p:childTnLst>
                          </p:cTn>
                        </p:par>
                      </p:childTnLst>
                    </p:cTn>
                  </p:par>
                  <p:par>
                    <p:cTn id="9" fill="hold">
                      <p:stCondLst>
                        <p:cond delay="indefinite"/>
                      </p:stCondLst>
                      <p:childTnLst>
                        <p:par>
                          <p:cTn id="10" fill="hold">
                            <p:stCondLst>
                              <p:cond delay="0"/>
                            </p:stCondLst>
                            <p:childTnLst>
                              <p:par>
                                <p:cTn id="11" presetID="2" presetClass="exit" presetSubtype="4" fill="hold" grpId="0" nodeType="clickEffect">
                                  <p:stCondLst>
                                    <p:cond delay="0"/>
                                  </p:stCondLst>
                                  <p:childTnLst>
                                    <p:anim calcmode="lin" valueType="num">
                                      <p:cBhvr additive="base">
                                        <p:cTn id="12" dur="500"/>
                                        <p:tgtEl>
                                          <p:spTgt spid="4"/>
                                        </p:tgtEl>
                                        <p:attrNameLst>
                                          <p:attrName>ppt_x</p:attrName>
                                        </p:attrNameLst>
                                      </p:cBhvr>
                                      <p:tavLst>
                                        <p:tav tm="0">
                                          <p:val>
                                            <p:strVal val="ppt_x"/>
                                          </p:val>
                                        </p:tav>
                                        <p:tav tm="100000">
                                          <p:val>
                                            <p:strVal val="ppt_x"/>
                                          </p:val>
                                        </p:tav>
                                      </p:tavLst>
                                    </p:anim>
                                    <p:anim calcmode="lin" valueType="num">
                                      <p:cBhvr additive="base">
                                        <p:cTn id="13" dur="500"/>
                                        <p:tgtEl>
                                          <p:spTgt spid="4"/>
                                        </p:tgtEl>
                                        <p:attrNameLst>
                                          <p:attrName>ppt_y</p:attrName>
                                        </p:attrNameLst>
                                      </p:cBhvr>
                                      <p:tavLst>
                                        <p:tav tm="0">
                                          <p:val>
                                            <p:strVal val="ppt_y"/>
                                          </p:val>
                                        </p:tav>
                                        <p:tav tm="100000">
                                          <p:val>
                                            <p:strVal val="1+ppt_h/2"/>
                                          </p:val>
                                        </p:tav>
                                      </p:tavLst>
                                    </p:anim>
                                    <p:set>
                                      <p:cBhvr>
                                        <p:cTn id="14" dur="1" fill="hold">
                                          <p:stCondLst>
                                            <p:cond delay="499"/>
                                          </p:stCondLst>
                                        </p:cTn>
                                        <p:tgtEl>
                                          <p:spTgt spid="4"/>
                                        </p:tgtEl>
                                        <p:attrNameLst>
                                          <p:attrName>style.visibility</p:attrName>
                                        </p:attrNameLst>
                                      </p:cBhvr>
                                      <p:to>
                                        <p:strVal val="hidden"/>
                                      </p:to>
                                    </p:set>
                                  </p:childTnLst>
                                </p:cTn>
                              </p:par>
                            </p:childTnLst>
                          </p:cTn>
                        </p:par>
                      </p:childTnLst>
                    </p:cTn>
                  </p:par>
                  <p:par>
                    <p:cTn id="15" fill="hold">
                      <p:stCondLst>
                        <p:cond delay="indefinite"/>
                      </p:stCondLst>
                      <p:childTnLst>
                        <p:par>
                          <p:cTn id="16" fill="hold">
                            <p:stCondLst>
                              <p:cond delay="0"/>
                            </p:stCondLst>
                            <p:childTnLst>
                              <p:par>
                                <p:cTn id="17" presetID="2" presetClass="exit" presetSubtype="4" fill="hold" grpId="0" nodeType="clickEffect">
                                  <p:stCondLst>
                                    <p:cond delay="0"/>
                                  </p:stCondLst>
                                  <p:childTnLst>
                                    <p:anim calcmode="lin" valueType="num">
                                      <p:cBhvr additive="base">
                                        <p:cTn id="18" dur="500"/>
                                        <p:tgtEl>
                                          <p:spTgt spid="5"/>
                                        </p:tgtEl>
                                        <p:attrNameLst>
                                          <p:attrName>ppt_x</p:attrName>
                                        </p:attrNameLst>
                                      </p:cBhvr>
                                      <p:tavLst>
                                        <p:tav tm="0">
                                          <p:val>
                                            <p:strVal val="ppt_x"/>
                                          </p:val>
                                        </p:tav>
                                        <p:tav tm="100000">
                                          <p:val>
                                            <p:strVal val="ppt_x"/>
                                          </p:val>
                                        </p:tav>
                                      </p:tavLst>
                                    </p:anim>
                                    <p:anim calcmode="lin" valueType="num">
                                      <p:cBhvr additive="base">
                                        <p:cTn id="19" dur="500"/>
                                        <p:tgtEl>
                                          <p:spTgt spid="5"/>
                                        </p:tgtEl>
                                        <p:attrNameLst>
                                          <p:attrName>ppt_y</p:attrName>
                                        </p:attrNameLst>
                                      </p:cBhvr>
                                      <p:tavLst>
                                        <p:tav tm="0">
                                          <p:val>
                                            <p:strVal val="ppt_y"/>
                                          </p:val>
                                        </p:tav>
                                        <p:tav tm="100000">
                                          <p:val>
                                            <p:strVal val="1+ppt_h/2"/>
                                          </p:val>
                                        </p:tav>
                                      </p:tavLst>
                                    </p:anim>
                                    <p:set>
                                      <p:cBhvr>
                                        <p:cTn id="20" dur="1" fill="hold">
                                          <p:stCondLst>
                                            <p:cond delay="499"/>
                                          </p:stCondLst>
                                        </p:cTn>
                                        <p:tgtEl>
                                          <p:spTgt spid="5"/>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2" presetClass="exit" presetSubtype="4" fill="hold" grpId="0" nodeType="clickEffect">
                                  <p:stCondLst>
                                    <p:cond delay="0"/>
                                  </p:stCondLst>
                                  <p:childTnLst>
                                    <p:anim calcmode="lin" valueType="num">
                                      <p:cBhvr additive="base">
                                        <p:cTn id="24" dur="500"/>
                                        <p:tgtEl>
                                          <p:spTgt spid="6"/>
                                        </p:tgtEl>
                                        <p:attrNameLst>
                                          <p:attrName>ppt_x</p:attrName>
                                        </p:attrNameLst>
                                      </p:cBhvr>
                                      <p:tavLst>
                                        <p:tav tm="0">
                                          <p:val>
                                            <p:strVal val="ppt_x"/>
                                          </p:val>
                                        </p:tav>
                                        <p:tav tm="100000">
                                          <p:val>
                                            <p:strVal val="ppt_x"/>
                                          </p:val>
                                        </p:tav>
                                      </p:tavLst>
                                    </p:anim>
                                    <p:anim calcmode="lin" valueType="num">
                                      <p:cBhvr additive="base">
                                        <p:cTn id="25" dur="500"/>
                                        <p:tgtEl>
                                          <p:spTgt spid="6"/>
                                        </p:tgtEl>
                                        <p:attrNameLst>
                                          <p:attrName>ppt_y</p:attrName>
                                        </p:attrNameLst>
                                      </p:cBhvr>
                                      <p:tavLst>
                                        <p:tav tm="0">
                                          <p:val>
                                            <p:strVal val="ppt_y"/>
                                          </p:val>
                                        </p:tav>
                                        <p:tav tm="100000">
                                          <p:val>
                                            <p:strVal val="1+ppt_h/2"/>
                                          </p:val>
                                        </p:tav>
                                      </p:tavLst>
                                    </p:anim>
                                    <p:set>
                                      <p:cBhvr>
                                        <p:cTn id="26" dur="1" fill="hold">
                                          <p:stCondLst>
                                            <p:cond delay="499"/>
                                          </p:stCondLst>
                                        </p:cTn>
                                        <p:tgtEl>
                                          <p:spTgt spid="6"/>
                                        </p:tgtEl>
                                        <p:attrNameLst>
                                          <p:attrName>style.visibility</p:attrName>
                                        </p:attrNameLst>
                                      </p:cBhvr>
                                      <p:to>
                                        <p:strVal val="hidden"/>
                                      </p:to>
                                    </p:set>
                                  </p:childTnLst>
                                </p:cTn>
                              </p:par>
                            </p:childTnLst>
                          </p:cTn>
                        </p:par>
                      </p:childTnLst>
                    </p:cTn>
                  </p:par>
                  <p:par>
                    <p:cTn id="27" fill="hold">
                      <p:stCondLst>
                        <p:cond delay="indefinite"/>
                      </p:stCondLst>
                      <p:childTnLst>
                        <p:par>
                          <p:cTn id="28" fill="hold">
                            <p:stCondLst>
                              <p:cond delay="0"/>
                            </p:stCondLst>
                            <p:childTnLst>
                              <p:par>
                                <p:cTn id="29" presetID="2" presetClass="exit" presetSubtype="4" fill="hold" grpId="0" nodeType="clickEffect">
                                  <p:stCondLst>
                                    <p:cond delay="0"/>
                                  </p:stCondLst>
                                  <p:childTnLst>
                                    <p:anim calcmode="lin" valueType="num">
                                      <p:cBhvr additive="base">
                                        <p:cTn id="30" dur="500"/>
                                        <p:tgtEl>
                                          <p:spTgt spid="7"/>
                                        </p:tgtEl>
                                        <p:attrNameLst>
                                          <p:attrName>ppt_x</p:attrName>
                                        </p:attrNameLst>
                                      </p:cBhvr>
                                      <p:tavLst>
                                        <p:tav tm="0">
                                          <p:val>
                                            <p:strVal val="ppt_x"/>
                                          </p:val>
                                        </p:tav>
                                        <p:tav tm="100000">
                                          <p:val>
                                            <p:strVal val="ppt_x"/>
                                          </p:val>
                                        </p:tav>
                                      </p:tavLst>
                                    </p:anim>
                                    <p:anim calcmode="lin" valueType="num">
                                      <p:cBhvr additive="base">
                                        <p:cTn id="31" dur="500"/>
                                        <p:tgtEl>
                                          <p:spTgt spid="7"/>
                                        </p:tgtEl>
                                        <p:attrNameLst>
                                          <p:attrName>ppt_y</p:attrName>
                                        </p:attrNameLst>
                                      </p:cBhvr>
                                      <p:tavLst>
                                        <p:tav tm="0">
                                          <p:val>
                                            <p:strVal val="ppt_y"/>
                                          </p:val>
                                        </p:tav>
                                        <p:tav tm="100000">
                                          <p:val>
                                            <p:strVal val="1+ppt_h/2"/>
                                          </p:val>
                                        </p:tav>
                                      </p:tavLst>
                                    </p:anim>
                                    <p:set>
                                      <p:cBhvr>
                                        <p:cTn id="32" dur="1" fill="hold">
                                          <p:stCondLst>
                                            <p:cond delay="499"/>
                                          </p:stCondLst>
                                        </p:cTn>
                                        <p:tgtEl>
                                          <p:spTgt spid="7"/>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 presetClass="exit" presetSubtype="4" fill="hold" grpId="0" nodeType="clickEffect">
                                  <p:stCondLst>
                                    <p:cond delay="0"/>
                                  </p:stCondLst>
                                  <p:childTnLst>
                                    <p:anim calcmode="lin" valueType="num">
                                      <p:cBhvr additive="base">
                                        <p:cTn id="36" dur="500"/>
                                        <p:tgtEl>
                                          <p:spTgt spid="8"/>
                                        </p:tgtEl>
                                        <p:attrNameLst>
                                          <p:attrName>ppt_x</p:attrName>
                                        </p:attrNameLst>
                                      </p:cBhvr>
                                      <p:tavLst>
                                        <p:tav tm="0">
                                          <p:val>
                                            <p:strVal val="ppt_x"/>
                                          </p:val>
                                        </p:tav>
                                        <p:tav tm="100000">
                                          <p:val>
                                            <p:strVal val="ppt_x"/>
                                          </p:val>
                                        </p:tav>
                                      </p:tavLst>
                                    </p:anim>
                                    <p:anim calcmode="lin" valueType="num">
                                      <p:cBhvr additive="base">
                                        <p:cTn id="37" dur="500"/>
                                        <p:tgtEl>
                                          <p:spTgt spid="8"/>
                                        </p:tgtEl>
                                        <p:attrNameLst>
                                          <p:attrName>ppt_y</p:attrName>
                                        </p:attrNameLst>
                                      </p:cBhvr>
                                      <p:tavLst>
                                        <p:tav tm="0">
                                          <p:val>
                                            <p:strVal val="ppt_y"/>
                                          </p:val>
                                        </p:tav>
                                        <p:tav tm="100000">
                                          <p:val>
                                            <p:strVal val="1+ppt_h/2"/>
                                          </p:val>
                                        </p:tav>
                                      </p:tavLst>
                                    </p:anim>
                                    <p:set>
                                      <p:cBhvr>
                                        <p:cTn id="38" dur="1" fill="hold">
                                          <p:stCondLst>
                                            <p:cond delay="499"/>
                                          </p:stCondLst>
                                        </p:cTn>
                                        <p:tgtEl>
                                          <p:spTgt spid="8"/>
                                        </p:tgtEl>
                                        <p:attrNameLst>
                                          <p:attrName>style.visibility</p:attrName>
                                        </p:attrNameLst>
                                      </p:cBhvr>
                                      <p:to>
                                        <p:strVal val="hidden"/>
                                      </p:to>
                                    </p:set>
                                  </p:childTnLst>
                                </p:cTn>
                              </p:par>
                            </p:childTnLst>
                          </p:cTn>
                        </p:par>
                      </p:childTnLst>
                    </p:cTn>
                  </p:par>
                  <p:par>
                    <p:cTn id="39" fill="hold">
                      <p:stCondLst>
                        <p:cond delay="indefinite"/>
                      </p:stCondLst>
                      <p:childTnLst>
                        <p:par>
                          <p:cTn id="40" fill="hold">
                            <p:stCondLst>
                              <p:cond delay="0"/>
                            </p:stCondLst>
                            <p:childTnLst>
                              <p:par>
                                <p:cTn id="41" presetID="2" presetClass="exit" presetSubtype="4" fill="hold" grpId="0" nodeType="clickEffect">
                                  <p:stCondLst>
                                    <p:cond delay="0"/>
                                  </p:stCondLst>
                                  <p:childTnLst>
                                    <p:anim calcmode="lin" valueType="num">
                                      <p:cBhvr additive="base">
                                        <p:cTn id="42" dur="500"/>
                                        <p:tgtEl>
                                          <p:spTgt spid="9"/>
                                        </p:tgtEl>
                                        <p:attrNameLst>
                                          <p:attrName>ppt_x</p:attrName>
                                        </p:attrNameLst>
                                      </p:cBhvr>
                                      <p:tavLst>
                                        <p:tav tm="0">
                                          <p:val>
                                            <p:strVal val="ppt_x"/>
                                          </p:val>
                                        </p:tav>
                                        <p:tav tm="100000">
                                          <p:val>
                                            <p:strVal val="ppt_x"/>
                                          </p:val>
                                        </p:tav>
                                      </p:tavLst>
                                    </p:anim>
                                    <p:anim calcmode="lin" valueType="num">
                                      <p:cBhvr additive="base">
                                        <p:cTn id="43" dur="500"/>
                                        <p:tgtEl>
                                          <p:spTgt spid="9"/>
                                        </p:tgtEl>
                                        <p:attrNameLst>
                                          <p:attrName>ppt_y</p:attrName>
                                        </p:attrNameLst>
                                      </p:cBhvr>
                                      <p:tavLst>
                                        <p:tav tm="0">
                                          <p:val>
                                            <p:strVal val="ppt_y"/>
                                          </p:val>
                                        </p:tav>
                                        <p:tav tm="100000">
                                          <p:val>
                                            <p:strVal val="1+ppt_h/2"/>
                                          </p:val>
                                        </p:tav>
                                      </p:tavLst>
                                    </p:anim>
                                    <p:set>
                                      <p:cBhvr>
                                        <p:cTn id="44" dur="1" fill="hold">
                                          <p:stCondLst>
                                            <p:cond delay="499"/>
                                          </p:stCondLst>
                                        </p:cTn>
                                        <p:tgtEl>
                                          <p:spTgt spid="9"/>
                                        </p:tgtEl>
                                        <p:attrNameLst>
                                          <p:attrName>style.visibility</p:attrName>
                                        </p:attrNameLst>
                                      </p:cBhvr>
                                      <p:to>
                                        <p:strVal val="hidden"/>
                                      </p:to>
                                    </p:set>
                                  </p:childTnLst>
                                </p:cTn>
                              </p:par>
                            </p:childTnLst>
                          </p:cTn>
                        </p:par>
                      </p:childTnLst>
                    </p:cTn>
                  </p:par>
                  <p:par>
                    <p:cTn id="45" fill="hold">
                      <p:stCondLst>
                        <p:cond delay="indefinite"/>
                      </p:stCondLst>
                      <p:childTnLst>
                        <p:par>
                          <p:cTn id="46" fill="hold">
                            <p:stCondLst>
                              <p:cond delay="0"/>
                            </p:stCondLst>
                            <p:childTnLst>
                              <p:par>
                                <p:cTn id="47" presetID="2" presetClass="exit" presetSubtype="4" fill="hold" grpId="0" nodeType="clickEffect">
                                  <p:stCondLst>
                                    <p:cond delay="0"/>
                                  </p:stCondLst>
                                  <p:childTnLst>
                                    <p:anim calcmode="lin" valueType="num">
                                      <p:cBhvr additive="base">
                                        <p:cTn id="48" dur="500"/>
                                        <p:tgtEl>
                                          <p:spTgt spid="10"/>
                                        </p:tgtEl>
                                        <p:attrNameLst>
                                          <p:attrName>ppt_x</p:attrName>
                                        </p:attrNameLst>
                                      </p:cBhvr>
                                      <p:tavLst>
                                        <p:tav tm="0">
                                          <p:val>
                                            <p:strVal val="ppt_x"/>
                                          </p:val>
                                        </p:tav>
                                        <p:tav tm="100000">
                                          <p:val>
                                            <p:strVal val="ppt_x"/>
                                          </p:val>
                                        </p:tav>
                                      </p:tavLst>
                                    </p:anim>
                                    <p:anim calcmode="lin" valueType="num">
                                      <p:cBhvr additive="base">
                                        <p:cTn id="49" dur="500"/>
                                        <p:tgtEl>
                                          <p:spTgt spid="10"/>
                                        </p:tgtEl>
                                        <p:attrNameLst>
                                          <p:attrName>ppt_y</p:attrName>
                                        </p:attrNameLst>
                                      </p:cBhvr>
                                      <p:tavLst>
                                        <p:tav tm="0">
                                          <p:val>
                                            <p:strVal val="ppt_y"/>
                                          </p:val>
                                        </p:tav>
                                        <p:tav tm="100000">
                                          <p:val>
                                            <p:strVal val="1+ppt_h/2"/>
                                          </p:val>
                                        </p:tav>
                                      </p:tavLst>
                                    </p:anim>
                                    <p:set>
                                      <p:cBhvr>
                                        <p:cTn id="50" dur="1" fill="hold">
                                          <p:stCondLst>
                                            <p:cond delay="499"/>
                                          </p:stCondLst>
                                        </p:cTn>
                                        <p:tgtEl>
                                          <p:spTgt spid="10"/>
                                        </p:tgtEl>
                                        <p:attrNameLst>
                                          <p:attrName>style.visibility</p:attrName>
                                        </p:attrNameLst>
                                      </p:cBhvr>
                                      <p:to>
                                        <p:strVal val="hidden"/>
                                      </p:to>
                                    </p:set>
                                  </p:childTnLst>
                                </p:cTn>
                              </p:par>
                            </p:childTnLst>
                          </p:cTn>
                        </p:par>
                      </p:childTnLst>
                    </p:cTn>
                  </p:par>
                  <p:par>
                    <p:cTn id="51" fill="hold">
                      <p:stCondLst>
                        <p:cond delay="indefinite"/>
                      </p:stCondLst>
                      <p:childTnLst>
                        <p:par>
                          <p:cTn id="52" fill="hold">
                            <p:stCondLst>
                              <p:cond delay="0"/>
                            </p:stCondLst>
                            <p:childTnLst>
                              <p:par>
                                <p:cTn id="53" presetID="2" presetClass="exit" presetSubtype="4" fill="hold" grpId="0" nodeType="clickEffect">
                                  <p:stCondLst>
                                    <p:cond delay="0"/>
                                  </p:stCondLst>
                                  <p:childTnLst>
                                    <p:anim calcmode="lin" valueType="num">
                                      <p:cBhvr additive="base">
                                        <p:cTn id="54" dur="500"/>
                                        <p:tgtEl>
                                          <p:spTgt spid="11"/>
                                        </p:tgtEl>
                                        <p:attrNameLst>
                                          <p:attrName>ppt_x</p:attrName>
                                        </p:attrNameLst>
                                      </p:cBhvr>
                                      <p:tavLst>
                                        <p:tav tm="0">
                                          <p:val>
                                            <p:strVal val="ppt_x"/>
                                          </p:val>
                                        </p:tav>
                                        <p:tav tm="100000">
                                          <p:val>
                                            <p:strVal val="ppt_x"/>
                                          </p:val>
                                        </p:tav>
                                      </p:tavLst>
                                    </p:anim>
                                    <p:anim calcmode="lin" valueType="num">
                                      <p:cBhvr additive="base">
                                        <p:cTn id="55" dur="500"/>
                                        <p:tgtEl>
                                          <p:spTgt spid="11"/>
                                        </p:tgtEl>
                                        <p:attrNameLst>
                                          <p:attrName>ppt_y</p:attrName>
                                        </p:attrNameLst>
                                      </p:cBhvr>
                                      <p:tavLst>
                                        <p:tav tm="0">
                                          <p:val>
                                            <p:strVal val="ppt_y"/>
                                          </p:val>
                                        </p:tav>
                                        <p:tav tm="100000">
                                          <p:val>
                                            <p:strVal val="1+ppt_h/2"/>
                                          </p:val>
                                        </p:tav>
                                      </p:tavLst>
                                    </p:anim>
                                    <p:set>
                                      <p:cBhvr>
                                        <p:cTn id="56" dur="1" fill="hold">
                                          <p:stCondLst>
                                            <p:cond delay="499"/>
                                          </p:stCondLst>
                                        </p:cTn>
                                        <p:tgtEl>
                                          <p:spTgt spid="11"/>
                                        </p:tgtEl>
                                        <p:attrNameLst>
                                          <p:attrName>style.visibility</p:attrName>
                                        </p:attrNameLst>
                                      </p:cBhvr>
                                      <p:to>
                                        <p:strVal val="hidden"/>
                                      </p:to>
                                    </p:set>
                                  </p:childTnLst>
                                </p:cTn>
                              </p:par>
                            </p:childTnLst>
                          </p:cTn>
                        </p:par>
                      </p:childTnLst>
                    </p:cTn>
                  </p:par>
                  <p:par>
                    <p:cTn id="57" fill="hold">
                      <p:stCondLst>
                        <p:cond delay="indefinite"/>
                      </p:stCondLst>
                      <p:childTnLst>
                        <p:par>
                          <p:cTn id="58" fill="hold">
                            <p:stCondLst>
                              <p:cond delay="0"/>
                            </p:stCondLst>
                            <p:childTnLst>
                              <p:par>
                                <p:cTn id="59" presetID="2" presetClass="exit" presetSubtype="4" fill="hold" grpId="0" nodeType="clickEffect">
                                  <p:stCondLst>
                                    <p:cond delay="0"/>
                                  </p:stCondLst>
                                  <p:childTnLst>
                                    <p:anim calcmode="lin" valueType="num">
                                      <p:cBhvr additive="base">
                                        <p:cTn id="60" dur="500"/>
                                        <p:tgtEl>
                                          <p:spTgt spid="12"/>
                                        </p:tgtEl>
                                        <p:attrNameLst>
                                          <p:attrName>ppt_x</p:attrName>
                                        </p:attrNameLst>
                                      </p:cBhvr>
                                      <p:tavLst>
                                        <p:tav tm="0">
                                          <p:val>
                                            <p:strVal val="ppt_x"/>
                                          </p:val>
                                        </p:tav>
                                        <p:tav tm="100000">
                                          <p:val>
                                            <p:strVal val="ppt_x"/>
                                          </p:val>
                                        </p:tav>
                                      </p:tavLst>
                                    </p:anim>
                                    <p:anim calcmode="lin" valueType="num">
                                      <p:cBhvr additive="base">
                                        <p:cTn id="61" dur="500"/>
                                        <p:tgtEl>
                                          <p:spTgt spid="12"/>
                                        </p:tgtEl>
                                        <p:attrNameLst>
                                          <p:attrName>ppt_y</p:attrName>
                                        </p:attrNameLst>
                                      </p:cBhvr>
                                      <p:tavLst>
                                        <p:tav tm="0">
                                          <p:val>
                                            <p:strVal val="ppt_y"/>
                                          </p:val>
                                        </p:tav>
                                        <p:tav tm="100000">
                                          <p:val>
                                            <p:strVal val="1+ppt_h/2"/>
                                          </p:val>
                                        </p:tav>
                                      </p:tavLst>
                                    </p:anim>
                                    <p:set>
                                      <p:cBhvr>
                                        <p:cTn id="62" dur="1" fill="hold">
                                          <p:stCondLst>
                                            <p:cond delay="499"/>
                                          </p:stCondLst>
                                        </p:cTn>
                                        <p:tgtEl>
                                          <p:spTgt spid="12"/>
                                        </p:tgtEl>
                                        <p:attrNameLst>
                                          <p:attrName>style.visibility</p:attrName>
                                        </p:attrNameLst>
                                      </p:cBhvr>
                                      <p:to>
                                        <p:strVal val="hidden"/>
                                      </p:to>
                                    </p:set>
                                  </p:childTnLst>
                                </p:cTn>
                              </p:par>
                            </p:childTnLst>
                          </p:cTn>
                        </p:par>
                      </p:childTnLst>
                    </p:cTn>
                  </p:par>
                  <p:par>
                    <p:cTn id="63" fill="hold">
                      <p:stCondLst>
                        <p:cond delay="indefinite"/>
                      </p:stCondLst>
                      <p:childTnLst>
                        <p:par>
                          <p:cTn id="64" fill="hold">
                            <p:stCondLst>
                              <p:cond delay="0"/>
                            </p:stCondLst>
                            <p:childTnLst>
                              <p:par>
                                <p:cTn id="65" presetID="2" presetClass="exit" presetSubtype="4" fill="hold" grpId="0" nodeType="clickEffect">
                                  <p:stCondLst>
                                    <p:cond delay="0"/>
                                  </p:stCondLst>
                                  <p:childTnLst>
                                    <p:anim calcmode="lin" valueType="num">
                                      <p:cBhvr additive="base">
                                        <p:cTn id="66" dur="500"/>
                                        <p:tgtEl>
                                          <p:spTgt spid="13"/>
                                        </p:tgtEl>
                                        <p:attrNameLst>
                                          <p:attrName>ppt_x</p:attrName>
                                        </p:attrNameLst>
                                      </p:cBhvr>
                                      <p:tavLst>
                                        <p:tav tm="0">
                                          <p:val>
                                            <p:strVal val="ppt_x"/>
                                          </p:val>
                                        </p:tav>
                                        <p:tav tm="100000">
                                          <p:val>
                                            <p:strVal val="ppt_x"/>
                                          </p:val>
                                        </p:tav>
                                      </p:tavLst>
                                    </p:anim>
                                    <p:anim calcmode="lin" valueType="num">
                                      <p:cBhvr additive="base">
                                        <p:cTn id="67" dur="500"/>
                                        <p:tgtEl>
                                          <p:spTgt spid="13"/>
                                        </p:tgtEl>
                                        <p:attrNameLst>
                                          <p:attrName>ppt_y</p:attrName>
                                        </p:attrNameLst>
                                      </p:cBhvr>
                                      <p:tavLst>
                                        <p:tav tm="0">
                                          <p:val>
                                            <p:strVal val="ppt_y"/>
                                          </p:val>
                                        </p:tav>
                                        <p:tav tm="100000">
                                          <p:val>
                                            <p:strVal val="1+ppt_h/2"/>
                                          </p:val>
                                        </p:tav>
                                      </p:tavLst>
                                    </p:anim>
                                    <p:set>
                                      <p:cBhvr>
                                        <p:cTn id="68" dur="1" fill="hold">
                                          <p:stCondLst>
                                            <p:cond delay="499"/>
                                          </p:stCondLst>
                                        </p:cTn>
                                        <p:tgtEl>
                                          <p:spTgt spid="13"/>
                                        </p:tgtEl>
                                        <p:attrNameLst>
                                          <p:attrName>style.visibility</p:attrName>
                                        </p:attrNameLst>
                                      </p:cBhvr>
                                      <p:to>
                                        <p:strVal val="hidden"/>
                                      </p:to>
                                    </p:set>
                                  </p:childTnLst>
                                </p:cTn>
                              </p:par>
                            </p:childTnLst>
                          </p:cTn>
                        </p:par>
                      </p:childTnLst>
                    </p:cTn>
                  </p:par>
                  <p:par>
                    <p:cTn id="69" fill="hold">
                      <p:stCondLst>
                        <p:cond delay="indefinite"/>
                      </p:stCondLst>
                      <p:childTnLst>
                        <p:par>
                          <p:cTn id="70" fill="hold">
                            <p:stCondLst>
                              <p:cond delay="0"/>
                            </p:stCondLst>
                            <p:childTnLst>
                              <p:par>
                                <p:cTn id="71" presetID="2" presetClass="exit" presetSubtype="4" fill="hold" grpId="0" nodeType="clickEffect">
                                  <p:stCondLst>
                                    <p:cond delay="0"/>
                                  </p:stCondLst>
                                  <p:childTnLst>
                                    <p:anim calcmode="lin" valueType="num">
                                      <p:cBhvr additive="base">
                                        <p:cTn id="72" dur="500"/>
                                        <p:tgtEl>
                                          <p:spTgt spid="14"/>
                                        </p:tgtEl>
                                        <p:attrNameLst>
                                          <p:attrName>ppt_x</p:attrName>
                                        </p:attrNameLst>
                                      </p:cBhvr>
                                      <p:tavLst>
                                        <p:tav tm="0">
                                          <p:val>
                                            <p:strVal val="ppt_x"/>
                                          </p:val>
                                        </p:tav>
                                        <p:tav tm="100000">
                                          <p:val>
                                            <p:strVal val="ppt_x"/>
                                          </p:val>
                                        </p:tav>
                                      </p:tavLst>
                                    </p:anim>
                                    <p:anim calcmode="lin" valueType="num">
                                      <p:cBhvr additive="base">
                                        <p:cTn id="73" dur="500"/>
                                        <p:tgtEl>
                                          <p:spTgt spid="14"/>
                                        </p:tgtEl>
                                        <p:attrNameLst>
                                          <p:attrName>ppt_y</p:attrName>
                                        </p:attrNameLst>
                                      </p:cBhvr>
                                      <p:tavLst>
                                        <p:tav tm="0">
                                          <p:val>
                                            <p:strVal val="ppt_y"/>
                                          </p:val>
                                        </p:tav>
                                        <p:tav tm="100000">
                                          <p:val>
                                            <p:strVal val="1+ppt_h/2"/>
                                          </p:val>
                                        </p:tav>
                                      </p:tavLst>
                                    </p:anim>
                                    <p:set>
                                      <p:cBhvr>
                                        <p:cTn id="74" dur="1" fill="hold">
                                          <p:stCondLst>
                                            <p:cond delay="499"/>
                                          </p:stCondLst>
                                        </p:cTn>
                                        <p:tgtEl>
                                          <p:spTgt spid="1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bldLvl="0" animBg="1"/>
      <p:bldP spid="16" grpId="1" animBg="1"/>
      <p:bldP spid="4" grpId="0" bldLvl="0" animBg="1"/>
      <p:bldP spid="4" grpId="1" animBg="1"/>
      <p:bldP spid="5" grpId="0" bldLvl="0" animBg="1"/>
      <p:bldP spid="5" grpId="1" animBg="1"/>
      <p:bldP spid="6" grpId="0" bldLvl="0" animBg="1"/>
      <p:bldP spid="6" grpId="1" animBg="1"/>
      <p:bldP spid="7" grpId="0" bldLvl="0" animBg="1"/>
      <p:bldP spid="7" grpId="1" animBg="1"/>
      <p:bldP spid="8" grpId="0" bldLvl="0" animBg="1"/>
      <p:bldP spid="8" grpId="1" animBg="1"/>
      <p:bldP spid="9" grpId="0" bldLvl="0" animBg="1"/>
      <p:bldP spid="9" grpId="1" animBg="1"/>
      <p:bldP spid="10" grpId="0" bldLvl="0" animBg="1"/>
      <p:bldP spid="10" grpId="1" animBg="1"/>
      <p:bldP spid="11" grpId="0" bldLvl="0" animBg="1"/>
      <p:bldP spid="11" grpId="1" animBg="1"/>
      <p:bldP spid="12" grpId="0" bldLvl="0" animBg="1"/>
      <p:bldP spid="12" grpId="1" animBg="1"/>
      <p:bldP spid="13" grpId="0" bldLvl="0" animBg="1"/>
      <p:bldP spid="13" grpId="1" animBg="1"/>
      <p:bldP spid="14" grpId="0" bldLvl="0" animBg="1"/>
      <p:bldP spid="14" grpId="1"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custDataLst>
              <p:tags r:id="rId1"/>
            </p:custDataLst>
          </p:nvPr>
        </p:nvSpPr>
        <p:spPr>
          <a:xfrm>
            <a:off x="531495" y="473075"/>
            <a:ext cx="10510520" cy="3206115"/>
          </a:xfrm>
          <a:prstGeom prst="rect">
            <a:avLst/>
          </a:prstGeom>
          <a:noFill/>
        </p:spPr>
        <p:txBody>
          <a:bodyPr wrap="square" rtlCol="0" anchor="t">
            <a:noAutofit/>
          </a:bodyPr>
          <a:lstStyle/>
          <a:p>
            <a:pPr>
              <a:lnSpc>
                <a:spcPct val="150000"/>
              </a:lnSpc>
            </a:pPr>
            <a:r>
              <a:rPr lang="en-US" altLang="zh-CN" sz="3200" b="1">
                <a:solidFill>
                  <a:schemeClr val="tx1"/>
                </a:solidFill>
                <a:latin typeface="+mn-lt"/>
                <a:ea typeface="+mn-ea"/>
                <a:cs typeface="Times New Roman" panose="02020603050405020304" charset="0"/>
              </a:rPr>
              <a:t>What does the man mean?  </a:t>
            </a:r>
            <a:endParaRPr lang="en-US" altLang="zh-CN" sz="3200" b="1">
              <a:solidFill>
                <a:schemeClr val="tx1"/>
              </a:solidFill>
              <a:latin typeface="+mn-lt"/>
              <a:ea typeface="+mn-ea"/>
              <a:cs typeface="Times New Roman" panose="02020603050405020304" charset="0"/>
            </a:endParaRPr>
          </a:p>
          <a:p>
            <a:pPr>
              <a:lnSpc>
                <a:spcPct val="150000"/>
              </a:lnSpc>
            </a:pPr>
            <a:r>
              <a:rPr lang="en-US" altLang="zh-CN" sz="3200">
                <a:solidFill>
                  <a:schemeClr val="tx1"/>
                </a:solidFill>
                <a:latin typeface="+mn-lt"/>
                <a:ea typeface="+mn-ea"/>
                <a:cs typeface="Times New Roman" panose="02020603050405020304" charset="0"/>
              </a:rPr>
              <a:t>A. He can't sponsor his daughter's marathon.</a:t>
            </a:r>
            <a:endParaRPr lang="en-US" altLang="zh-CN" sz="3200">
              <a:solidFill>
                <a:schemeClr val="tx1"/>
              </a:solidFill>
              <a:latin typeface="+mn-lt"/>
              <a:ea typeface="+mn-ea"/>
              <a:cs typeface="Times New Roman" panose="02020603050405020304" charset="0"/>
            </a:endParaRPr>
          </a:p>
          <a:p>
            <a:pPr>
              <a:lnSpc>
                <a:spcPct val="150000"/>
              </a:lnSpc>
            </a:pPr>
            <a:r>
              <a:rPr lang="en-US" altLang="zh-CN" sz="3200">
                <a:solidFill>
                  <a:schemeClr val="tx1"/>
                </a:solidFill>
                <a:latin typeface="+mn-lt"/>
                <a:ea typeface="+mn-ea"/>
                <a:cs typeface="Times New Roman" panose="02020603050405020304" charset="0"/>
              </a:rPr>
              <a:t>B. He doesn't want to sponsor his daughter's marathon.</a:t>
            </a:r>
            <a:endParaRPr lang="en-US" altLang="zh-CN" sz="3200">
              <a:solidFill>
                <a:schemeClr val="tx1"/>
              </a:solidFill>
              <a:latin typeface="+mn-lt"/>
              <a:ea typeface="+mn-ea"/>
              <a:cs typeface="Times New Roman" panose="02020603050405020304" charset="0"/>
            </a:endParaRPr>
          </a:p>
          <a:p>
            <a:pPr>
              <a:lnSpc>
                <a:spcPct val="150000"/>
              </a:lnSpc>
            </a:pPr>
            <a:r>
              <a:rPr lang="en-US" altLang="zh-CN" sz="3200">
                <a:solidFill>
                  <a:schemeClr val="tx1"/>
                </a:solidFill>
                <a:latin typeface="+mn-lt"/>
                <a:ea typeface="+mn-ea"/>
                <a:cs typeface="Times New Roman" panose="02020603050405020304" charset="0"/>
              </a:rPr>
              <a:t>C. He is willing to sponsor his daughter's marathon.</a:t>
            </a:r>
            <a:endParaRPr lang="en-US" altLang="zh-CN" sz="3200">
              <a:solidFill>
                <a:schemeClr val="tx1"/>
              </a:solidFill>
              <a:latin typeface="+mn-lt"/>
              <a:ea typeface="+mn-ea"/>
              <a:cs typeface="Times New Roman" panose="02020603050405020304" charset="0"/>
            </a:endParaRPr>
          </a:p>
          <a:p>
            <a:endParaRPr lang="en-US" altLang="zh-CN" sz="3200">
              <a:solidFill>
                <a:schemeClr val="tx1"/>
              </a:solidFill>
              <a:latin typeface="+mn-lt"/>
              <a:ea typeface="+mn-ea"/>
              <a:cs typeface="Times New Roman" panose="02020603050405020304" charset="0"/>
            </a:endParaRPr>
          </a:p>
          <a:p>
            <a:endParaRPr lang="en-US" altLang="zh-CN" sz="3200">
              <a:solidFill>
                <a:schemeClr val="accent1"/>
              </a:solidFill>
              <a:latin typeface="+mn-lt"/>
              <a:ea typeface="+mn-ea"/>
              <a:cs typeface="Times New Roman" panose="02020603050405020304" charset="0"/>
              <a:sym typeface="Calibri" panose="020F0502020204030204"/>
            </a:endParaRPr>
          </a:p>
        </p:txBody>
      </p:sp>
      <p:pic>
        <p:nvPicPr>
          <p:cNvPr id="6" name="2 2023年上海春季高考英语听力音频">
            <a:hlinkClick r:id="" action="ppaction://media"/>
          </p:cNvPr>
          <p:cNvPicPr>
            <a:picLocks noRot="1" noChangeAspect="1"/>
          </p:cNvPicPr>
          <p:nvPr>
            <a:audioFile r:link="rId2"/>
            <p:extLst>
              <p:ext uri="{DAA4B4D4-6D71-4841-9C94-3DE7FCFB9230}">
                <p14:media xmlns:p14="http://schemas.microsoft.com/office/powerpoint/2010/main" r:embed="rId3">
                  <p14:trim st="157952.000000" end="795383.000000"/>
                </p14:media>
              </p:ext>
            </p:extLst>
          </p:nvPr>
        </p:nvPicPr>
        <p:blipFill>
          <a:blip r:embed="rId4"/>
          <a:stretch>
            <a:fillRect/>
          </a:stretch>
        </p:blipFill>
        <p:spPr>
          <a:xfrm>
            <a:off x="9910445" y="3016250"/>
            <a:ext cx="986155" cy="975360"/>
          </a:xfrm>
          <a:prstGeom prst="rect">
            <a:avLst/>
          </a:prstGeom>
        </p:spPr>
      </p:pic>
      <p:sp>
        <p:nvSpPr>
          <p:cNvPr id="3" name="文本框 2"/>
          <p:cNvSpPr txBox="1"/>
          <p:nvPr>
            <p:custDataLst>
              <p:tags r:id="rId5"/>
            </p:custDataLst>
          </p:nvPr>
        </p:nvSpPr>
        <p:spPr>
          <a:xfrm>
            <a:off x="9782810" y="132715"/>
            <a:ext cx="2275205" cy="583565"/>
          </a:xfrm>
          <a:prstGeom prst="rect">
            <a:avLst/>
          </a:prstGeom>
          <a:solidFill>
            <a:schemeClr val="accent1"/>
          </a:solidFill>
        </p:spPr>
        <p:txBody>
          <a:bodyPr wrap="square" rtlCol="0">
            <a:normAutofit/>
          </a:bodyPr>
          <a:lstStyle/>
          <a:p>
            <a:pPr algn="ctr"/>
            <a:r>
              <a:rPr lang="en-US" altLang="zh-CN" sz="3200" b="1">
                <a:solidFill>
                  <a:schemeClr val="bg1"/>
                </a:solidFill>
                <a:latin typeface="+mn-lt"/>
                <a:ea typeface="+mn-ea"/>
                <a:cs typeface="Times New Roman" panose="02020603050405020304" charset="0"/>
              </a:rPr>
              <a:t>grammar</a:t>
            </a:r>
            <a:endParaRPr lang="en-US" altLang="zh-CN" sz="3200" b="1">
              <a:solidFill>
                <a:schemeClr val="bg1"/>
              </a:solidFill>
              <a:latin typeface="+mn-lt"/>
              <a:ea typeface="+mn-ea"/>
              <a:cs typeface="Times New Roman" panose="02020603050405020304" charset="0"/>
            </a:endParaRPr>
          </a:p>
        </p:txBody>
      </p:sp>
      <p:sp>
        <p:nvSpPr>
          <p:cNvPr id="12" name="文本框 11"/>
          <p:cNvSpPr txBox="1"/>
          <p:nvPr/>
        </p:nvSpPr>
        <p:spPr>
          <a:xfrm>
            <a:off x="693420" y="3931920"/>
            <a:ext cx="10602595" cy="2407920"/>
          </a:xfrm>
          <a:prstGeom prst="rect">
            <a:avLst/>
          </a:prstGeom>
          <a:solidFill>
            <a:schemeClr val="tx2">
              <a:lumMod val="10000"/>
              <a:lumOff val="90000"/>
            </a:schemeClr>
          </a:solidFill>
        </p:spPr>
        <p:txBody>
          <a:bodyPr wrap="square" rtlCol="0">
            <a:noAutofit/>
          </a:bodyPr>
          <a:p>
            <a:pPr>
              <a:lnSpc>
                <a:spcPct val="150000"/>
              </a:lnSpc>
            </a:pPr>
            <a:r>
              <a:rPr lang="en-US" altLang="zh-CN" sz="3200" b="1">
                <a:cs typeface="Times New Roman" panose="02020603050405020304" charset="0"/>
                <a:sym typeface="+mn-ea"/>
              </a:rPr>
              <a:t>W: Dad. I am running a marathon next Sunday. </a:t>
            </a:r>
            <a:endParaRPr lang="en-US" altLang="zh-CN" sz="3200" b="1">
              <a:cs typeface="Times New Roman" panose="02020603050405020304" charset="0"/>
              <a:sym typeface="+mn-ea"/>
            </a:endParaRPr>
          </a:p>
          <a:p>
            <a:pPr>
              <a:lnSpc>
                <a:spcPct val="150000"/>
              </a:lnSpc>
            </a:pPr>
            <a:r>
              <a:rPr lang="en-US" altLang="zh-CN" sz="3200" b="1">
                <a:cs typeface="Times New Roman" panose="02020603050405020304" charset="0"/>
                <a:sym typeface="+mn-ea"/>
              </a:rPr>
              <a:t>     I wonder if you'd like to sponsor me. </a:t>
            </a:r>
            <a:endParaRPr lang="en-US" altLang="zh-CN" sz="3200" b="1">
              <a:solidFill>
                <a:schemeClr val="tx1"/>
              </a:solidFill>
              <a:latin typeface="+mn-lt"/>
              <a:ea typeface="+mn-ea"/>
              <a:cs typeface="Times New Roman" panose="02020603050405020304" charset="0"/>
            </a:endParaRPr>
          </a:p>
          <a:p>
            <a:pPr>
              <a:lnSpc>
                <a:spcPct val="150000"/>
              </a:lnSpc>
            </a:pPr>
            <a:r>
              <a:rPr lang="en-US" altLang="zh-CN" sz="3200" b="1">
                <a:cs typeface="Times New Roman" panose="02020603050405020304" charset="0"/>
                <a:sym typeface="+mn-ea"/>
              </a:rPr>
              <a:t>M:</a:t>
            </a:r>
            <a:r>
              <a:rPr lang="en-US" altLang="zh-CN" sz="3200" b="1">
                <a:solidFill>
                  <a:schemeClr val="accent1"/>
                </a:solidFill>
                <a:cs typeface="Times New Roman" panose="02020603050405020304" charset="0"/>
                <a:sym typeface="+mn-ea"/>
              </a:rPr>
              <a:t> </a:t>
            </a:r>
            <a:r>
              <a:rPr lang="en-US" altLang="zh-CN" sz="3200" b="1">
                <a:solidFill>
                  <a:srgbClr val="FF0000"/>
                </a:solidFill>
                <a:cs typeface="Times New Roman" panose="02020603050405020304" charset="0"/>
                <a:sym typeface="+mn-ea"/>
              </a:rPr>
              <a:t>I don’t see why not.</a:t>
            </a:r>
            <a:r>
              <a:rPr lang="zh-CN" altLang="en-US" sz="3200" b="1">
                <a:solidFill>
                  <a:srgbClr val="FF0000"/>
                </a:solidFill>
                <a:cs typeface="Times New Roman" panose="02020603050405020304" charset="0"/>
                <a:sym typeface="+mn-ea"/>
              </a:rPr>
              <a:t>（我没理由不同意。</a:t>
            </a:r>
            <a:r>
              <a:rPr lang="en-US" altLang="zh-CN" sz="3200" b="1">
                <a:solidFill>
                  <a:srgbClr val="FF0000"/>
                </a:solidFill>
                <a:cs typeface="Times New Roman" panose="02020603050405020304" charset="0"/>
                <a:sym typeface="+mn-ea"/>
              </a:rPr>
              <a:t>/ </a:t>
            </a:r>
            <a:r>
              <a:rPr lang="zh-CN" altLang="en-US" sz="3200" b="1">
                <a:solidFill>
                  <a:srgbClr val="FF0000"/>
                </a:solidFill>
                <a:cs typeface="Times New Roman" panose="02020603050405020304" charset="0"/>
                <a:sym typeface="+mn-ea"/>
              </a:rPr>
              <a:t>没问题。）</a:t>
            </a:r>
            <a:endParaRPr lang="en-US" altLang="zh-CN" sz="3200" b="1">
              <a:solidFill>
                <a:schemeClr val="accent1"/>
              </a:solidFill>
              <a:latin typeface="+mn-lt"/>
              <a:ea typeface="+mn-ea"/>
              <a:cs typeface="Times New Roman" panose="02020603050405020304" charset="0"/>
            </a:endParaRPr>
          </a:p>
          <a:p>
            <a:endParaRPr lang="zh-CN" altLang="en-US" sz="3200" b="1"/>
          </a:p>
        </p:txBody>
      </p:sp>
      <p:pic>
        <p:nvPicPr>
          <p:cNvPr id="13" name="图片 12"/>
          <p:cNvPicPr>
            <a:picLocks noChangeAspect="1"/>
          </p:cNvPicPr>
          <p:nvPr/>
        </p:nvPicPr>
        <p:blipFill>
          <a:blip r:embed="rId6"/>
          <a:srcRect/>
          <a:stretch>
            <a:fillRect/>
          </a:stretch>
        </p:blipFill>
        <p:spPr>
          <a:xfrm>
            <a:off x="483624" y="2775482"/>
            <a:ext cx="861134" cy="807868"/>
          </a:xfrm>
          <a:prstGeom prst="rect">
            <a:avLst/>
          </a:prstGeom>
        </p:spPr>
      </p:pic>
    </p:spTree>
    <p:custDataLst>
      <p:tags r:id="rId7"/>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4" presetClass="entr" presetSubtype="10" fill="hold" nodeType="clickEffect">
                                  <p:stCondLst>
                                    <p:cond delay="0"/>
                                  </p:stCondLst>
                                  <p:childTnLst>
                                    <p:set>
                                      <p:cBhvr>
                                        <p:cTn id="13" dur="1" fill="hold">
                                          <p:stCondLst>
                                            <p:cond delay="0"/>
                                          </p:stCondLst>
                                        </p:cTn>
                                        <p:tgtEl>
                                          <p:spTgt spid="13"/>
                                        </p:tgtEl>
                                        <p:attrNameLst>
                                          <p:attrName>style.visibility</p:attrName>
                                        </p:attrNameLst>
                                      </p:cBhvr>
                                      <p:to>
                                        <p:strVal val="visible"/>
                                      </p:to>
                                    </p:set>
                                    <p:animEffect transition="in" filter="randombar(horizontal)">
                                      <p:cBhvr>
                                        <p:cTn id="14"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100000">
                <p:cTn id="15" fill="hold" display="0">
                  <p:stCondLst>
                    <p:cond delay="indefinite"/>
                  </p:stCondLst>
                  <p:endCondLst>
                    <p:cond evt="onPrev" delay="0">
                      <p:tgtEl>
                        <p:sldTgt/>
                      </p:tgtEl>
                    </p:cond>
                    <p:cond evt="onStopAudio" delay="0">
                      <p:tgtEl>
                        <p:sldTgt/>
                      </p:tgtEl>
                    </p:cond>
                  </p:endCondLst>
                </p:cTn>
                <p:tgtEl>
                  <p:spTgt spid="6"/>
                </p:tgtEl>
              </p:cMediaNode>
            </p:audio>
          </p:childTnLst>
        </p:cTn>
      </p:par>
    </p:tnLst>
    <p:bldLst>
      <p:bldP spid="12" grpId="0" bldLvl="0" animBg="1"/>
      <p:bldP spid="12" grpId="1"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custDataLst>
              <p:tags r:id="rId1"/>
            </p:custDataLst>
          </p:nvPr>
        </p:nvSpPr>
        <p:spPr>
          <a:xfrm>
            <a:off x="170180" y="244475"/>
            <a:ext cx="11823700" cy="3185160"/>
          </a:xfrm>
          <a:prstGeom prst="rect">
            <a:avLst/>
          </a:prstGeom>
          <a:noFill/>
          <a:ln w="6350" cap="flat" cmpd="sng" algn="ctr">
            <a:solidFill>
              <a:schemeClr val="accent1"/>
            </a:solidFill>
            <a:prstDash val="dash"/>
            <a:miter lim="800000"/>
          </a:ln>
          <a:effectLst/>
          <a:extLst>
            <a:ext uri="{909E8E84-426E-40DD-AFC4-6F175D3DCCD1}">
              <a14:hiddenFill xmlns:a14="http://schemas.microsoft.com/office/drawing/2010/main">
                <a:solidFill>
                  <a:sysClr val="window" lastClr="FFFFFF"/>
                </a:solidFill>
              </a14:hiddenFill>
            </a:ext>
          </a:extLst>
        </p:spPr>
        <p:txBody>
          <a:bodyPr wrap="square">
            <a:normAutofit/>
          </a:bodyPr>
          <a:lstStyle/>
          <a:p>
            <a:pPr marL="0" indent="266700" algn="l" defTabSz="266700">
              <a:lnSpc>
                <a:spcPct val="150000"/>
              </a:lnSpc>
              <a:spcBef>
                <a:spcPct val="0"/>
              </a:spcBef>
              <a:spcAft>
                <a:spcPct val="0"/>
              </a:spcAft>
            </a:pPr>
            <a:r>
              <a:rPr lang="en-US" altLang="zh-CN" sz="3200" b="1">
                <a:solidFill>
                  <a:schemeClr val="tx1"/>
                </a:solidFill>
                <a:latin typeface="+mn-lt"/>
                <a:ea typeface="+mn-ea"/>
                <a:sym typeface="Calibri" panose="020F0502020204030204"/>
              </a:rPr>
              <a:t> 4. What does the woman mean?</a:t>
            </a:r>
            <a:endParaRPr lang="en-US" altLang="zh-CN" sz="3200">
              <a:solidFill>
                <a:schemeClr val="tx1"/>
              </a:solidFill>
              <a:latin typeface="+mn-lt"/>
              <a:ea typeface="+mn-ea"/>
            </a:endParaRPr>
          </a:p>
          <a:p>
            <a:pPr marL="0" indent="266700" algn="l" defTabSz="266700">
              <a:lnSpc>
                <a:spcPct val="150000"/>
              </a:lnSpc>
              <a:spcBef>
                <a:spcPct val="0"/>
              </a:spcBef>
              <a:spcAft>
                <a:spcPct val="0"/>
              </a:spcAft>
            </a:pPr>
            <a:r>
              <a:rPr lang="en-US" altLang="zh-CN" sz="3200">
                <a:solidFill>
                  <a:schemeClr val="tx1"/>
                </a:solidFill>
                <a:latin typeface="+mn-lt"/>
                <a:ea typeface="+mn-ea"/>
              </a:rPr>
              <a:t> A. She is not concerned about George's remarks.</a:t>
            </a:r>
            <a:endParaRPr lang="en-US" altLang="zh-CN" sz="3200">
              <a:solidFill>
                <a:schemeClr val="tx1"/>
              </a:solidFill>
              <a:latin typeface="+mn-lt"/>
              <a:ea typeface="+mn-ea"/>
            </a:endParaRPr>
          </a:p>
          <a:p>
            <a:pPr marL="0" indent="266700" algn="l" defTabSz="266700">
              <a:lnSpc>
                <a:spcPct val="150000"/>
              </a:lnSpc>
              <a:spcBef>
                <a:spcPct val="0"/>
              </a:spcBef>
              <a:spcAft>
                <a:spcPct val="0"/>
              </a:spcAft>
            </a:pPr>
            <a:r>
              <a:rPr lang="en-US" altLang="zh-CN" sz="3200">
                <a:solidFill>
                  <a:schemeClr val="tx1"/>
                </a:solidFill>
                <a:latin typeface="+mn-lt"/>
                <a:ea typeface="+mn-ea"/>
              </a:rPr>
              <a:t> B. George does not care about her.</a:t>
            </a:r>
            <a:endParaRPr lang="en-US" altLang="zh-CN" sz="3200">
              <a:solidFill>
                <a:schemeClr val="tx1"/>
              </a:solidFill>
              <a:latin typeface="+mn-lt"/>
              <a:ea typeface="+mn-ea"/>
            </a:endParaRPr>
          </a:p>
          <a:p>
            <a:pPr marL="0" indent="266700" algn="l" defTabSz="266700">
              <a:lnSpc>
                <a:spcPct val="150000"/>
              </a:lnSpc>
              <a:spcBef>
                <a:spcPct val="0"/>
              </a:spcBef>
              <a:spcAft>
                <a:spcPct val="0"/>
              </a:spcAft>
            </a:pPr>
            <a:r>
              <a:rPr lang="en-US" altLang="zh-CN" sz="3200">
                <a:solidFill>
                  <a:schemeClr val="tx1"/>
                </a:solidFill>
                <a:latin typeface="+mn-lt"/>
                <a:ea typeface="+mn-ea"/>
              </a:rPr>
              <a:t> C. George shouldn't have said so much about her.</a:t>
            </a:r>
            <a:endParaRPr lang="en-US" altLang="zh-CN" sz="3200">
              <a:solidFill>
                <a:schemeClr val="tx1"/>
              </a:solidFill>
              <a:latin typeface="+mn-lt"/>
              <a:ea typeface="+mn-ea"/>
            </a:endParaRPr>
          </a:p>
        </p:txBody>
      </p:sp>
      <p:pic>
        <p:nvPicPr>
          <p:cNvPr id="4" name="27">
            <a:hlinkClick r:id="" action="ppaction://media"/>
          </p:cNvPr>
          <p:cNvPicPr>
            <a:picLocks noRot="1" noChangeAspect="1"/>
          </p:cNvPicPr>
          <p:nvPr>
            <a:audioFile r:link="rId2"/>
            <p:extLst>
              <p:ext uri="{DAA4B4D4-6D71-4841-9C94-3DE7FCFB9230}">
                <p14:media xmlns:p14="http://schemas.microsoft.com/office/powerpoint/2010/main" r:embed="rId3">
                  <p14:trim st="234898.000000" end="884467.000000"/>
                </p14:media>
              </p:ext>
            </p:extLst>
          </p:nvPr>
        </p:nvPicPr>
        <p:blipFill>
          <a:blip r:embed="rId4"/>
          <a:stretch>
            <a:fillRect/>
          </a:stretch>
        </p:blipFill>
        <p:spPr>
          <a:xfrm>
            <a:off x="8350885" y="1721485"/>
            <a:ext cx="1049020" cy="851535"/>
          </a:xfrm>
          <a:prstGeom prst="rect">
            <a:avLst/>
          </a:prstGeom>
        </p:spPr>
      </p:pic>
      <p:sp>
        <p:nvSpPr>
          <p:cNvPr id="5" name="文本框 4"/>
          <p:cNvSpPr txBox="1"/>
          <p:nvPr/>
        </p:nvSpPr>
        <p:spPr>
          <a:xfrm>
            <a:off x="716280" y="3482340"/>
            <a:ext cx="10602595" cy="3131820"/>
          </a:xfrm>
          <a:prstGeom prst="rect">
            <a:avLst/>
          </a:prstGeom>
          <a:solidFill>
            <a:schemeClr val="tx2">
              <a:lumMod val="10000"/>
              <a:lumOff val="90000"/>
            </a:schemeClr>
          </a:solidFill>
        </p:spPr>
        <p:txBody>
          <a:bodyPr wrap="square" rtlCol="0">
            <a:noAutofit/>
          </a:bodyPr>
          <a:p>
            <a:pPr>
              <a:lnSpc>
                <a:spcPct val="150000"/>
              </a:lnSpc>
            </a:pPr>
            <a:r>
              <a:rPr lang="en-US" altLang="zh-CN" sz="3200" b="1">
                <a:cs typeface="Times New Roman" panose="02020603050405020304" charset="0"/>
                <a:sym typeface="+mn-ea"/>
              </a:rPr>
              <a:t>M: Have you heard what George has been saying about your work?</a:t>
            </a:r>
            <a:endParaRPr lang="en-US" altLang="zh-CN" sz="3200" b="1">
              <a:cs typeface="Times New Roman" panose="02020603050405020304" charset="0"/>
              <a:sym typeface="+mn-ea"/>
            </a:endParaRPr>
          </a:p>
          <a:p>
            <a:pPr>
              <a:lnSpc>
                <a:spcPct val="150000"/>
              </a:lnSpc>
            </a:pPr>
            <a:r>
              <a:rPr lang="en-US" altLang="zh-CN" sz="3200" b="1">
                <a:cs typeface="Times New Roman" panose="02020603050405020304" charset="0"/>
                <a:sym typeface="+mn-ea"/>
              </a:rPr>
              <a:t>W: Yes, I have. But to be honest,</a:t>
            </a:r>
            <a:r>
              <a:rPr lang="en-US" altLang="zh-CN" sz="3200" b="1">
                <a:solidFill>
                  <a:srgbClr val="FF0000"/>
                </a:solidFill>
                <a:cs typeface="Times New Roman" panose="02020603050405020304" charset="0"/>
                <a:sym typeface="+mn-ea"/>
              </a:rPr>
              <a:t> </a:t>
            </a:r>
            <a:r>
              <a:rPr lang="en-US" altLang="zh-CN" sz="3200" b="1">
                <a:solidFill>
                  <a:srgbClr val="FF0000"/>
                </a:solidFill>
              </a:rPr>
              <a:t>I couldn't care less.</a:t>
            </a:r>
            <a:r>
              <a:rPr lang="en-US" altLang="zh-CN" sz="3200" b="1"/>
              <a:t> </a:t>
            </a:r>
            <a:r>
              <a:rPr lang="zh-CN" altLang="en-US" sz="3200" b="1">
                <a:solidFill>
                  <a:srgbClr val="FF0000"/>
                </a:solidFill>
              </a:rPr>
              <a:t>我一点都不在乎。</a:t>
            </a:r>
            <a:endParaRPr lang="zh-CN" altLang="en-US" sz="3200" b="1">
              <a:solidFill>
                <a:srgbClr val="FF0000"/>
              </a:solidFill>
            </a:endParaRPr>
          </a:p>
        </p:txBody>
      </p:sp>
      <p:sp>
        <p:nvSpPr>
          <p:cNvPr id="8" name="文本框 7"/>
          <p:cNvSpPr txBox="1"/>
          <p:nvPr>
            <p:custDataLst>
              <p:tags r:id="rId5"/>
            </p:custDataLst>
          </p:nvPr>
        </p:nvSpPr>
        <p:spPr>
          <a:xfrm>
            <a:off x="9782810" y="132715"/>
            <a:ext cx="2275205" cy="583565"/>
          </a:xfrm>
          <a:prstGeom prst="rect">
            <a:avLst/>
          </a:prstGeom>
          <a:solidFill>
            <a:schemeClr val="accent1"/>
          </a:solidFill>
        </p:spPr>
        <p:txBody>
          <a:bodyPr wrap="square" rtlCol="0">
            <a:normAutofit/>
          </a:bodyPr>
          <a:lstStyle/>
          <a:p>
            <a:pPr algn="ctr"/>
            <a:r>
              <a:rPr lang="en-US" altLang="zh-CN" sz="3200" b="1">
                <a:solidFill>
                  <a:schemeClr val="bg1"/>
                </a:solidFill>
                <a:latin typeface="+mn-lt"/>
                <a:ea typeface="+mn-ea"/>
                <a:cs typeface="Times New Roman" panose="02020603050405020304" charset="0"/>
              </a:rPr>
              <a:t>grammar</a:t>
            </a:r>
            <a:endParaRPr lang="en-US" altLang="zh-CN" sz="3200" b="1">
              <a:solidFill>
                <a:schemeClr val="bg1"/>
              </a:solidFill>
              <a:latin typeface="+mn-lt"/>
              <a:ea typeface="+mn-ea"/>
              <a:cs typeface="Times New Roman" panose="02020603050405020304" charset="0"/>
            </a:endParaRPr>
          </a:p>
        </p:txBody>
      </p:sp>
      <p:pic>
        <p:nvPicPr>
          <p:cNvPr id="11" name="图片 10"/>
          <p:cNvPicPr>
            <a:picLocks noChangeAspect="1"/>
          </p:cNvPicPr>
          <p:nvPr/>
        </p:nvPicPr>
        <p:blipFill>
          <a:blip r:embed="rId6"/>
          <a:srcRect/>
          <a:stretch>
            <a:fillRect/>
          </a:stretch>
        </p:blipFill>
        <p:spPr>
          <a:xfrm>
            <a:off x="422029" y="1212747"/>
            <a:ext cx="861134" cy="807868"/>
          </a:xfrm>
          <a:prstGeom prst="rect">
            <a:avLst/>
          </a:prstGeom>
        </p:spPr>
      </p:pic>
    </p:spTree>
    <p:custDataLst>
      <p:tags r:id="rId7"/>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grpId="0" nodeType="clickEffect">
                                  <p:stCondLst>
                                    <p:cond delay="0"/>
                                  </p:stCondLst>
                                  <p:childTnLst>
                                    <p:set>
                                      <p:cBhvr>
                                        <p:cTn id="13" dur="1" fill="hold">
                                          <p:stCondLst>
                                            <p:cond delay="0"/>
                                          </p:stCondLst>
                                        </p:cTn>
                                        <p:tgtEl>
                                          <p:spTgt spid="8"/>
                                        </p:tgtEl>
                                        <p:attrNameLst>
                                          <p:attrName>style.visibility</p:attrName>
                                        </p:attrNameLst>
                                      </p:cBhvr>
                                      <p:to>
                                        <p:strVal val="visible"/>
                                      </p:to>
                                    </p:set>
                                  </p:childTnLst>
                                </p:cTn>
                              </p:par>
                            </p:childTnLst>
                          </p:cTn>
                        </p:par>
                      </p:childTnLst>
                    </p:cTn>
                  </p:par>
                  <p:par>
                    <p:cTn id="14" fill="hold">
                      <p:stCondLst>
                        <p:cond delay="indefinite"/>
                      </p:stCondLst>
                      <p:childTnLst>
                        <p:par>
                          <p:cTn id="15" fill="hold">
                            <p:stCondLst>
                              <p:cond delay="0"/>
                            </p:stCondLst>
                            <p:childTnLst>
                              <p:par>
                                <p:cTn id="16" presetID="14" presetClass="entr" presetSubtype="10" fill="hold" nodeType="click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randombar(horizontal)">
                                      <p:cBhvr>
                                        <p:cTn id="18"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p:cTn id="19" fill="hold" display="0">
                  <p:stCondLst>
                    <p:cond delay="indefinite"/>
                  </p:stCondLst>
                  <p:endCondLst>
                    <p:cond evt="onPrev" delay="0">
                      <p:tgtEl>
                        <p:sldTgt/>
                      </p:tgtEl>
                    </p:cond>
                    <p:cond evt="onStopAudio" delay="0">
                      <p:tgtEl>
                        <p:sldTgt/>
                      </p:tgtEl>
                    </p:cond>
                  </p:endCondLst>
                </p:cTn>
                <p:tgtEl>
                  <p:spTgt spid="4"/>
                </p:tgtEl>
              </p:cMediaNode>
            </p:audio>
          </p:childTnLst>
        </p:cTn>
      </p:par>
    </p:tnLst>
    <p:bldLst>
      <p:bldP spid="5" grpId="0" bldLvl="0" animBg="1"/>
      <p:bldP spid="5" grpId="1" animBg="1"/>
      <p:bldP spid="8" grpId="0" bldLvl="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custDataLst>
              <p:tags r:id="rId1"/>
            </p:custDataLst>
          </p:nvPr>
        </p:nvSpPr>
        <p:spPr>
          <a:xfrm>
            <a:off x="518795" y="314960"/>
            <a:ext cx="11153775" cy="6113145"/>
          </a:xfrm>
          <a:prstGeom prst="rect">
            <a:avLst/>
          </a:prstGeom>
          <a:noFill/>
          <a:ln w="6350" cap="flat" cmpd="sng" algn="ctr">
            <a:noFill/>
            <a:prstDash val="dash"/>
            <a:miter lim="800000"/>
          </a:ln>
          <a:effectLst/>
        </p:spPr>
        <p:txBody>
          <a:bodyPr wrap="square">
            <a:noAutofit/>
          </a:bodyPr>
          <a:lstStyle/>
          <a:p>
            <a:pPr algn="l" defTabSz="266700">
              <a:lnSpc>
                <a:spcPct val="150000"/>
              </a:lnSpc>
            </a:pPr>
            <a:r>
              <a:rPr lang="en-US" altLang="zh-CN" sz="2800" b="1">
                <a:solidFill>
                  <a:schemeClr val="tx1"/>
                </a:solidFill>
                <a:latin typeface="+mn-lt"/>
                <a:ea typeface="+mn-ea"/>
              </a:rPr>
              <a:t> </a:t>
            </a:r>
            <a:r>
              <a:rPr lang="en-US" altLang="zh-CN" sz="3200" b="1">
                <a:solidFill>
                  <a:schemeClr val="tx1"/>
                </a:solidFill>
                <a:latin typeface="+mn-lt"/>
                <a:ea typeface="+mn-ea"/>
              </a:rPr>
              <a:t>What does the woman imply?</a:t>
            </a:r>
            <a:endParaRPr lang="en-US" altLang="zh-CN" sz="3200" b="1">
              <a:solidFill>
                <a:schemeClr val="tx1"/>
              </a:solidFill>
              <a:latin typeface="+mn-lt"/>
              <a:ea typeface="+mn-ea"/>
            </a:endParaRPr>
          </a:p>
          <a:p>
            <a:pPr algn="just" defTabSz="266700">
              <a:lnSpc>
                <a:spcPct val="150000"/>
              </a:lnSpc>
              <a:spcBef>
                <a:spcPct val="0"/>
              </a:spcBef>
              <a:spcAft>
                <a:spcPct val="0"/>
              </a:spcAft>
            </a:pPr>
            <a:r>
              <a:rPr lang="en-US" altLang="zh-CN" sz="3200">
                <a:solidFill>
                  <a:schemeClr val="tx1"/>
                </a:solidFill>
                <a:latin typeface="+mn-lt"/>
                <a:ea typeface="+mn-ea"/>
              </a:rPr>
              <a:t> A. She likes similar car models.</a:t>
            </a:r>
            <a:endParaRPr lang="en-US" altLang="zh-CN" sz="3200">
              <a:solidFill>
                <a:schemeClr val="tx1"/>
              </a:solidFill>
              <a:latin typeface="+mn-lt"/>
              <a:ea typeface="+mn-ea"/>
            </a:endParaRPr>
          </a:p>
          <a:p>
            <a:pPr marL="0" indent="133350" algn="just" defTabSz="266700">
              <a:lnSpc>
                <a:spcPct val="150000"/>
              </a:lnSpc>
              <a:spcBef>
                <a:spcPct val="0"/>
              </a:spcBef>
              <a:spcAft>
                <a:spcPct val="0"/>
              </a:spcAft>
            </a:pPr>
            <a:r>
              <a:rPr lang="en-US" altLang="zh-CN" sz="3200">
                <a:solidFill>
                  <a:schemeClr val="tx1"/>
                </a:solidFill>
                <a:latin typeface="+mn-lt"/>
                <a:ea typeface="+mn-ea"/>
              </a:rPr>
              <a:t>B. She promised a refund within a week</a:t>
            </a:r>
            <a:endParaRPr lang="en-US" altLang="zh-CN" sz="3200">
              <a:solidFill>
                <a:schemeClr val="tx1"/>
              </a:solidFill>
              <a:latin typeface="+mn-lt"/>
              <a:ea typeface="+mn-ea"/>
            </a:endParaRPr>
          </a:p>
          <a:p>
            <a:pPr marL="0" indent="133350" algn="just" defTabSz="266700">
              <a:lnSpc>
                <a:spcPct val="150000"/>
              </a:lnSpc>
              <a:spcBef>
                <a:spcPct val="0"/>
              </a:spcBef>
              <a:spcAft>
                <a:spcPct val="0"/>
              </a:spcAft>
            </a:pPr>
            <a:r>
              <a:rPr lang="en-US" altLang="zh-CN" sz="3200">
                <a:solidFill>
                  <a:schemeClr val="tx1"/>
                </a:solidFill>
                <a:latin typeface="+mn-lt"/>
                <a:ea typeface="+mn-ea"/>
              </a:rPr>
              <a:t>C. She encouraged the man to buy the model car</a:t>
            </a:r>
            <a:endParaRPr lang="en-US" altLang="zh-CN" sz="3200">
              <a:solidFill>
                <a:schemeClr val="tx1"/>
              </a:solidFill>
              <a:latin typeface="+mn-lt"/>
              <a:ea typeface="+mn-ea"/>
            </a:endParaRPr>
          </a:p>
          <a:p>
            <a:pPr marL="0" indent="133350" algn="just" defTabSz="266700">
              <a:lnSpc>
                <a:spcPct val="150000"/>
              </a:lnSpc>
              <a:spcBef>
                <a:spcPct val="0"/>
              </a:spcBef>
              <a:spcAft>
                <a:spcPct val="0"/>
              </a:spcAft>
            </a:pPr>
            <a:endParaRPr lang="en-US" altLang="zh-CN" sz="3200">
              <a:solidFill>
                <a:schemeClr val="tx1"/>
              </a:solidFill>
              <a:latin typeface="+mn-lt"/>
              <a:ea typeface="+mn-ea"/>
              <a:sym typeface="Calibri" panose="020F0502020204030204"/>
            </a:endParaRPr>
          </a:p>
          <a:p>
            <a:pPr marL="0" indent="133350" algn="just" defTabSz="266700">
              <a:lnSpc>
                <a:spcPct val="100000"/>
              </a:lnSpc>
              <a:spcBef>
                <a:spcPct val="0"/>
              </a:spcBef>
              <a:spcAft>
                <a:spcPct val="0"/>
              </a:spcAft>
            </a:pPr>
            <a:endParaRPr lang="en-US" altLang="zh-CN" sz="2800">
              <a:solidFill>
                <a:schemeClr val="tx1"/>
              </a:solidFill>
              <a:latin typeface="+mn-lt"/>
              <a:ea typeface="+mn-ea"/>
              <a:sym typeface="Calibri" panose="020F0502020204030204"/>
            </a:endParaRPr>
          </a:p>
          <a:p>
            <a:pPr algn="l" defTabSz="266700">
              <a:lnSpc>
                <a:spcPct val="100000"/>
              </a:lnSpc>
            </a:pPr>
            <a:endParaRPr lang="en-US" altLang="zh-CN" sz="2800">
              <a:solidFill>
                <a:schemeClr val="tx1"/>
              </a:solidFill>
              <a:latin typeface="+mn-lt"/>
              <a:ea typeface="+mn-ea"/>
            </a:endParaRPr>
          </a:p>
        </p:txBody>
      </p:sp>
      <p:pic>
        <p:nvPicPr>
          <p:cNvPr id="17" name="2022年1月（春考）上海卷英语听力">
            <a:hlinkClick r:id="" action="ppaction://media"/>
          </p:cNvPr>
          <p:cNvPicPr>
            <a:picLocks noRot="1" noChangeAspect="1"/>
          </p:cNvPicPr>
          <p:nvPr>
            <a:audioFile r:link="rId2"/>
            <p:extLst>
              <p:ext uri="{DAA4B4D4-6D71-4841-9C94-3DE7FCFB9230}">
                <p14:media xmlns:p14="http://schemas.microsoft.com/office/powerpoint/2010/main" r:embed="rId3">
                  <p14:trim st="198000.000000" end="749808.000000"/>
                </p14:media>
              </p:ext>
            </p:extLst>
          </p:nvPr>
        </p:nvPicPr>
        <p:blipFill>
          <a:blip r:embed="rId4"/>
          <a:stretch>
            <a:fillRect/>
          </a:stretch>
        </p:blipFill>
        <p:spPr>
          <a:xfrm>
            <a:off x="8554085" y="1692910"/>
            <a:ext cx="835660" cy="885825"/>
          </a:xfrm>
          <a:prstGeom prst="rect">
            <a:avLst/>
          </a:prstGeom>
        </p:spPr>
      </p:pic>
      <p:sp>
        <p:nvSpPr>
          <p:cNvPr id="5" name="文本框 4"/>
          <p:cNvSpPr txBox="1"/>
          <p:nvPr/>
        </p:nvSpPr>
        <p:spPr>
          <a:xfrm>
            <a:off x="688975" y="3608070"/>
            <a:ext cx="10602595" cy="2681605"/>
          </a:xfrm>
          <a:prstGeom prst="rect">
            <a:avLst/>
          </a:prstGeom>
          <a:solidFill>
            <a:schemeClr val="tx2">
              <a:lumMod val="10000"/>
              <a:lumOff val="90000"/>
            </a:schemeClr>
          </a:solidFill>
        </p:spPr>
        <p:txBody>
          <a:bodyPr wrap="square" rtlCol="0">
            <a:noAutofit/>
          </a:bodyPr>
          <a:p>
            <a:pPr indent="0" algn="l" defTabSz="266700" fontAlgn="auto">
              <a:lnSpc>
                <a:spcPts val="3880"/>
              </a:lnSpc>
            </a:pPr>
            <a:r>
              <a:rPr lang="en-US" altLang="zh-CN" sz="3200">
                <a:sym typeface="Calibri" panose="020F0502020204030204"/>
              </a:rPr>
              <a:t>M: I am wondering whether I should buy this model car. I already have a very similar one.</a:t>
            </a:r>
            <a:endParaRPr lang="en-US" altLang="zh-CN" sz="3200">
              <a:solidFill>
                <a:schemeClr val="tx1"/>
              </a:solidFill>
              <a:latin typeface="+mn-lt"/>
              <a:ea typeface="+mn-ea"/>
            </a:endParaRPr>
          </a:p>
          <a:p>
            <a:pPr indent="0" algn="l" defTabSz="266700" fontAlgn="auto">
              <a:lnSpc>
                <a:spcPts val="3880"/>
              </a:lnSpc>
            </a:pPr>
            <a:r>
              <a:rPr lang="en-US" altLang="zh-CN" sz="3200">
                <a:sym typeface="Calibri" panose="020F0502020204030204"/>
              </a:rPr>
              <a:t>W:</a:t>
            </a:r>
            <a:r>
              <a:rPr lang="en-US" altLang="zh-CN" sz="3200" b="1">
                <a:solidFill>
                  <a:srgbClr val="FF0000"/>
                </a:solidFill>
                <a:sym typeface="Calibri" panose="020F0502020204030204"/>
              </a:rPr>
              <a:t> I see no reason not to.</a:t>
            </a:r>
            <a:r>
              <a:rPr lang="en-US" altLang="zh-CN" sz="3200">
                <a:sym typeface="Calibri" panose="020F0502020204030204"/>
              </a:rPr>
              <a:t>You </a:t>
            </a:r>
            <a:r>
              <a:rPr lang="en-US" altLang="zh-CN" sz="3200" b="1">
                <a:solidFill>
                  <a:srgbClr val="FF0000"/>
                </a:solidFill>
                <a:sym typeface="Calibri" panose="020F0502020204030204"/>
              </a:rPr>
              <a:t>are entitled to a refund </a:t>
            </a:r>
            <a:r>
              <a:rPr lang="en-US" altLang="zh-CN" sz="3200">
                <a:sym typeface="Calibri" panose="020F0502020204030204"/>
              </a:rPr>
              <a:t>within a week if you don't like it.</a:t>
            </a:r>
            <a:endParaRPr lang="en-US" altLang="zh-CN" sz="3200">
              <a:sym typeface="Calibri" panose="020F0502020204030204"/>
            </a:endParaRPr>
          </a:p>
          <a:p>
            <a:pPr indent="0" algn="l" defTabSz="266700" fontAlgn="auto">
              <a:lnSpc>
                <a:spcPts val="3880"/>
              </a:lnSpc>
            </a:pPr>
            <a:r>
              <a:rPr lang="zh-CN" altLang="en-US" sz="2400" b="1">
                <a:solidFill>
                  <a:srgbClr val="FF0000"/>
                </a:solidFill>
              </a:rPr>
              <a:t>我看不出有什么理由不（支持买）。如果你不喜欢，一周内你可以全额退款。</a:t>
            </a:r>
            <a:endParaRPr lang="zh-CN" altLang="en-US" sz="2400" b="1">
              <a:solidFill>
                <a:srgbClr val="FF0000"/>
              </a:solidFill>
            </a:endParaRPr>
          </a:p>
        </p:txBody>
      </p:sp>
      <p:pic>
        <p:nvPicPr>
          <p:cNvPr id="11" name="图片 10"/>
          <p:cNvPicPr>
            <a:picLocks noChangeAspect="1"/>
          </p:cNvPicPr>
          <p:nvPr/>
        </p:nvPicPr>
        <p:blipFill>
          <a:blip r:embed="rId5"/>
          <a:srcRect/>
          <a:stretch>
            <a:fillRect/>
          </a:stretch>
        </p:blipFill>
        <p:spPr>
          <a:xfrm>
            <a:off x="553474" y="2621177"/>
            <a:ext cx="861134" cy="807868"/>
          </a:xfrm>
          <a:prstGeom prst="rect">
            <a:avLst/>
          </a:prstGeom>
        </p:spPr>
      </p:pic>
      <p:sp>
        <p:nvSpPr>
          <p:cNvPr id="3" name="矩形 2"/>
          <p:cNvSpPr/>
          <p:nvPr/>
        </p:nvSpPr>
        <p:spPr>
          <a:xfrm>
            <a:off x="5057775" y="462280"/>
            <a:ext cx="1203960" cy="703580"/>
          </a:xfrm>
          <a:prstGeom prst="rect">
            <a:avLst/>
          </a:prstGeom>
          <a:ln w="44450" cmpd="sng">
            <a:solidFill>
              <a:srgbClr val="F25720"/>
            </a:solidFill>
            <a:prstDash val="solid"/>
          </a:ln>
        </p:spPr>
        <p:style>
          <a:lnRef idx="3">
            <a:schemeClr val="accent1"/>
          </a:lnRef>
          <a:fillRef idx="0">
            <a:srgbClr val="FFFFFF"/>
          </a:fillRef>
          <a:effectRef idx="0">
            <a:srgbClr val="FFFFFF"/>
          </a:effectRef>
          <a:fontRef idx="minor">
            <a:schemeClr val="tx1"/>
          </a:fontRef>
        </p:style>
        <p:txBody>
          <a:bodyPr rtlCol="0" anchor="ctr"/>
          <a:p>
            <a:pPr algn="ctr"/>
            <a:endParaRPr lang="zh-CN" altLang="en-US">
              <a:solidFill>
                <a:srgbClr val="FF0000"/>
              </a:solidFill>
            </a:endParaRPr>
          </a:p>
        </p:txBody>
      </p:sp>
      <p:sp>
        <p:nvSpPr>
          <p:cNvPr id="6" name="文本框 5"/>
          <p:cNvSpPr txBox="1"/>
          <p:nvPr>
            <p:custDataLst>
              <p:tags r:id="rId6"/>
            </p:custDataLst>
          </p:nvPr>
        </p:nvSpPr>
        <p:spPr>
          <a:xfrm>
            <a:off x="9782810" y="132715"/>
            <a:ext cx="2275205" cy="583565"/>
          </a:xfrm>
          <a:prstGeom prst="rect">
            <a:avLst/>
          </a:prstGeom>
          <a:solidFill>
            <a:schemeClr val="accent1"/>
          </a:solidFill>
        </p:spPr>
        <p:txBody>
          <a:bodyPr wrap="square" rtlCol="0">
            <a:normAutofit/>
          </a:bodyPr>
          <a:lstStyle/>
          <a:p>
            <a:pPr algn="ctr"/>
            <a:r>
              <a:rPr lang="en-US" altLang="zh-CN" sz="3200" b="1">
                <a:solidFill>
                  <a:schemeClr val="bg1"/>
                </a:solidFill>
                <a:latin typeface="+mn-lt"/>
                <a:ea typeface="+mn-ea"/>
                <a:cs typeface="Times New Roman" panose="02020603050405020304" charset="0"/>
              </a:rPr>
              <a:t>grammar</a:t>
            </a:r>
            <a:endParaRPr lang="en-US" altLang="zh-CN" sz="3200" b="1">
              <a:solidFill>
                <a:schemeClr val="bg1"/>
              </a:solidFill>
              <a:latin typeface="+mn-lt"/>
              <a:ea typeface="+mn-ea"/>
              <a:cs typeface="Times New Roman" panose="02020603050405020304" charset="0"/>
            </a:endParaRPr>
          </a:p>
        </p:txBody>
      </p:sp>
    </p:spTree>
    <p:custDataLst>
      <p:tags r:id="rId7"/>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ppt_x</p:attrName>
                                        </p:attrNameLst>
                                      </p:cBhvr>
                                      <p:tavLst>
                                        <p:tav tm="0">
                                          <p:val>
                                            <p:strVal val="#ppt_x-.2"/>
                                          </p:val>
                                        </p:tav>
                                        <p:tav tm="100000">
                                          <p:val>
                                            <p:strVal val="#ppt_x"/>
                                          </p:val>
                                        </p:tav>
                                      </p:tavLst>
                                    </p:anim>
                                    <p:anim calcmode="lin" valueType="num">
                                      <p:cBhvr>
                                        <p:cTn id="8" dur="1000" fill="hold"/>
                                        <p:tgtEl>
                                          <p:spTgt spid="3"/>
                                        </p:tgtEl>
                                        <p:attrNameLst>
                                          <p:attrName>ppt_y</p:attrName>
                                        </p:attrNameLst>
                                      </p:cBhvr>
                                      <p:tavLst>
                                        <p:tav tm="0">
                                          <p:val>
                                            <p:strVal val="#ppt_y"/>
                                          </p:val>
                                        </p:tav>
                                        <p:tav tm="100000">
                                          <p:val>
                                            <p:strVal val="#ppt_y"/>
                                          </p:val>
                                        </p:tav>
                                      </p:tavLst>
                                    </p:anim>
                                    <p:animEffect transition="in" filter="wipe(right)" prLst="gradientSize: 0.1">
                                      <p:cBhvr>
                                        <p:cTn id="9" dur="1000"/>
                                        <p:tgtEl>
                                          <p:spTgt spid="3"/>
                                        </p:tgtEl>
                                      </p:cBhvr>
                                    </p:animEffect>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1000"/>
                                        <p:tgtEl>
                                          <p:spTgt spid="5"/>
                                        </p:tgtEl>
                                      </p:cBhvr>
                                    </p:animEffect>
                                    <p:anim calcmode="lin" valueType="num">
                                      <p:cBhvr>
                                        <p:cTn id="15" dur="1000" fill="hold"/>
                                        <p:tgtEl>
                                          <p:spTgt spid="5"/>
                                        </p:tgtEl>
                                        <p:attrNameLst>
                                          <p:attrName>ppt_x</p:attrName>
                                        </p:attrNameLst>
                                      </p:cBhvr>
                                      <p:tavLst>
                                        <p:tav tm="0">
                                          <p:val>
                                            <p:strVal val="#ppt_x"/>
                                          </p:val>
                                        </p:tav>
                                        <p:tav tm="100000">
                                          <p:val>
                                            <p:strVal val="#ppt_x"/>
                                          </p:val>
                                        </p:tav>
                                      </p:tavLst>
                                    </p:anim>
                                    <p:anim calcmode="lin" valueType="num">
                                      <p:cBhvr>
                                        <p:cTn id="16"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14" presetClass="entr" presetSubtype="10" fill="hold" nodeType="click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randombar(horizontal)">
                                      <p:cBhvr>
                                        <p:cTn id="21"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p:cTn id="22" fill="hold" display="0">
                  <p:stCondLst>
                    <p:cond delay="indefinite"/>
                  </p:stCondLst>
                  <p:endCondLst>
                    <p:cond evt="onPrev" delay="0">
                      <p:tgtEl>
                        <p:sldTgt/>
                      </p:tgtEl>
                    </p:cond>
                    <p:cond evt="onStopAudio" delay="0">
                      <p:tgtEl>
                        <p:sldTgt/>
                      </p:tgtEl>
                    </p:cond>
                  </p:endCondLst>
                </p:cTn>
                <p:tgtEl>
                  <p:spTgt spid="17"/>
                </p:tgtEl>
              </p:cMediaNode>
            </p:audio>
          </p:childTnLst>
        </p:cTn>
      </p:par>
    </p:tnLst>
    <p:bldLst>
      <p:bldP spid="5" grpId="0" bldLvl="0" animBg="1"/>
      <p:bldP spid="5" grpId="1" animBg="1"/>
      <p:bldP spid="3" grpId="0" bldLvl="0" animBg="1"/>
      <p:bldP spid="3" grpId="1"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p:cNvSpPr txBox="1"/>
          <p:nvPr>
            <p:custDataLst>
              <p:tags r:id="rId1"/>
            </p:custDataLst>
          </p:nvPr>
        </p:nvSpPr>
        <p:spPr>
          <a:xfrm>
            <a:off x="447040" y="186055"/>
            <a:ext cx="11156315" cy="6359525"/>
          </a:xfrm>
          <a:prstGeom prst="rect">
            <a:avLst/>
          </a:prstGeom>
          <a:solidFill>
            <a:schemeClr val="tx2">
              <a:lumMod val="10000"/>
              <a:lumOff val="90000"/>
            </a:schemeClr>
          </a:solidFill>
          <a:ln w="12700" cap="flat" cmpd="sng" algn="ctr">
            <a:solidFill>
              <a:schemeClr val="accent1"/>
            </a:solidFill>
            <a:prstDash val="solid"/>
            <a:miter lim="800000"/>
          </a:ln>
          <a:effectLst>
            <a:outerShdw blurRad="50800" dist="38100" dir="10800000" algn="r" rotWithShape="0">
              <a:prstClr val="black">
                <a:alpha val="40000"/>
              </a:prstClr>
            </a:outerShdw>
          </a:effectLst>
          <a:scene3d>
            <a:camera prst="obliqueBottomLeft"/>
            <a:lightRig rig="threePt" dir="t"/>
          </a:scene3d>
        </p:spPr>
        <p:txBody>
          <a:bodyPr wrap="square" rtlCol="0">
            <a:noAutofit/>
          </a:bodyPr>
          <a:lstStyle/>
          <a:p>
            <a:pPr lvl="1" algn="l">
              <a:lnSpc>
                <a:spcPct val="150000"/>
              </a:lnSpc>
            </a:pPr>
            <a:r>
              <a:rPr lang="zh-CN" altLang="en-US" sz="2300" b="1">
                <a:solidFill>
                  <a:schemeClr val="tx1"/>
                </a:solidFill>
                <a:highlight>
                  <a:srgbClr val="FFFF00"/>
                </a:highlight>
                <a:latin typeface="+mn-lt"/>
                <a:ea typeface="+mn-ea"/>
                <a:cs typeface="Times New Roman" panose="02020603050405020304" charset="0"/>
              </a:rPr>
              <a:t>否定词</a:t>
            </a:r>
            <a:r>
              <a:rPr lang="en-US" altLang="zh-CN" sz="2300" b="1">
                <a:solidFill>
                  <a:schemeClr val="tx1"/>
                </a:solidFill>
                <a:highlight>
                  <a:srgbClr val="FFFF00"/>
                </a:highlight>
                <a:latin typeface="+mn-lt"/>
                <a:ea typeface="+mn-ea"/>
                <a:cs typeface="Times New Roman" panose="02020603050405020304" charset="0"/>
              </a:rPr>
              <a:t>+</a:t>
            </a:r>
            <a:r>
              <a:rPr lang="zh-CN" altLang="en-US" sz="2300" b="1">
                <a:solidFill>
                  <a:schemeClr val="tx1"/>
                </a:solidFill>
                <a:highlight>
                  <a:srgbClr val="FFFF00"/>
                </a:highlight>
                <a:latin typeface="+mn-lt"/>
                <a:ea typeface="+mn-ea"/>
                <a:cs typeface="Times New Roman" panose="02020603050405020304" charset="0"/>
              </a:rPr>
              <a:t>比较级、</a:t>
            </a:r>
            <a:r>
              <a:rPr lang="en-US" altLang="zh-CN" sz="2300" b="1">
                <a:solidFill>
                  <a:schemeClr val="tx1"/>
                </a:solidFill>
                <a:highlight>
                  <a:srgbClr val="FFFF00"/>
                </a:highlight>
                <a:latin typeface="+mn-lt"/>
                <a:ea typeface="+mn-ea"/>
                <a:cs typeface="Times New Roman" panose="02020603050405020304" charset="0"/>
              </a:rPr>
              <a:t>enough/too+</a:t>
            </a:r>
            <a:r>
              <a:rPr lang="zh-CN" altLang="en-US" sz="2300" b="1">
                <a:solidFill>
                  <a:schemeClr val="tx1"/>
                </a:solidFill>
                <a:highlight>
                  <a:srgbClr val="FFFF00"/>
                </a:highlight>
                <a:latin typeface="+mn-lt"/>
                <a:ea typeface="+mn-ea"/>
                <a:cs typeface="Times New Roman" panose="02020603050405020304" charset="0"/>
              </a:rPr>
              <a:t>形容词</a:t>
            </a:r>
            <a:r>
              <a:rPr lang="en-US" altLang="zh-CN" sz="2300" b="1">
                <a:solidFill>
                  <a:schemeClr val="tx1"/>
                </a:solidFill>
                <a:highlight>
                  <a:srgbClr val="FFFF00"/>
                </a:highlight>
                <a:latin typeface="+mn-lt"/>
                <a:ea typeface="+mn-ea"/>
                <a:cs typeface="Times New Roman" panose="02020603050405020304" charset="0"/>
              </a:rPr>
              <a:t> </a:t>
            </a:r>
            <a:r>
              <a:rPr lang="zh-CN" altLang="en-US" sz="2300" b="1">
                <a:solidFill>
                  <a:schemeClr val="tx1"/>
                </a:solidFill>
                <a:highlight>
                  <a:srgbClr val="FFFF00"/>
                </a:highlight>
                <a:latin typeface="+mn-lt"/>
                <a:ea typeface="+mn-ea"/>
                <a:cs typeface="Times New Roman" panose="02020603050405020304" charset="0"/>
              </a:rPr>
              <a:t>：表最高级</a:t>
            </a:r>
            <a:endParaRPr lang="zh-CN" altLang="en-US" sz="2300" b="1">
              <a:solidFill>
                <a:schemeClr val="tx1"/>
              </a:solidFill>
              <a:highlight>
                <a:srgbClr val="FFFF00"/>
              </a:highlight>
              <a:latin typeface="+mn-lt"/>
              <a:ea typeface="+mn-ea"/>
              <a:cs typeface="Times New Roman" panose="02020603050405020304" charset="0"/>
            </a:endParaRPr>
          </a:p>
          <a:p>
            <a:pPr lvl="1" algn="l">
              <a:lnSpc>
                <a:spcPct val="200000"/>
              </a:lnSpc>
            </a:pPr>
            <a:r>
              <a:rPr lang="en-US" altLang="zh-CN" sz="2300" b="1">
                <a:solidFill>
                  <a:schemeClr val="tx1"/>
                </a:solidFill>
                <a:latin typeface="+mn-lt"/>
                <a:ea typeface="+mn-ea"/>
                <a:cs typeface="Times New Roman" panose="02020603050405020304" charset="0"/>
              </a:rPr>
              <a:t>I could’t care </a:t>
            </a:r>
            <a:r>
              <a:rPr lang="en-US" altLang="zh-CN" sz="2300" b="1">
                <a:solidFill>
                  <a:schemeClr val="tx1"/>
                </a:solidFill>
                <a:highlight>
                  <a:srgbClr val="00FFFF"/>
                </a:highlight>
                <a:latin typeface="+mn-lt"/>
                <a:ea typeface="+mn-ea"/>
                <a:cs typeface="Times New Roman" panose="02020603050405020304" charset="0"/>
              </a:rPr>
              <a:t>more</a:t>
            </a:r>
            <a:r>
              <a:rPr lang="en-US" altLang="zh-CN" sz="2300" b="1">
                <a:solidFill>
                  <a:schemeClr val="tx1"/>
                </a:solidFill>
                <a:latin typeface="+mn-lt"/>
                <a:ea typeface="+mn-ea"/>
                <a:cs typeface="Times New Roman" panose="02020603050405020304" charset="0"/>
              </a:rPr>
              <a:t>.  </a:t>
            </a:r>
            <a:r>
              <a:rPr lang="zh-CN" altLang="en-US" sz="2300" b="1">
                <a:solidFill>
                  <a:schemeClr val="tx1"/>
                </a:solidFill>
                <a:latin typeface="+mn-lt"/>
                <a:ea typeface="+mn-ea"/>
                <a:cs typeface="Times New Roman" panose="02020603050405020304" charset="0"/>
              </a:rPr>
              <a:t>我极其关心。</a:t>
            </a:r>
            <a:endParaRPr lang="zh-CN" altLang="en-US" sz="2300" b="1">
              <a:solidFill>
                <a:schemeClr val="tx1"/>
              </a:solidFill>
              <a:latin typeface="+mn-lt"/>
              <a:ea typeface="+mn-ea"/>
              <a:cs typeface="Times New Roman" panose="02020603050405020304" charset="0"/>
            </a:endParaRPr>
          </a:p>
          <a:p>
            <a:pPr lvl="1" algn="l">
              <a:lnSpc>
                <a:spcPct val="200000"/>
              </a:lnSpc>
            </a:pPr>
            <a:r>
              <a:rPr lang="en-US" altLang="zh-CN" sz="2300" b="1">
                <a:solidFill>
                  <a:schemeClr val="tx1"/>
                </a:solidFill>
                <a:latin typeface="+mn-lt"/>
                <a:ea typeface="+mn-ea"/>
                <a:cs typeface="Times New Roman" panose="02020603050405020304" charset="0"/>
              </a:rPr>
              <a:t>I couldn't care </a:t>
            </a:r>
            <a:r>
              <a:rPr lang="en-US" altLang="zh-CN" sz="2300" b="1">
                <a:solidFill>
                  <a:schemeClr val="tx1"/>
                </a:solidFill>
                <a:highlight>
                  <a:srgbClr val="00FFFF"/>
                </a:highlight>
                <a:latin typeface="+mn-lt"/>
                <a:ea typeface="+mn-ea"/>
                <a:cs typeface="Times New Roman" panose="02020603050405020304" charset="0"/>
              </a:rPr>
              <a:t>less</a:t>
            </a:r>
            <a:r>
              <a:rPr lang="en-US" altLang="zh-CN" sz="2300" b="1">
                <a:solidFill>
                  <a:schemeClr val="tx1"/>
                </a:solidFill>
                <a:latin typeface="+mn-lt"/>
                <a:ea typeface="+mn-ea"/>
                <a:cs typeface="Times New Roman" panose="02020603050405020304" charset="0"/>
              </a:rPr>
              <a:t>. </a:t>
            </a:r>
            <a:r>
              <a:rPr lang="zh-CN" altLang="en-US" sz="2300" b="1">
                <a:solidFill>
                  <a:schemeClr val="tx1"/>
                </a:solidFill>
                <a:latin typeface="+mn-lt"/>
                <a:ea typeface="+mn-ea"/>
                <a:cs typeface="Times New Roman" panose="02020603050405020304" charset="0"/>
              </a:rPr>
              <a:t>我一点都不在乎。</a:t>
            </a:r>
            <a:endParaRPr lang="zh-CN" altLang="en-US" sz="2300" b="1">
              <a:solidFill>
                <a:schemeClr val="tx1"/>
              </a:solidFill>
              <a:latin typeface="+mn-lt"/>
              <a:ea typeface="+mn-ea"/>
              <a:cs typeface="Times New Roman" panose="02020603050405020304" charset="0"/>
            </a:endParaRPr>
          </a:p>
          <a:p>
            <a:pPr lvl="1" algn="l">
              <a:lnSpc>
                <a:spcPct val="200000"/>
              </a:lnSpc>
            </a:pPr>
            <a:r>
              <a:rPr lang="en-US" altLang="zh-CN" sz="2300" b="1">
                <a:solidFill>
                  <a:schemeClr val="tx1"/>
                </a:solidFill>
                <a:latin typeface="+mn-lt"/>
                <a:ea typeface="+mn-ea"/>
                <a:cs typeface="Times New Roman" panose="02020603050405020304" charset="0"/>
                <a:sym typeface="Calibri" panose="020F0502020204030204"/>
              </a:rPr>
              <a:t>I couldn’t be happier. </a:t>
            </a:r>
            <a:r>
              <a:rPr lang="zh-CN" altLang="en-US" sz="2300" b="1">
                <a:solidFill>
                  <a:schemeClr val="tx1"/>
                </a:solidFill>
                <a:latin typeface="+mn-lt"/>
                <a:ea typeface="+mn-ea"/>
                <a:cs typeface="Times New Roman" panose="02020603050405020304" charset="0"/>
              </a:rPr>
              <a:t>我开心极了。</a:t>
            </a:r>
            <a:endParaRPr lang="zh-CN" altLang="en-US" sz="2300" b="1">
              <a:solidFill>
                <a:schemeClr val="tx1"/>
              </a:solidFill>
              <a:latin typeface="+mn-lt"/>
              <a:ea typeface="+mn-ea"/>
              <a:cs typeface="Times New Roman" panose="02020603050405020304" charset="0"/>
            </a:endParaRPr>
          </a:p>
          <a:p>
            <a:pPr lvl="1" algn="l">
              <a:lnSpc>
                <a:spcPct val="200000"/>
              </a:lnSpc>
            </a:pPr>
            <a:r>
              <a:rPr lang="en-US" altLang="zh-CN" sz="2300" b="1">
                <a:solidFill>
                  <a:schemeClr val="tx1"/>
                </a:solidFill>
                <a:latin typeface="+mn-lt"/>
                <a:ea typeface="+mn-ea"/>
                <a:cs typeface="Times New Roman" panose="02020603050405020304" charset="0"/>
              </a:rPr>
              <a:t>I couldn’t thank you</a:t>
            </a:r>
            <a:r>
              <a:rPr lang="en-US" altLang="zh-CN" sz="2300" b="1">
                <a:solidFill>
                  <a:schemeClr val="tx1"/>
                </a:solidFill>
                <a:highlight>
                  <a:srgbClr val="00FFFF"/>
                </a:highlight>
                <a:latin typeface="+mn-lt"/>
                <a:ea typeface="+mn-ea"/>
                <a:cs typeface="Times New Roman" panose="02020603050405020304" charset="0"/>
              </a:rPr>
              <a:t> more/enough</a:t>
            </a:r>
            <a:r>
              <a:rPr lang="en-US" altLang="zh-CN" sz="2300" b="1">
                <a:solidFill>
                  <a:schemeClr val="tx1"/>
                </a:solidFill>
                <a:latin typeface="+mn-lt"/>
                <a:ea typeface="+mn-ea"/>
                <a:cs typeface="Times New Roman" panose="02020603050405020304" charset="0"/>
              </a:rPr>
              <a:t>. </a:t>
            </a:r>
            <a:r>
              <a:rPr lang="zh-CN" altLang="en-US" sz="2300" b="1">
                <a:solidFill>
                  <a:schemeClr val="tx1"/>
                </a:solidFill>
                <a:latin typeface="+mn-lt"/>
                <a:ea typeface="+mn-ea"/>
                <a:cs typeface="Times New Roman" panose="02020603050405020304" charset="0"/>
              </a:rPr>
              <a:t>我对你感激不尽。</a:t>
            </a:r>
            <a:endParaRPr lang="zh-CN" altLang="en-US" sz="2300" b="1">
              <a:solidFill>
                <a:schemeClr val="tx1"/>
              </a:solidFill>
              <a:latin typeface="+mn-lt"/>
              <a:ea typeface="+mn-ea"/>
              <a:cs typeface="Times New Roman" panose="02020603050405020304" charset="0"/>
            </a:endParaRPr>
          </a:p>
          <a:p>
            <a:pPr lvl="1" algn="l">
              <a:lnSpc>
                <a:spcPct val="200000"/>
              </a:lnSpc>
            </a:pPr>
            <a:r>
              <a:rPr lang="en-US" altLang="zh-CN" sz="2300" b="1">
                <a:solidFill>
                  <a:schemeClr val="tx1"/>
                </a:solidFill>
                <a:latin typeface="+mn-lt"/>
                <a:ea typeface="+mn-ea"/>
                <a:cs typeface="Times New Roman" panose="02020603050405020304" charset="0"/>
              </a:rPr>
              <a:t>It couldn't be </a:t>
            </a:r>
            <a:r>
              <a:rPr lang="en-US" altLang="zh-CN" sz="2300" b="1">
                <a:solidFill>
                  <a:schemeClr val="tx1"/>
                </a:solidFill>
                <a:highlight>
                  <a:srgbClr val="00FFFF"/>
                </a:highlight>
                <a:latin typeface="+mn-lt"/>
                <a:ea typeface="+mn-ea"/>
                <a:cs typeface="Times New Roman" panose="02020603050405020304" charset="0"/>
              </a:rPr>
              <a:t>better</a:t>
            </a:r>
            <a:r>
              <a:rPr lang="en-US" altLang="zh-CN" sz="2300" b="1">
                <a:solidFill>
                  <a:schemeClr val="tx1"/>
                </a:solidFill>
                <a:latin typeface="+mn-lt"/>
                <a:ea typeface="+mn-ea"/>
                <a:cs typeface="Times New Roman" panose="02020603050405020304" charset="0"/>
              </a:rPr>
              <a:t>.</a:t>
            </a:r>
            <a:r>
              <a:rPr lang="zh-CN" altLang="en-US" sz="2300" b="1">
                <a:solidFill>
                  <a:schemeClr val="tx1"/>
                </a:solidFill>
                <a:latin typeface="+mn-lt"/>
                <a:ea typeface="+mn-ea"/>
                <a:cs typeface="Times New Roman" panose="02020603050405020304" charset="0"/>
              </a:rPr>
              <a:t> 好极了</a:t>
            </a:r>
            <a:endParaRPr lang="zh-CN" altLang="en-US" sz="2300" b="1">
              <a:solidFill>
                <a:schemeClr val="tx1"/>
              </a:solidFill>
              <a:latin typeface="+mn-lt"/>
              <a:ea typeface="+mn-ea"/>
              <a:cs typeface="Times New Roman" panose="02020603050405020304" charset="0"/>
            </a:endParaRPr>
          </a:p>
          <a:p>
            <a:pPr lvl="1" algn="l">
              <a:lnSpc>
                <a:spcPct val="200000"/>
              </a:lnSpc>
            </a:pPr>
            <a:r>
              <a:rPr lang="en-US" altLang="zh-CN" sz="2300" b="1">
                <a:solidFill>
                  <a:schemeClr val="tx1"/>
                </a:solidFill>
                <a:latin typeface="+mn-lt"/>
                <a:ea typeface="+mn-ea"/>
                <a:cs typeface="Times New Roman" panose="02020603050405020304" charset="0"/>
              </a:rPr>
              <a:t>I couldn't agree </a:t>
            </a:r>
            <a:r>
              <a:rPr lang="en-US" altLang="zh-CN" sz="2300" b="1">
                <a:solidFill>
                  <a:schemeClr val="tx1"/>
                </a:solidFill>
                <a:highlight>
                  <a:srgbClr val="00FFFF"/>
                </a:highlight>
                <a:latin typeface="+mn-lt"/>
                <a:ea typeface="+mn-ea"/>
                <a:cs typeface="Times New Roman" panose="02020603050405020304" charset="0"/>
              </a:rPr>
              <a:t>more</a:t>
            </a:r>
            <a:r>
              <a:rPr lang="en-US" altLang="zh-CN" sz="2300" b="1">
                <a:solidFill>
                  <a:schemeClr val="tx1"/>
                </a:solidFill>
                <a:latin typeface="+mn-lt"/>
                <a:ea typeface="+mn-ea"/>
                <a:cs typeface="Times New Roman" panose="02020603050405020304" charset="0"/>
              </a:rPr>
              <a:t>. </a:t>
            </a:r>
            <a:r>
              <a:rPr lang="zh-CN" altLang="en-US" sz="2300" b="1">
                <a:solidFill>
                  <a:schemeClr val="tx1"/>
                </a:solidFill>
                <a:latin typeface="+mn-lt"/>
                <a:ea typeface="+mn-ea"/>
                <a:cs typeface="Times New Roman" panose="02020603050405020304" charset="0"/>
              </a:rPr>
              <a:t>我完全同意</a:t>
            </a:r>
            <a:endParaRPr lang="zh-CN" altLang="en-US" sz="2300" b="1">
              <a:solidFill>
                <a:schemeClr val="tx1"/>
              </a:solidFill>
              <a:latin typeface="+mn-lt"/>
              <a:ea typeface="+mn-ea"/>
              <a:cs typeface="Times New Roman" panose="02020603050405020304" charset="0"/>
            </a:endParaRPr>
          </a:p>
          <a:p>
            <a:pPr lvl="1" algn="l">
              <a:lnSpc>
                <a:spcPct val="200000"/>
              </a:lnSpc>
            </a:pPr>
            <a:r>
              <a:rPr lang="en-US" altLang="zh-CN" sz="2300" b="1">
                <a:solidFill>
                  <a:schemeClr val="tx1"/>
                </a:solidFill>
                <a:latin typeface="+mn-lt"/>
                <a:ea typeface="+mn-ea"/>
                <a:cs typeface="Times New Roman" panose="02020603050405020304" charset="0"/>
              </a:rPr>
              <a:t>You can’t be</a:t>
            </a:r>
            <a:r>
              <a:rPr lang="en-US" altLang="zh-CN" sz="2300" b="1">
                <a:solidFill>
                  <a:schemeClr val="tx1"/>
                </a:solidFill>
                <a:highlight>
                  <a:srgbClr val="00FFFF"/>
                </a:highlight>
                <a:latin typeface="+mn-lt"/>
                <a:ea typeface="+mn-ea"/>
                <a:cs typeface="Times New Roman" panose="02020603050405020304" charset="0"/>
              </a:rPr>
              <a:t> too</a:t>
            </a:r>
            <a:r>
              <a:rPr lang="en-US" altLang="zh-CN" sz="2300" b="1">
                <a:solidFill>
                  <a:schemeClr val="tx1"/>
                </a:solidFill>
                <a:latin typeface="+mn-lt"/>
                <a:ea typeface="+mn-ea"/>
                <a:cs typeface="Times New Roman" panose="02020603050405020304" charset="0"/>
              </a:rPr>
              <a:t> careful when you cross the street. </a:t>
            </a:r>
            <a:r>
              <a:rPr lang="zh-CN" altLang="en-US" sz="2300" b="1">
                <a:solidFill>
                  <a:schemeClr val="tx1"/>
                </a:solidFill>
                <a:latin typeface="+mn-lt"/>
                <a:ea typeface="+mn-ea"/>
                <a:cs typeface="Times New Roman" panose="02020603050405020304" charset="0"/>
              </a:rPr>
              <a:t>过马路时，越小心越好。</a:t>
            </a:r>
            <a:endParaRPr lang="zh-CN" altLang="en-US" sz="2300" b="1">
              <a:solidFill>
                <a:schemeClr val="tx1"/>
              </a:solidFill>
              <a:latin typeface="+mn-lt"/>
              <a:ea typeface="+mn-ea"/>
              <a:cs typeface="Times New Roman" panose="02020603050405020304" charset="0"/>
            </a:endParaRPr>
          </a:p>
          <a:p>
            <a:pPr lvl="1" algn="l">
              <a:lnSpc>
                <a:spcPct val="200000"/>
              </a:lnSpc>
            </a:pPr>
            <a:r>
              <a:rPr lang="en-US" altLang="zh-CN" sz="2300" b="1">
                <a:solidFill>
                  <a:schemeClr val="tx1"/>
                </a:solidFill>
                <a:latin typeface="+mn-lt"/>
                <a:ea typeface="+mn-ea"/>
                <a:cs typeface="Times New Roman" panose="02020603050405020304" charset="0"/>
              </a:rPr>
              <a:t>I've never seen a better movie.  </a:t>
            </a:r>
            <a:r>
              <a:rPr lang="zh-CN" altLang="en-US" sz="2300" b="1">
                <a:solidFill>
                  <a:schemeClr val="tx1"/>
                </a:solidFill>
                <a:latin typeface="+mn-lt"/>
                <a:ea typeface="+mn-ea"/>
                <a:cs typeface="Times New Roman" panose="02020603050405020304" charset="0"/>
              </a:rPr>
              <a:t>这是我见过最好的电影。</a:t>
            </a:r>
            <a:endParaRPr lang="en-US" altLang="zh-CN" sz="2300" b="1">
              <a:solidFill>
                <a:schemeClr val="tx1"/>
              </a:solidFill>
              <a:latin typeface="+mn-lt"/>
              <a:ea typeface="+mn-ea"/>
              <a:cs typeface="Times New Roman" panose="02020603050405020304" charset="0"/>
            </a:endParaRPr>
          </a:p>
        </p:txBody>
      </p:sp>
      <p:sp>
        <p:nvSpPr>
          <p:cNvPr id="3" name="文本框 2"/>
          <p:cNvSpPr txBox="1"/>
          <p:nvPr/>
        </p:nvSpPr>
        <p:spPr>
          <a:xfrm>
            <a:off x="3735705" y="955040"/>
            <a:ext cx="1948180" cy="474345"/>
          </a:xfrm>
          <a:prstGeom prst="rect">
            <a:avLst/>
          </a:prstGeom>
        </p:spPr>
        <p:style>
          <a:lnRef idx="0">
            <a:srgbClr val="FFFFFF"/>
          </a:lnRef>
          <a:fillRef idx="2">
            <a:schemeClr val="accent3"/>
          </a:fillRef>
          <a:effectRef idx="0">
            <a:srgbClr val="FFFFFF"/>
          </a:effectRef>
          <a:fontRef idx="minor">
            <a:schemeClr val="lt1"/>
          </a:fontRef>
        </p:style>
        <p:txBody>
          <a:bodyPr wrap="square" rtlCol="0">
            <a:noAutofit/>
          </a:bodyPr>
          <a:p>
            <a:endParaRPr lang="zh-CN" altLang="en-US"/>
          </a:p>
        </p:txBody>
      </p:sp>
      <p:sp>
        <p:nvSpPr>
          <p:cNvPr id="6" name="文本框 5"/>
          <p:cNvSpPr txBox="1"/>
          <p:nvPr/>
        </p:nvSpPr>
        <p:spPr>
          <a:xfrm>
            <a:off x="3735705" y="1680210"/>
            <a:ext cx="2320925" cy="487045"/>
          </a:xfrm>
          <a:prstGeom prst="rect">
            <a:avLst/>
          </a:prstGeom>
        </p:spPr>
        <p:style>
          <a:lnRef idx="0">
            <a:srgbClr val="FFFFFF"/>
          </a:lnRef>
          <a:fillRef idx="2">
            <a:schemeClr val="accent3"/>
          </a:fillRef>
          <a:effectRef idx="0">
            <a:srgbClr val="FFFFFF"/>
          </a:effectRef>
          <a:fontRef idx="minor">
            <a:schemeClr val="lt1"/>
          </a:fontRef>
        </p:style>
        <p:txBody>
          <a:bodyPr wrap="square" rtlCol="0">
            <a:noAutofit/>
          </a:bodyPr>
          <a:p>
            <a:endParaRPr lang="zh-CN" altLang="en-US"/>
          </a:p>
        </p:txBody>
      </p:sp>
      <p:sp>
        <p:nvSpPr>
          <p:cNvPr id="8" name="文本框 7"/>
          <p:cNvSpPr txBox="1"/>
          <p:nvPr/>
        </p:nvSpPr>
        <p:spPr>
          <a:xfrm>
            <a:off x="3961130" y="2370455"/>
            <a:ext cx="2320925" cy="487045"/>
          </a:xfrm>
          <a:prstGeom prst="rect">
            <a:avLst/>
          </a:prstGeom>
        </p:spPr>
        <p:style>
          <a:lnRef idx="0">
            <a:srgbClr val="FFFFFF"/>
          </a:lnRef>
          <a:fillRef idx="2">
            <a:schemeClr val="accent3"/>
          </a:fillRef>
          <a:effectRef idx="0">
            <a:srgbClr val="FFFFFF"/>
          </a:effectRef>
          <a:fontRef idx="minor">
            <a:schemeClr val="lt1"/>
          </a:fontRef>
        </p:style>
        <p:txBody>
          <a:bodyPr wrap="square" rtlCol="0">
            <a:noAutofit/>
          </a:bodyPr>
          <a:p>
            <a:endParaRPr lang="zh-CN" altLang="en-US"/>
          </a:p>
        </p:txBody>
      </p:sp>
      <p:sp>
        <p:nvSpPr>
          <p:cNvPr id="9" name="文本框 8"/>
          <p:cNvSpPr txBox="1"/>
          <p:nvPr/>
        </p:nvSpPr>
        <p:spPr>
          <a:xfrm>
            <a:off x="5805170" y="3060700"/>
            <a:ext cx="2320925" cy="487045"/>
          </a:xfrm>
          <a:prstGeom prst="rect">
            <a:avLst/>
          </a:prstGeom>
        </p:spPr>
        <p:style>
          <a:lnRef idx="0">
            <a:srgbClr val="FFFFFF"/>
          </a:lnRef>
          <a:fillRef idx="2">
            <a:schemeClr val="accent3"/>
          </a:fillRef>
          <a:effectRef idx="0">
            <a:srgbClr val="FFFFFF"/>
          </a:effectRef>
          <a:fontRef idx="minor">
            <a:schemeClr val="lt1"/>
          </a:fontRef>
        </p:style>
        <p:txBody>
          <a:bodyPr wrap="square" rtlCol="0">
            <a:noAutofit/>
          </a:bodyPr>
          <a:p>
            <a:endParaRPr lang="zh-CN" altLang="en-US"/>
          </a:p>
        </p:txBody>
      </p:sp>
      <p:sp>
        <p:nvSpPr>
          <p:cNvPr id="10" name="文本框 9"/>
          <p:cNvSpPr txBox="1"/>
          <p:nvPr/>
        </p:nvSpPr>
        <p:spPr>
          <a:xfrm>
            <a:off x="3793490" y="3798570"/>
            <a:ext cx="2320925" cy="487045"/>
          </a:xfrm>
          <a:prstGeom prst="rect">
            <a:avLst/>
          </a:prstGeom>
        </p:spPr>
        <p:style>
          <a:lnRef idx="0">
            <a:srgbClr val="FFFFFF"/>
          </a:lnRef>
          <a:fillRef idx="2">
            <a:schemeClr val="accent3"/>
          </a:fillRef>
          <a:effectRef idx="0">
            <a:srgbClr val="FFFFFF"/>
          </a:effectRef>
          <a:fontRef idx="minor">
            <a:schemeClr val="lt1"/>
          </a:fontRef>
        </p:style>
        <p:txBody>
          <a:bodyPr wrap="square" rtlCol="0">
            <a:noAutofit/>
          </a:bodyPr>
          <a:p>
            <a:endParaRPr lang="zh-CN" altLang="en-US"/>
          </a:p>
        </p:txBody>
      </p:sp>
      <p:sp>
        <p:nvSpPr>
          <p:cNvPr id="11" name="文本框 10"/>
          <p:cNvSpPr txBox="1"/>
          <p:nvPr/>
        </p:nvSpPr>
        <p:spPr>
          <a:xfrm>
            <a:off x="4060825" y="4536440"/>
            <a:ext cx="2320925" cy="487045"/>
          </a:xfrm>
          <a:prstGeom prst="rect">
            <a:avLst/>
          </a:prstGeom>
        </p:spPr>
        <p:style>
          <a:lnRef idx="0">
            <a:srgbClr val="FFFFFF"/>
          </a:lnRef>
          <a:fillRef idx="2">
            <a:schemeClr val="accent3"/>
          </a:fillRef>
          <a:effectRef idx="0">
            <a:srgbClr val="FFFFFF"/>
          </a:effectRef>
          <a:fontRef idx="minor">
            <a:schemeClr val="lt1"/>
          </a:fontRef>
        </p:style>
        <p:txBody>
          <a:bodyPr wrap="square" rtlCol="0">
            <a:noAutofit/>
          </a:bodyPr>
          <a:p>
            <a:endParaRPr lang="zh-CN" altLang="en-US"/>
          </a:p>
        </p:txBody>
      </p:sp>
      <p:sp>
        <p:nvSpPr>
          <p:cNvPr id="12" name="文本框 11"/>
          <p:cNvSpPr txBox="1"/>
          <p:nvPr/>
        </p:nvSpPr>
        <p:spPr>
          <a:xfrm>
            <a:off x="8078470" y="5150485"/>
            <a:ext cx="3228340" cy="487045"/>
          </a:xfrm>
          <a:prstGeom prst="rect">
            <a:avLst/>
          </a:prstGeom>
        </p:spPr>
        <p:style>
          <a:lnRef idx="0">
            <a:srgbClr val="FFFFFF"/>
          </a:lnRef>
          <a:fillRef idx="2">
            <a:schemeClr val="accent3"/>
          </a:fillRef>
          <a:effectRef idx="0">
            <a:srgbClr val="FFFFFF"/>
          </a:effectRef>
          <a:fontRef idx="minor">
            <a:schemeClr val="lt1"/>
          </a:fontRef>
        </p:style>
        <p:txBody>
          <a:bodyPr wrap="square" rtlCol="0">
            <a:noAutofit/>
          </a:bodyPr>
          <a:p>
            <a:endParaRPr lang="zh-CN" altLang="en-US"/>
          </a:p>
        </p:txBody>
      </p:sp>
      <p:sp>
        <p:nvSpPr>
          <p:cNvPr id="13" name="文本框 12"/>
          <p:cNvSpPr txBox="1"/>
          <p:nvPr/>
        </p:nvSpPr>
        <p:spPr>
          <a:xfrm>
            <a:off x="5351145" y="5854065"/>
            <a:ext cx="3228340" cy="487045"/>
          </a:xfrm>
          <a:prstGeom prst="rect">
            <a:avLst/>
          </a:prstGeom>
        </p:spPr>
        <p:style>
          <a:lnRef idx="0">
            <a:srgbClr val="FFFFFF"/>
          </a:lnRef>
          <a:fillRef idx="2">
            <a:schemeClr val="accent3"/>
          </a:fillRef>
          <a:effectRef idx="0">
            <a:srgbClr val="FFFFFF"/>
          </a:effectRef>
          <a:fontRef idx="minor">
            <a:schemeClr val="lt1"/>
          </a:fontRef>
        </p:style>
        <p:txBody>
          <a:bodyPr wrap="square" rtlCol="0">
            <a:noAutofit/>
          </a:bodyPr>
          <a:p>
            <a:endParaRPr lang="zh-CN" altLang="en-US"/>
          </a:p>
        </p:txBody>
      </p:sp>
      <p:sp>
        <p:nvSpPr>
          <p:cNvPr id="14" name="文本框 13"/>
          <p:cNvSpPr txBox="1"/>
          <p:nvPr>
            <p:custDataLst>
              <p:tags r:id="rId2"/>
            </p:custDataLst>
          </p:nvPr>
        </p:nvSpPr>
        <p:spPr>
          <a:xfrm>
            <a:off x="9782810" y="132715"/>
            <a:ext cx="2275205" cy="583565"/>
          </a:xfrm>
          <a:prstGeom prst="rect">
            <a:avLst/>
          </a:prstGeom>
          <a:solidFill>
            <a:schemeClr val="accent1"/>
          </a:solidFill>
        </p:spPr>
        <p:txBody>
          <a:bodyPr wrap="square" rtlCol="0">
            <a:normAutofit/>
          </a:bodyPr>
          <a:lstStyle/>
          <a:p>
            <a:pPr algn="ctr"/>
            <a:r>
              <a:rPr lang="en-US" altLang="zh-CN" sz="3200" b="1">
                <a:solidFill>
                  <a:schemeClr val="bg1"/>
                </a:solidFill>
                <a:latin typeface="+mn-lt"/>
                <a:ea typeface="+mn-ea"/>
                <a:cs typeface="Times New Roman" panose="02020603050405020304" charset="0"/>
              </a:rPr>
              <a:t>grammar</a:t>
            </a:r>
            <a:endParaRPr lang="en-US" altLang="zh-CN" sz="3200" b="1">
              <a:solidFill>
                <a:schemeClr val="bg1"/>
              </a:solidFill>
              <a:latin typeface="+mn-lt"/>
              <a:ea typeface="+mn-ea"/>
              <a:cs typeface="Times New Roman" panose="02020603050405020304" charset="0"/>
            </a:endParaRPr>
          </a:p>
        </p:txBody>
      </p:sp>
    </p:spTree>
    <p:custDataLst>
      <p:tags r:id="rId3"/>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 presetClass="exit" presetSubtype="4" fill="hold" grpId="0" nodeType="clickEffect">
                                  <p:stCondLst>
                                    <p:cond delay="0"/>
                                  </p:stCondLst>
                                  <p:childTnLst>
                                    <p:anim calcmode="lin" valueType="num">
                                      <p:cBhvr additive="base">
                                        <p:cTn id="10" dur="500"/>
                                        <p:tgtEl>
                                          <p:spTgt spid="3"/>
                                        </p:tgtEl>
                                        <p:attrNameLst>
                                          <p:attrName>ppt_x</p:attrName>
                                        </p:attrNameLst>
                                      </p:cBhvr>
                                      <p:tavLst>
                                        <p:tav tm="0">
                                          <p:val>
                                            <p:strVal val="ppt_x"/>
                                          </p:val>
                                        </p:tav>
                                        <p:tav tm="100000">
                                          <p:val>
                                            <p:strVal val="ppt_x"/>
                                          </p:val>
                                        </p:tav>
                                      </p:tavLst>
                                    </p:anim>
                                    <p:anim calcmode="lin" valueType="num">
                                      <p:cBhvr additive="base">
                                        <p:cTn id="11" dur="500"/>
                                        <p:tgtEl>
                                          <p:spTgt spid="3"/>
                                        </p:tgtEl>
                                        <p:attrNameLst>
                                          <p:attrName>ppt_y</p:attrName>
                                        </p:attrNameLst>
                                      </p:cBhvr>
                                      <p:tavLst>
                                        <p:tav tm="0">
                                          <p:val>
                                            <p:strVal val="ppt_y"/>
                                          </p:val>
                                        </p:tav>
                                        <p:tav tm="100000">
                                          <p:val>
                                            <p:strVal val="1+ppt_h/2"/>
                                          </p:val>
                                        </p:tav>
                                      </p:tavLst>
                                    </p:anim>
                                    <p:set>
                                      <p:cBhvr>
                                        <p:cTn id="12" dur="1" fill="hold">
                                          <p:stCondLst>
                                            <p:cond delay="499"/>
                                          </p:stCondLst>
                                        </p:cTn>
                                        <p:tgtEl>
                                          <p:spTgt spid="3"/>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 presetClass="exit" presetSubtype="4" fill="hold" grpId="0" nodeType="clickEffect">
                                  <p:stCondLst>
                                    <p:cond delay="0"/>
                                  </p:stCondLst>
                                  <p:childTnLst>
                                    <p:anim calcmode="lin" valueType="num">
                                      <p:cBhvr additive="base">
                                        <p:cTn id="16" dur="500"/>
                                        <p:tgtEl>
                                          <p:spTgt spid="6"/>
                                        </p:tgtEl>
                                        <p:attrNameLst>
                                          <p:attrName>ppt_x</p:attrName>
                                        </p:attrNameLst>
                                      </p:cBhvr>
                                      <p:tavLst>
                                        <p:tav tm="0">
                                          <p:val>
                                            <p:strVal val="ppt_x"/>
                                          </p:val>
                                        </p:tav>
                                        <p:tav tm="100000">
                                          <p:val>
                                            <p:strVal val="ppt_x"/>
                                          </p:val>
                                        </p:tav>
                                      </p:tavLst>
                                    </p:anim>
                                    <p:anim calcmode="lin" valueType="num">
                                      <p:cBhvr additive="base">
                                        <p:cTn id="17" dur="500"/>
                                        <p:tgtEl>
                                          <p:spTgt spid="6"/>
                                        </p:tgtEl>
                                        <p:attrNameLst>
                                          <p:attrName>ppt_y</p:attrName>
                                        </p:attrNameLst>
                                      </p:cBhvr>
                                      <p:tavLst>
                                        <p:tav tm="0">
                                          <p:val>
                                            <p:strVal val="ppt_y"/>
                                          </p:val>
                                        </p:tav>
                                        <p:tav tm="100000">
                                          <p:val>
                                            <p:strVal val="1+ppt_h/2"/>
                                          </p:val>
                                        </p:tav>
                                      </p:tavLst>
                                    </p:anim>
                                    <p:set>
                                      <p:cBhvr>
                                        <p:cTn id="18" dur="1" fill="hold">
                                          <p:stCondLst>
                                            <p:cond delay="499"/>
                                          </p:stCondLst>
                                        </p:cTn>
                                        <p:tgtEl>
                                          <p:spTgt spid="6"/>
                                        </p:tgtEl>
                                        <p:attrNameLst>
                                          <p:attrName>style.visibility</p:attrName>
                                        </p:attrNameLst>
                                      </p:cBhvr>
                                      <p:to>
                                        <p:strVal val="hidden"/>
                                      </p:to>
                                    </p:set>
                                  </p:childTnLst>
                                </p:cTn>
                              </p:par>
                            </p:childTnLst>
                          </p:cTn>
                        </p:par>
                      </p:childTnLst>
                    </p:cTn>
                  </p:par>
                  <p:par>
                    <p:cTn id="19" fill="hold">
                      <p:stCondLst>
                        <p:cond delay="indefinite"/>
                      </p:stCondLst>
                      <p:childTnLst>
                        <p:par>
                          <p:cTn id="20" fill="hold">
                            <p:stCondLst>
                              <p:cond delay="0"/>
                            </p:stCondLst>
                            <p:childTnLst>
                              <p:par>
                                <p:cTn id="21" presetID="2" presetClass="exit" presetSubtype="4" fill="hold" grpId="0" nodeType="clickEffect">
                                  <p:stCondLst>
                                    <p:cond delay="0"/>
                                  </p:stCondLst>
                                  <p:childTnLst>
                                    <p:anim calcmode="lin" valueType="num">
                                      <p:cBhvr additive="base">
                                        <p:cTn id="22" dur="500"/>
                                        <p:tgtEl>
                                          <p:spTgt spid="8"/>
                                        </p:tgtEl>
                                        <p:attrNameLst>
                                          <p:attrName>ppt_x</p:attrName>
                                        </p:attrNameLst>
                                      </p:cBhvr>
                                      <p:tavLst>
                                        <p:tav tm="0">
                                          <p:val>
                                            <p:strVal val="ppt_x"/>
                                          </p:val>
                                        </p:tav>
                                        <p:tav tm="100000">
                                          <p:val>
                                            <p:strVal val="ppt_x"/>
                                          </p:val>
                                        </p:tav>
                                      </p:tavLst>
                                    </p:anim>
                                    <p:anim calcmode="lin" valueType="num">
                                      <p:cBhvr additive="base">
                                        <p:cTn id="23" dur="500"/>
                                        <p:tgtEl>
                                          <p:spTgt spid="8"/>
                                        </p:tgtEl>
                                        <p:attrNameLst>
                                          <p:attrName>ppt_y</p:attrName>
                                        </p:attrNameLst>
                                      </p:cBhvr>
                                      <p:tavLst>
                                        <p:tav tm="0">
                                          <p:val>
                                            <p:strVal val="ppt_y"/>
                                          </p:val>
                                        </p:tav>
                                        <p:tav tm="100000">
                                          <p:val>
                                            <p:strVal val="1+ppt_h/2"/>
                                          </p:val>
                                        </p:tav>
                                      </p:tavLst>
                                    </p:anim>
                                    <p:set>
                                      <p:cBhvr>
                                        <p:cTn id="24" dur="1" fill="hold">
                                          <p:stCondLst>
                                            <p:cond delay="499"/>
                                          </p:stCondLst>
                                        </p:cTn>
                                        <p:tgtEl>
                                          <p:spTgt spid="8"/>
                                        </p:tgtEl>
                                        <p:attrNameLst>
                                          <p:attrName>style.visibility</p:attrName>
                                        </p:attrNameLst>
                                      </p:cBhvr>
                                      <p:to>
                                        <p:strVal val="hidden"/>
                                      </p:to>
                                    </p:set>
                                  </p:childTnLst>
                                </p:cTn>
                              </p:par>
                            </p:childTnLst>
                          </p:cTn>
                        </p:par>
                      </p:childTnLst>
                    </p:cTn>
                  </p:par>
                  <p:par>
                    <p:cTn id="25" fill="hold">
                      <p:stCondLst>
                        <p:cond delay="indefinite"/>
                      </p:stCondLst>
                      <p:childTnLst>
                        <p:par>
                          <p:cTn id="26" fill="hold">
                            <p:stCondLst>
                              <p:cond delay="0"/>
                            </p:stCondLst>
                            <p:childTnLst>
                              <p:par>
                                <p:cTn id="27" presetID="2" presetClass="exit" presetSubtype="4" fill="hold" grpId="0" nodeType="clickEffect">
                                  <p:stCondLst>
                                    <p:cond delay="0"/>
                                  </p:stCondLst>
                                  <p:childTnLst>
                                    <p:anim calcmode="lin" valueType="num">
                                      <p:cBhvr additive="base">
                                        <p:cTn id="28" dur="500"/>
                                        <p:tgtEl>
                                          <p:spTgt spid="9"/>
                                        </p:tgtEl>
                                        <p:attrNameLst>
                                          <p:attrName>ppt_x</p:attrName>
                                        </p:attrNameLst>
                                      </p:cBhvr>
                                      <p:tavLst>
                                        <p:tav tm="0">
                                          <p:val>
                                            <p:strVal val="ppt_x"/>
                                          </p:val>
                                        </p:tav>
                                        <p:tav tm="100000">
                                          <p:val>
                                            <p:strVal val="ppt_x"/>
                                          </p:val>
                                        </p:tav>
                                      </p:tavLst>
                                    </p:anim>
                                    <p:anim calcmode="lin" valueType="num">
                                      <p:cBhvr additive="base">
                                        <p:cTn id="29" dur="500"/>
                                        <p:tgtEl>
                                          <p:spTgt spid="9"/>
                                        </p:tgtEl>
                                        <p:attrNameLst>
                                          <p:attrName>ppt_y</p:attrName>
                                        </p:attrNameLst>
                                      </p:cBhvr>
                                      <p:tavLst>
                                        <p:tav tm="0">
                                          <p:val>
                                            <p:strVal val="ppt_y"/>
                                          </p:val>
                                        </p:tav>
                                        <p:tav tm="100000">
                                          <p:val>
                                            <p:strVal val="1+ppt_h/2"/>
                                          </p:val>
                                        </p:tav>
                                      </p:tavLst>
                                    </p:anim>
                                    <p:set>
                                      <p:cBhvr>
                                        <p:cTn id="30" dur="1" fill="hold">
                                          <p:stCondLst>
                                            <p:cond delay="499"/>
                                          </p:stCondLst>
                                        </p:cTn>
                                        <p:tgtEl>
                                          <p:spTgt spid="9"/>
                                        </p:tgtEl>
                                        <p:attrNameLst>
                                          <p:attrName>style.visibility</p:attrName>
                                        </p:attrNameLst>
                                      </p:cBhvr>
                                      <p:to>
                                        <p:strVal val="hidden"/>
                                      </p:to>
                                    </p:set>
                                  </p:childTnLst>
                                </p:cTn>
                              </p:par>
                            </p:childTnLst>
                          </p:cTn>
                        </p:par>
                      </p:childTnLst>
                    </p:cTn>
                  </p:par>
                  <p:par>
                    <p:cTn id="31" fill="hold">
                      <p:stCondLst>
                        <p:cond delay="indefinite"/>
                      </p:stCondLst>
                      <p:childTnLst>
                        <p:par>
                          <p:cTn id="32" fill="hold">
                            <p:stCondLst>
                              <p:cond delay="0"/>
                            </p:stCondLst>
                            <p:childTnLst>
                              <p:par>
                                <p:cTn id="33" presetID="2" presetClass="exit" presetSubtype="4" fill="hold" grpId="0" nodeType="clickEffect">
                                  <p:stCondLst>
                                    <p:cond delay="0"/>
                                  </p:stCondLst>
                                  <p:childTnLst>
                                    <p:anim calcmode="lin" valueType="num">
                                      <p:cBhvr additive="base">
                                        <p:cTn id="34" dur="500"/>
                                        <p:tgtEl>
                                          <p:spTgt spid="10"/>
                                        </p:tgtEl>
                                        <p:attrNameLst>
                                          <p:attrName>ppt_x</p:attrName>
                                        </p:attrNameLst>
                                      </p:cBhvr>
                                      <p:tavLst>
                                        <p:tav tm="0">
                                          <p:val>
                                            <p:strVal val="ppt_x"/>
                                          </p:val>
                                        </p:tav>
                                        <p:tav tm="100000">
                                          <p:val>
                                            <p:strVal val="ppt_x"/>
                                          </p:val>
                                        </p:tav>
                                      </p:tavLst>
                                    </p:anim>
                                    <p:anim calcmode="lin" valueType="num">
                                      <p:cBhvr additive="base">
                                        <p:cTn id="35" dur="500"/>
                                        <p:tgtEl>
                                          <p:spTgt spid="10"/>
                                        </p:tgtEl>
                                        <p:attrNameLst>
                                          <p:attrName>ppt_y</p:attrName>
                                        </p:attrNameLst>
                                      </p:cBhvr>
                                      <p:tavLst>
                                        <p:tav tm="0">
                                          <p:val>
                                            <p:strVal val="ppt_y"/>
                                          </p:val>
                                        </p:tav>
                                        <p:tav tm="100000">
                                          <p:val>
                                            <p:strVal val="1+ppt_h/2"/>
                                          </p:val>
                                        </p:tav>
                                      </p:tavLst>
                                    </p:anim>
                                    <p:set>
                                      <p:cBhvr>
                                        <p:cTn id="36" dur="1" fill="hold">
                                          <p:stCondLst>
                                            <p:cond delay="499"/>
                                          </p:stCondLst>
                                        </p:cTn>
                                        <p:tgtEl>
                                          <p:spTgt spid="10"/>
                                        </p:tgtEl>
                                        <p:attrNameLst>
                                          <p:attrName>style.visibility</p:attrName>
                                        </p:attrNameLst>
                                      </p:cBhvr>
                                      <p:to>
                                        <p:strVal val="hidden"/>
                                      </p:to>
                                    </p:set>
                                  </p:childTnLst>
                                </p:cTn>
                              </p:par>
                            </p:childTnLst>
                          </p:cTn>
                        </p:par>
                      </p:childTnLst>
                    </p:cTn>
                  </p:par>
                  <p:par>
                    <p:cTn id="37" fill="hold">
                      <p:stCondLst>
                        <p:cond delay="indefinite"/>
                      </p:stCondLst>
                      <p:childTnLst>
                        <p:par>
                          <p:cTn id="38" fill="hold">
                            <p:stCondLst>
                              <p:cond delay="0"/>
                            </p:stCondLst>
                            <p:childTnLst>
                              <p:par>
                                <p:cTn id="39" presetID="2" presetClass="exit" presetSubtype="4" fill="hold" grpId="0" nodeType="clickEffect">
                                  <p:stCondLst>
                                    <p:cond delay="0"/>
                                  </p:stCondLst>
                                  <p:childTnLst>
                                    <p:anim calcmode="lin" valueType="num">
                                      <p:cBhvr additive="base">
                                        <p:cTn id="40" dur="500"/>
                                        <p:tgtEl>
                                          <p:spTgt spid="11"/>
                                        </p:tgtEl>
                                        <p:attrNameLst>
                                          <p:attrName>ppt_x</p:attrName>
                                        </p:attrNameLst>
                                      </p:cBhvr>
                                      <p:tavLst>
                                        <p:tav tm="0">
                                          <p:val>
                                            <p:strVal val="ppt_x"/>
                                          </p:val>
                                        </p:tav>
                                        <p:tav tm="100000">
                                          <p:val>
                                            <p:strVal val="ppt_x"/>
                                          </p:val>
                                        </p:tav>
                                      </p:tavLst>
                                    </p:anim>
                                    <p:anim calcmode="lin" valueType="num">
                                      <p:cBhvr additive="base">
                                        <p:cTn id="41" dur="500"/>
                                        <p:tgtEl>
                                          <p:spTgt spid="11"/>
                                        </p:tgtEl>
                                        <p:attrNameLst>
                                          <p:attrName>ppt_y</p:attrName>
                                        </p:attrNameLst>
                                      </p:cBhvr>
                                      <p:tavLst>
                                        <p:tav tm="0">
                                          <p:val>
                                            <p:strVal val="ppt_y"/>
                                          </p:val>
                                        </p:tav>
                                        <p:tav tm="100000">
                                          <p:val>
                                            <p:strVal val="1+ppt_h/2"/>
                                          </p:val>
                                        </p:tav>
                                      </p:tavLst>
                                    </p:anim>
                                    <p:set>
                                      <p:cBhvr>
                                        <p:cTn id="42" dur="1" fill="hold">
                                          <p:stCondLst>
                                            <p:cond delay="499"/>
                                          </p:stCondLst>
                                        </p:cTn>
                                        <p:tgtEl>
                                          <p:spTgt spid="11"/>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2" presetClass="exit" presetSubtype="4" fill="hold" grpId="0" nodeType="clickEffect">
                                  <p:stCondLst>
                                    <p:cond delay="0"/>
                                  </p:stCondLst>
                                  <p:childTnLst>
                                    <p:anim calcmode="lin" valueType="num">
                                      <p:cBhvr additive="base">
                                        <p:cTn id="46" dur="500"/>
                                        <p:tgtEl>
                                          <p:spTgt spid="12"/>
                                        </p:tgtEl>
                                        <p:attrNameLst>
                                          <p:attrName>ppt_x</p:attrName>
                                        </p:attrNameLst>
                                      </p:cBhvr>
                                      <p:tavLst>
                                        <p:tav tm="0">
                                          <p:val>
                                            <p:strVal val="ppt_x"/>
                                          </p:val>
                                        </p:tav>
                                        <p:tav tm="100000">
                                          <p:val>
                                            <p:strVal val="ppt_x"/>
                                          </p:val>
                                        </p:tav>
                                      </p:tavLst>
                                    </p:anim>
                                    <p:anim calcmode="lin" valueType="num">
                                      <p:cBhvr additive="base">
                                        <p:cTn id="47" dur="500"/>
                                        <p:tgtEl>
                                          <p:spTgt spid="12"/>
                                        </p:tgtEl>
                                        <p:attrNameLst>
                                          <p:attrName>ppt_y</p:attrName>
                                        </p:attrNameLst>
                                      </p:cBhvr>
                                      <p:tavLst>
                                        <p:tav tm="0">
                                          <p:val>
                                            <p:strVal val="ppt_y"/>
                                          </p:val>
                                        </p:tav>
                                        <p:tav tm="100000">
                                          <p:val>
                                            <p:strVal val="1+ppt_h/2"/>
                                          </p:val>
                                        </p:tav>
                                      </p:tavLst>
                                    </p:anim>
                                    <p:set>
                                      <p:cBhvr>
                                        <p:cTn id="48" dur="1" fill="hold">
                                          <p:stCondLst>
                                            <p:cond delay="499"/>
                                          </p:stCondLst>
                                        </p:cTn>
                                        <p:tgtEl>
                                          <p:spTgt spid="12"/>
                                        </p:tgtEl>
                                        <p:attrNameLst>
                                          <p:attrName>style.visibility</p:attrName>
                                        </p:attrNameLst>
                                      </p:cBhvr>
                                      <p:to>
                                        <p:strVal val="hidden"/>
                                      </p:to>
                                    </p:set>
                                  </p:childTnLst>
                                </p:cTn>
                              </p:par>
                            </p:childTnLst>
                          </p:cTn>
                        </p:par>
                      </p:childTnLst>
                    </p:cTn>
                  </p:par>
                  <p:par>
                    <p:cTn id="49" fill="hold">
                      <p:stCondLst>
                        <p:cond delay="indefinite"/>
                      </p:stCondLst>
                      <p:childTnLst>
                        <p:par>
                          <p:cTn id="50" fill="hold">
                            <p:stCondLst>
                              <p:cond delay="0"/>
                            </p:stCondLst>
                            <p:childTnLst>
                              <p:par>
                                <p:cTn id="51" presetID="2" presetClass="exit" presetSubtype="4" fill="hold" grpId="0" nodeType="clickEffect">
                                  <p:stCondLst>
                                    <p:cond delay="0"/>
                                  </p:stCondLst>
                                  <p:childTnLst>
                                    <p:anim calcmode="lin" valueType="num">
                                      <p:cBhvr additive="base">
                                        <p:cTn id="52" dur="500"/>
                                        <p:tgtEl>
                                          <p:spTgt spid="13"/>
                                        </p:tgtEl>
                                        <p:attrNameLst>
                                          <p:attrName>ppt_x</p:attrName>
                                        </p:attrNameLst>
                                      </p:cBhvr>
                                      <p:tavLst>
                                        <p:tav tm="0">
                                          <p:val>
                                            <p:strVal val="ppt_x"/>
                                          </p:val>
                                        </p:tav>
                                        <p:tav tm="100000">
                                          <p:val>
                                            <p:strVal val="ppt_x"/>
                                          </p:val>
                                        </p:tav>
                                      </p:tavLst>
                                    </p:anim>
                                    <p:anim calcmode="lin" valueType="num">
                                      <p:cBhvr additive="base">
                                        <p:cTn id="53" dur="500"/>
                                        <p:tgtEl>
                                          <p:spTgt spid="13"/>
                                        </p:tgtEl>
                                        <p:attrNameLst>
                                          <p:attrName>ppt_y</p:attrName>
                                        </p:attrNameLst>
                                      </p:cBhvr>
                                      <p:tavLst>
                                        <p:tav tm="0">
                                          <p:val>
                                            <p:strVal val="ppt_y"/>
                                          </p:val>
                                        </p:tav>
                                        <p:tav tm="100000">
                                          <p:val>
                                            <p:strVal val="1+ppt_h/2"/>
                                          </p:val>
                                        </p:tav>
                                      </p:tavLst>
                                    </p:anim>
                                    <p:set>
                                      <p:cBhvr>
                                        <p:cTn id="54" dur="1" fill="hold">
                                          <p:stCondLst>
                                            <p:cond delay="499"/>
                                          </p:stCondLst>
                                        </p:cTn>
                                        <p:tgtEl>
                                          <p:spTgt spid="1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3" grpId="0" animBg="1"/>
      <p:bldP spid="3" grpId="1" animBg="1"/>
      <p:bldP spid="6" grpId="0" animBg="1"/>
      <p:bldP spid="6" grpId="1" animBg="1"/>
      <p:bldP spid="8" grpId="0" bldLvl="0" animBg="1"/>
      <p:bldP spid="8" grpId="1" animBg="1"/>
      <p:bldP spid="9" grpId="0" bldLvl="0" animBg="1"/>
      <p:bldP spid="9" grpId="1" animBg="1"/>
      <p:bldP spid="10" grpId="0" bldLvl="0" animBg="1"/>
      <p:bldP spid="10" grpId="1" animBg="1"/>
      <p:bldP spid="11" grpId="0" bldLvl="0" animBg="1"/>
      <p:bldP spid="11" grpId="1" animBg="1"/>
      <p:bldP spid="12" grpId="0" bldLvl="0" animBg="1"/>
      <p:bldP spid="12" grpId="1" animBg="1"/>
      <p:bldP spid="13" grpId="0" bldLvl="0" animBg="1"/>
      <p:bldP spid="13" grpId="1"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custDataLst>
              <p:tags r:id="rId1"/>
            </p:custDataLst>
          </p:nvPr>
        </p:nvSpPr>
        <p:spPr>
          <a:xfrm>
            <a:off x="795020" y="336550"/>
            <a:ext cx="10506710" cy="6184900"/>
          </a:xfrm>
          <a:prstGeom prst="rect">
            <a:avLst/>
          </a:prstGeom>
          <a:noFill/>
          <a:ln w="6350" cap="flat" cmpd="sng" algn="ctr">
            <a:noFill/>
            <a:prstDash val="dash"/>
            <a:miter lim="800000"/>
          </a:ln>
          <a:effectLst/>
          <a:extLst>
            <a:ext uri="{909E8E84-426E-40DD-AFC4-6F175D3DCCD1}">
              <a14:hiddenFill xmlns:a14="http://schemas.microsoft.com/office/drawing/2010/main">
                <a:solidFill>
                  <a:srgbClr val="FFFFFF"/>
                </a:solidFill>
              </a14:hiddenFill>
            </a:ext>
          </a:extLst>
        </p:spPr>
        <p:txBody>
          <a:bodyPr>
            <a:noAutofit/>
          </a:bodyPr>
          <a:lstStyle/>
          <a:p>
            <a:pPr marL="266700" indent="-266700" algn="just" defTabSz="266700" eaLnBrk="0">
              <a:lnSpc>
                <a:spcPct val="150000"/>
              </a:lnSpc>
              <a:spcAft>
                <a:spcPct val="0"/>
              </a:spcAft>
            </a:pPr>
            <a:r>
              <a:rPr lang="en-US" altLang="zh-CN" sz="3200" b="1">
                <a:solidFill>
                  <a:schemeClr val="tx1"/>
                </a:solidFill>
                <a:latin typeface="+mn-lt"/>
                <a:ea typeface="+mn-ea"/>
              </a:rPr>
              <a:t>What can we learn from this conversation?</a:t>
            </a:r>
            <a:endParaRPr lang="en-US" altLang="zh-CN" sz="3200" b="1">
              <a:solidFill>
                <a:schemeClr val="tx1"/>
              </a:solidFill>
              <a:latin typeface="+mn-lt"/>
              <a:ea typeface="+mn-ea"/>
            </a:endParaRPr>
          </a:p>
          <a:p>
            <a:pPr marL="266700" indent="-266700" algn="just" defTabSz="266700" eaLnBrk="0">
              <a:lnSpc>
                <a:spcPct val="150000"/>
              </a:lnSpc>
              <a:spcAft>
                <a:spcPct val="0"/>
              </a:spcAft>
            </a:pPr>
            <a:r>
              <a:rPr lang="en-US" altLang="zh-CN" sz="3200">
                <a:solidFill>
                  <a:schemeClr val="tx1"/>
                </a:solidFill>
                <a:latin typeface="+mn-lt"/>
                <a:ea typeface="+mn-ea"/>
              </a:rPr>
              <a:t>A.The boy stayed up all night.    </a:t>
            </a:r>
            <a:endParaRPr lang="en-US" altLang="zh-CN" sz="3200">
              <a:solidFill>
                <a:schemeClr val="tx1"/>
              </a:solidFill>
              <a:latin typeface="+mn-lt"/>
              <a:ea typeface="+mn-ea"/>
            </a:endParaRPr>
          </a:p>
          <a:p>
            <a:pPr marL="266700" indent="-266700" algn="just" defTabSz="266700" eaLnBrk="0">
              <a:lnSpc>
                <a:spcPct val="150000"/>
              </a:lnSpc>
              <a:spcAft>
                <a:spcPct val="0"/>
              </a:spcAft>
            </a:pPr>
            <a:r>
              <a:rPr lang="en-US" altLang="zh-CN" sz="3200">
                <a:solidFill>
                  <a:schemeClr val="tx1"/>
                </a:solidFill>
                <a:latin typeface="+mn-lt"/>
                <a:ea typeface="+mn-ea"/>
              </a:rPr>
              <a:t>B.The boy came home too early.</a:t>
            </a:r>
            <a:endParaRPr lang="en-US" altLang="zh-CN" sz="3200">
              <a:solidFill>
                <a:schemeClr val="tx1"/>
              </a:solidFill>
              <a:latin typeface="+mn-lt"/>
              <a:ea typeface="+mn-ea"/>
            </a:endParaRPr>
          </a:p>
          <a:p>
            <a:pPr marL="266700" indent="-266700" algn="just" defTabSz="266700" eaLnBrk="0">
              <a:lnSpc>
                <a:spcPct val="150000"/>
              </a:lnSpc>
              <a:spcAft>
                <a:spcPct val="0"/>
              </a:spcAft>
            </a:pPr>
            <a:r>
              <a:rPr lang="en-US" altLang="zh-CN" sz="3200">
                <a:solidFill>
                  <a:schemeClr val="tx1"/>
                </a:solidFill>
                <a:latin typeface="+mn-lt"/>
                <a:ea typeface="+mn-ea"/>
              </a:rPr>
              <a:t>C.The boy is forgiven. </a:t>
            </a:r>
            <a:endParaRPr lang="en-US" altLang="zh-CN" sz="3200">
              <a:solidFill>
                <a:schemeClr val="tx1"/>
              </a:solidFill>
              <a:latin typeface="+mn-lt"/>
              <a:ea typeface="+mn-ea"/>
            </a:endParaRPr>
          </a:p>
          <a:p>
            <a:pPr marL="266700" indent="-266700" algn="just" defTabSz="266700" eaLnBrk="0">
              <a:spcAft>
                <a:spcPct val="0"/>
              </a:spcAft>
            </a:pPr>
            <a:r>
              <a:rPr lang="en-US" altLang="zh-CN" sz="3200">
                <a:solidFill>
                  <a:schemeClr val="tx1"/>
                </a:solidFill>
                <a:latin typeface="+mn-lt"/>
                <a:ea typeface="+mn-ea"/>
              </a:rPr>
              <a:t>            </a:t>
            </a:r>
            <a:endParaRPr lang="en-US" altLang="zh-CN" sz="3200">
              <a:solidFill>
                <a:schemeClr val="tx1"/>
              </a:solidFill>
              <a:latin typeface="+mn-lt"/>
              <a:ea typeface="+mn-ea"/>
            </a:endParaRPr>
          </a:p>
          <a:p>
            <a:pPr marL="266700" indent="-266700" algn="just" defTabSz="266700" eaLnBrk="0">
              <a:spcAft>
                <a:spcPct val="0"/>
              </a:spcAft>
            </a:pPr>
            <a:r>
              <a:rPr lang="en-US" altLang="zh-CN" sz="3200">
                <a:solidFill>
                  <a:schemeClr val="tx1"/>
                </a:solidFill>
                <a:latin typeface="+mn-lt"/>
                <a:ea typeface="+mn-ea"/>
              </a:rPr>
              <a:t>  </a:t>
            </a:r>
            <a:endParaRPr lang="en-US" altLang="zh-CN" sz="3200">
              <a:solidFill>
                <a:schemeClr val="tx1"/>
              </a:solidFill>
              <a:latin typeface="+mn-lt"/>
              <a:ea typeface="+mn-ea"/>
            </a:endParaRPr>
          </a:p>
        </p:txBody>
      </p:sp>
      <p:pic>
        <p:nvPicPr>
          <p:cNvPr id="8" name="1 2021年上海春季高考英语听力音频">
            <a:hlinkClick r:id="" action="ppaction://media"/>
          </p:cNvPr>
          <p:cNvPicPr>
            <a:picLocks noRot="1" noChangeAspect="1"/>
          </p:cNvPicPr>
          <p:nvPr>
            <a:audioFile r:link="rId2"/>
            <p:extLst>
              <p:ext uri="{DAA4B4D4-6D71-4841-9C94-3DE7FCFB9230}">
                <p14:media xmlns:p14="http://schemas.microsoft.com/office/powerpoint/2010/main" r:embed="rId3">
                  <p14:trim st="115608.000000" end="829031.000000"/>
                </p14:media>
              </p:ext>
            </p:extLst>
          </p:nvPr>
        </p:nvPicPr>
        <p:blipFill>
          <a:blip r:embed="rId4"/>
          <a:stretch>
            <a:fillRect/>
          </a:stretch>
        </p:blipFill>
        <p:spPr>
          <a:xfrm>
            <a:off x="8555990" y="2012315"/>
            <a:ext cx="888365" cy="945515"/>
          </a:xfrm>
          <a:prstGeom prst="rect">
            <a:avLst/>
          </a:prstGeom>
        </p:spPr>
      </p:pic>
      <p:sp>
        <p:nvSpPr>
          <p:cNvPr id="6" name="文本框 5"/>
          <p:cNvSpPr txBox="1"/>
          <p:nvPr>
            <p:custDataLst>
              <p:tags r:id="rId5"/>
            </p:custDataLst>
          </p:nvPr>
        </p:nvSpPr>
        <p:spPr>
          <a:xfrm>
            <a:off x="9782810" y="132715"/>
            <a:ext cx="2275205" cy="583565"/>
          </a:xfrm>
          <a:prstGeom prst="rect">
            <a:avLst/>
          </a:prstGeom>
          <a:solidFill>
            <a:schemeClr val="accent1"/>
          </a:solidFill>
        </p:spPr>
        <p:txBody>
          <a:bodyPr wrap="square" rtlCol="0">
            <a:normAutofit/>
          </a:bodyPr>
          <a:lstStyle/>
          <a:p>
            <a:pPr algn="ctr"/>
            <a:r>
              <a:rPr lang="en-US" altLang="zh-CN" sz="3200" b="1">
                <a:solidFill>
                  <a:schemeClr val="bg1"/>
                </a:solidFill>
                <a:latin typeface="+mn-lt"/>
                <a:ea typeface="+mn-ea"/>
                <a:cs typeface="Times New Roman" panose="02020603050405020304" charset="0"/>
              </a:rPr>
              <a:t>grammar</a:t>
            </a:r>
            <a:endParaRPr lang="en-US" altLang="zh-CN" sz="3200" b="1">
              <a:solidFill>
                <a:schemeClr val="bg1"/>
              </a:solidFill>
              <a:latin typeface="+mn-lt"/>
              <a:ea typeface="+mn-ea"/>
              <a:cs typeface="Times New Roman" panose="02020603050405020304" charset="0"/>
            </a:endParaRPr>
          </a:p>
        </p:txBody>
      </p:sp>
      <p:sp>
        <p:nvSpPr>
          <p:cNvPr id="5" name="文本框 4"/>
          <p:cNvSpPr txBox="1"/>
          <p:nvPr/>
        </p:nvSpPr>
        <p:spPr>
          <a:xfrm>
            <a:off x="688975" y="3608070"/>
            <a:ext cx="10602595" cy="2611120"/>
          </a:xfrm>
          <a:prstGeom prst="rect">
            <a:avLst/>
          </a:prstGeom>
          <a:solidFill>
            <a:schemeClr val="tx2">
              <a:lumMod val="10000"/>
              <a:lumOff val="90000"/>
            </a:schemeClr>
          </a:solidFill>
        </p:spPr>
        <p:txBody>
          <a:bodyPr wrap="square" rtlCol="0">
            <a:noAutofit/>
          </a:bodyPr>
          <a:p>
            <a:pPr marL="266700" indent="-266700" algn="just" defTabSz="266700" eaLnBrk="0">
              <a:lnSpc>
                <a:spcPct val="150000"/>
              </a:lnSpc>
              <a:spcAft>
                <a:spcPct val="0"/>
              </a:spcAft>
            </a:pPr>
            <a:r>
              <a:rPr lang="en-US" altLang="zh-CN" sz="3200" b="1">
                <a:sym typeface="+mn-ea"/>
              </a:rPr>
              <a:t>M: Sorry, mom, I </a:t>
            </a:r>
            <a:r>
              <a:rPr lang="en-US" altLang="zh-CN" sz="3200" b="1">
                <a:solidFill>
                  <a:srgbClr val="FF0000"/>
                </a:solidFill>
                <a:sym typeface="+mn-ea"/>
              </a:rPr>
              <a:t>should have come back home earlier.</a:t>
            </a:r>
            <a:r>
              <a:rPr lang="en-US" altLang="zh-CN" sz="3200" b="1">
                <a:sym typeface="+mn-ea"/>
              </a:rPr>
              <a:t> I'll  never do it again.</a:t>
            </a:r>
            <a:endParaRPr lang="en-US" altLang="zh-CN" sz="3200" b="1">
              <a:sym typeface="+mn-ea"/>
            </a:endParaRPr>
          </a:p>
          <a:p>
            <a:pPr marL="266700" indent="-266700" algn="just" defTabSz="266700" eaLnBrk="0">
              <a:lnSpc>
                <a:spcPct val="150000"/>
              </a:lnSpc>
              <a:spcAft>
                <a:spcPct val="0"/>
              </a:spcAft>
            </a:pPr>
            <a:r>
              <a:rPr lang="en-US" altLang="zh-CN" sz="3200" b="1">
                <a:sym typeface="+mn-ea"/>
              </a:rPr>
              <a:t>W:</a:t>
            </a:r>
            <a:r>
              <a:rPr lang="en-US" altLang="zh-CN" sz="3200" b="1">
                <a:solidFill>
                  <a:srgbClr val="FF0000"/>
                </a:solidFill>
                <a:sym typeface="+mn-ea"/>
              </a:rPr>
              <a:t> Let's drop it this time. </a:t>
            </a:r>
            <a:r>
              <a:rPr lang="zh-CN" altLang="en-US" sz="3000" b="1">
                <a:solidFill>
                  <a:srgbClr val="FF0000"/>
                </a:solidFill>
                <a:sym typeface="+mn-ea"/>
              </a:rPr>
              <a:t>这次就算了吧。</a:t>
            </a:r>
            <a:endParaRPr lang="zh-CN" altLang="en-US" sz="3000" b="1">
              <a:solidFill>
                <a:srgbClr val="FF0000"/>
              </a:solidFill>
              <a:sym typeface="+mn-ea"/>
            </a:endParaRPr>
          </a:p>
        </p:txBody>
      </p:sp>
      <p:pic>
        <p:nvPicPr>
          <p:cNvPr id="11" name="图片 10"/>
          <p:cNvPicPr>
            <a:picLocks noChangeAspect="1"/>
          </p:cNvPicPr>
          <p:nvPr/>
        </p:nvPicPr>
        <p:blipFill>
          <a:blip r:embed="rId6"/>
          <a:srcRect/>
          <a:stretch>
            <a:fillRect/>
          </a:stretch>
        </p:blipFill>
        <p:spPr>
          <a:xfrm>
            <a:off x="688729" y="2677692"/>
            <a:ext cx="861134" cy="807868"/>
          </a:xfrm>
          <a:prstGeom prst="rect">
            <a:avLst/>
          </a:prstGeom>
        </p:spPr>
      </p:pic>
    </p:spTree>
    <p:custDataLst>
      <p:tags r:id="rId7"/>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4" presetClass="entr" presetSubtype="10" fill="hold" nodeType="click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randombar(horizontal)">
                                      <p:cBhvr>
                                        <p:cTn id="14"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p:cTn id="15" fill="hold" display="0">
                  <p:stCondLst>
                    <p:cond delay="indefinite"/>
                  </p:stCondLst>
                  <p:endCondLst>
                    <p:cond evt="onPrev" delay="0">
                      <p:tgtEl>
                        <p:sldTgt/>
                      </p:tgtEl>
                    </p:cond>
                    <p:cond evt="onStopAudio" delay="0">
                      <p:tgtEl>
                        <p:sldTgt/>
                      </p:tgtEl>
                    </p:cond>
                  </p:endCondLst>
                </p:cTn>
                <p:tgtEl>
                  <p:spTgt spid="8"/>
                </p:tgtEl>
              </p:cMediaNode>
            </p:audio>
          </p:childTnLst>
        </p:cTn>
      </p:par>
    </p:tnLst>
    <p:bldLst>
      <p:bldP spid="5" grpId="0" bldLvl="0" animBg="1"/>
      <p:bldP spid="5" grpId="1"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AutoShape 5"/>
          <p:cNvSpPr/>
          <p:nvPr>
            <p:custDataLst>
              <p:tags r:id="rId1"/>
            </p:custDataLst>
          </p:nvPr>
        </p:nvSpPr>
        <p:spPr>
          <a:xfrm>
            <a:off x="3281680" y="1141730"/>
            <a:ext cx="2350770" cy="1651000"/>
          </a:xfrm>
          <a:prstGeom prst="rect">
            <a:avLst/>
          </a:prstGeom>
          <a:noFill/>
          <a:ln w="12700" cap="flat" cmpd="sng">
            <a:noFill/>
            <a:prstDash val="solid"/>
            <a:round/>
          </a:ln>
        </p:spPr>
        <p:txBody>
          <a:bodyPr vert="horz" wrap="square" lIns="0" tIns="0" rIns="0" bIns="0" rtlCol="0" anchor="ctr" anchorCtr="0"/>
          <a:lstStyle/>
          <a:p>
            <a:pPr marL="0" indent="0" algn="l">
              <a:lnSpc>
                <a:spcPct val="100000"/>
              </a:lnSpc>
              <a:defRPr/>
            </a:pPr>
            <a:endParaRPr lang="zh-CN" sz="2000" b="1" i="0" u="none" strike="noStrike">
              <a:solidFill>
                <a:srgbClr val="374151"/>
              </a:solidFill>
              <a:latin typeface="+mn-lt"/>
              <a:ea typeface="+mn-ea"/>
              <a:cs typeface="Noto Sans SC" panose="020B0200000000000000" charset="-122"/>
              <a:sym typeface="Noto Sans SC" panose="020B0200000000000000" charset="-122"/>
            </a:endParaRPr>
          </a:p>
        </p:txBody>
      </p:sp>
      <p:sp>
        <p:nvSpPr>
          <p:cNvPr id="4" name="标题"/>
          <p:cNvSpPr>
            <a:spLocks noGrp="1"/>
          </p:cNvSpPr>
          <p:nvPr>
            <p:ph type="title"/>
            <p:custDataLst>
              <p:tags r:id="rId2"/>
            </p:custDataLst>
          </p:nvPr>
        </p:nvSpPr>
        <p:spPr>
          <a:prstGeom prst="rect">
            <a:avLst/>
          </a:prstGeom>
        </p:spPr>
        <p:txBody>
          <a:bodyPr/>
          <a:p>
            <a:r>
              <a:rPr altLang="en-US"/>
              <a:t>目录</a:t>
            </a:r>
            <a:endParaRPr altLang="en-US"/>
          </a:p>
        </p:txBody>
      </p:sp>
      <p:sp>
        <p:nvSpPr>
          <p:cNvPr id="17" name="平行四边形 16"/>
          <p:cNvSpPr/>
          <p:nvPr>
            <p:custDataLst>
              <p:tags r:id="rId3"/>
            </p:custDataLst>
          </p:nvPr>
        </p:nvSpPr>
        <p:spPr>
          <a:xfrm flipH="1">
            <a:off x="387598" y="2440940"/>
            <a:ext cx="2588895" cy="1471930"/>
          </a:xfrm>
          <a:prstGeom prst="parallelogram">
            <a:avLst>
              <a:gd name="adj" fmla="val 102717"/>
            </a:avLst>
          </a:prstGeom>
          <a:solidFill>
            <a:schemeClr val="accent2">
              <a:alpha val="6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6" name="序号"/>
          <p:cNvSpPr txBox="1"/>
          <p:nvPr>
            <p:custDataLst>
              <p:tags r:id="rId4"/>
            </p:custDataLst>
          </p:nvPr>
        </p:nvSpPr>
        <p:spPr>
          <a:xfrm>
            <a:off x="821303" y="2128139"/>
            <a:ext cx="1396247" cy="1209675"/>
          </a:xfrm>
          <a:prstGeom prst="rect">
            <a:avLst/>
          </a:prstGeom>
          <a:noFill/>
        </p:spPr>
        <p:txBody>
          <a:bodyPr wrap="none" lIns="0" tIns="0" rIns="0" bIns="0" rtlCol="0" anchor="b" anchorCtr="0">
            <a:noAutofit/>
          </a:bodyPr>
          <a:lstStyle/>
          <a:p>
            <a:pPr algn="ctr">
              <a:lnSpc>
                <a:spcPct val="100000"/>
              </a:lnSpc>
            </a:pPr>
            <a:r>
              <a:rPr lang="en-US" sz="6000" b="1" dirty="0">
                <a:solidFill>
                  <a:schemeClr val="accent1"/>
                </a:solidFill>
                <a:latin typeface="+mn-ea"/>
              </a:rPr>
              <a:t>01</a:t>
            </a:r>
            <a:endParaRPr lang="en-US" sz="6000" b="1" dirty="0">
              <a:solidFill>
                <a:schemeClr val="accent1"/>
              </a:solidFill>
              <a:latin typeface="+mn-ea"/>
            </a:endParaRPr>
          </a:p>
        </p:txBody>
      </p:sp>
      <p:sp>
        <p:nvSpPr>
          <p:cNvPr id="7" name="项标题"/>
          <p:cNvSpPr txBox="1"/>
          <p:nvPr>
            <p:custDataLst>
              <p:tags r:id="rId5"/>
            </p:custDataLst>
          </p:nvPr>
        </p:nvSpPr>
        <p:spPr>
          <a:xfrm>
            <a:off x="819557" y="3700875"/>
            <a:ext cx="1723231" cy="504000"/>
          </a:xfrm>
          <a:prstGeom prst="rect">
            <a:avLst/>
          </a:prstGeom>
          <a:noFill/>
        </p:spPr>
        <p:txBody>
          <a:bodyPr wrap="square" lIns="0" tIns="0" rIns="0" bIns="0" rtlCol="0" anchor="ctr">
            <a:noAutofit/>
          </a:bodyPr>
          <a:lstStyle/>
          <a:p>
            <a:pPr algn="ctr">
              <a:lnSpc>
                <a:spcPct val="150000"/>
              </a:lnSpc>
            </a:pPr>
            <a:r>
              <a:rPr lang="zh-CN" sz="2400" b="1">
                <a:solidFill>
                  <a:srgbClr val="374151"/>
                </a:solidFill>
                <a:cs typeface="Noto Sans SC" panose="020B0200000000000000" charset="-122"/>
                <a:sym typeface="Noto Sans SC" panose="020B0200000000000000" charset="-122"/>
              </a:rPr>
              <a:t>总体介绍与特点分析</a:t>
            </a:r>
            <a:endParaRPr lang="zh-CN" sz="2400" b="1" i="0" u="none" strike="noStrike">
              <a:solidFill>
                <a:srgbClr val="374151"/>
              </a:solidFill>
              <a:latin typeface="+mn-lt"/>
              <a:ea typeface="+mn-ea"/>
              <a:cs typeface="Noto Sans SC" panose="020B0200000000000000" charset="-122"/>
              <a:sym typeface="Noto Sans SC" panose="020B0200000000000000" charset="-122"/>
            </a:endParaRPr>
          </a:p>
          <a:p>
            <a:pPr>
              <a:lnSpc>
                <a:spcPct val="100000"/>
              </a:lnSpc>
            </a:pPr>
            <a:endParaRPr lang="zh-CN" altLang="en-US" sz="2400" b="1" spc="300" dirty="0">
              <a:solidFill>
                <a:schemeClr val="tx1">
                  <a:lumMod val="75000"/>
                  <a:lumOff val="25000"/>
                </a:schemeClr>
              </a:solidFill>
              <a:latin typeface="+mn-ea"/>
            </a:endParaRPr>
          </a:p>
        </p:txBody>
      </p:sp>
      <p:sp>
        <p:nvSpPr>
          <p:cNvPr id="34" name="平行四边形 33"/>
          <p:cNvSpPr/>
          <p:nvPr>
            <p:custDataLst>
              <p:tags r:id="rId6"/>
            </p:custDataLst>
          </p:nvPr>
        </p:nvSpPr>
        <p:spPr>
          <a:xfrm flipH="1">
            <a:off x="9215507" y="2440940"/>
            <a:ext cx="2588895" cy="1471930"/>
          </a:xfrm>
          <a:prstGeom prst="parallelogram">
            <a:avLst>
              <a:gd name="adj" fmla="val 102717"/>
            </a:avLst>
          </a:prstGeom>
          <a:solidFill>
            <a:schemeClr val="accent2">
              <a:alpha val="6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38" name="平行四边形 37"/>
          <p:cNvSpPr/>
          <p:nvPr>
            <p:custDataLst>
              <p:tags r:id="rId7"/>
            </p:custDataLst>
          </p:nvPr>
        </p:nvSpPr>
        <p:spPr>
          <a:xfrm flipH="1">
            <a:off x="7008529" y="2440940"/>
            <a:ext cx="2588895" cy="1471930"/>
          </a:xfrm>
          <a:prstGeom prst="parallelogram">
            <a:avLst>
              <a:gd name="adj" fmla="val 102717"/>
            </a:avLst>
          </a:prstGeom>
          <a:solidFill>
            <a:schemeClr val="accent2">
              <a:alpha val="6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42" name="平行四边形 41"/>
          <p:cNvSpPr/>
          <p:nvPr>
            <p:custDataLst>
              <p:tags r:id="rId8"/>
            </p:custDataLst>
          </p:nvPr>
        </p:nvSpPr>
        <p:spPr>
          <a:xfrm flipH="1">
            <a:off x="2594575" y="2440940"/>
            <a:ext cx="2588895" cy="1471930"/>
          </a:xfrm>
          <a:prstGeom prst="parallelogram">
            <a:avLst>
              <a:gd name="adj" fmla="val 102717"/>
            </a:avLst>
          </a:prstGeom>
          <a:solidFill>
            <a:schemeClr val="accent2">
              <a:alpha val="6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43" name="序号"/>
          <p:cNvSpPr txBox="1"/>
          <p:nvPr>
            <p:custDataLst>
              <p:tags r:id="rId9"/>
            </p:custDataLst>
          </p:nvPr>
        </p:nvSpPr>
        <p:spPr>
          <a:xfrm>
            <a:off x="4962490" y="2128139"/>
            <a:ext cx="1396247" cy="1209675"/>
          </a:xfrm>
          <a:prstGeom prst="rect">
            <a:avLst/>
          </a:prstGeom>
          <a:noFill/>
        </p:spPr>
        <p:txBody>
          <a:bodyPr wrap="none" lIns="0" tIns="0" rIns="0" bIns="0" rtlCol="0" anchor="b" anchorCtr="0">
            <a:noAutofit/>
          </a:bodyPr>
          <a:lstStyle/>
          <a:p>
            <a:pPr algn="ctr">
              <a:lnSpc>
                <a:spcPct val="100000"/>
              </a:lnSpc>
            </a:pPr>
            <a:r>
              <a:rPr lang="en-US" sz="6000" b="1" dirty="0">
                <a:solidFill>
                  <a:schemeClr val="accent1"/>
                </a:solidFill>
                <a:latin typeface="+mn-ea"/>
              </a:rPr>
              <a:t>02</a:t>
            </a:r>
            <a:endParaRPr lang="en-US" sz="6000" b="1" dirty="0">
              <a:solidFill>
                <a:schemeClr val="accent1"/>
              </a:solidFill>
              <a:latin typeface="+mn-ea"/>
            </a:endParaRPr>
          </a:p>
        </p:txBody>
      </p:sp>
      <p:sp>
        <p:nvSpPr>
          <p:cNvPr id="44" name="项标题"/>
          <p:cNvSpPr txBox="1"/>
          <p:nvPr>
            <p:custDataLst>
              <p:tags r:id="rId10"/>
            </p:custDataLst>
          </p:nvPr>
        </p:nvSpPr>
        <p:spPr>
          <a:xfrm>
            <a:off x="4798819" y="3398615"/>
            <a:ext cx="1723231" cy="504000"/>
          </a:xfrm>
          <a:prstGeom prst="rect">
            <a:avLst/>
          </a:prstGeom>
          <a:noFill/>
        </p:spPr>
        <p:txBody>
          <a:bodyPr wrap="square" lIns="0" tIns="0" rIns="0" bIns="0" rtlCol="0" anchor="ctr">
            <a:noAutofit/>
          </a:bodyPr>
          <a:lstStyle/>
          <a:p>
            <a:pPr algn="ctr">
              <a:lnSpc>
                <a:spcPct val="100000"/>
              </a:lnSpc>
            </a:pPr>
            <a:r>
              <a:rPr lang="zh-CN" altLang="en-US" sz="2400" b="1" spc="300" dirty="0">
                <a:solidFill>
                  <a:schemeClr val="tx1">
                    <a:lumMod val="75000"/>
                    <a:lumOff val="25000"/>
                  </a:schemeClr>
                </a:solidFill>
                <a:latin typeface="+mn-ea"/>
              </a:rPr>
              <a:t>解题技巧与策略</a:t>
            </a:r>
            <a:endParaRPr lang="zh-CN" altLang="en-US" sz="2400" b="1" spc="300" dirty="0">
              <a:solidFill>
                <a:schemeClr val="tx1">
                  <a:lumMod val="75000"/>
                  <a:lumOff val="25000"/>
                </a:schemeClr>
              </a:solidFill>
              <a:latin typeface="+mn-ea"/>
            </a:endParaRPr>
          </a:p>
        </p:txBody>
      </p:sp>
      <p:sp>
        <p:nvSpPr>
          <p:cNvPr id="15" name="平行四边形 14"/>
          <p:cNvSpPr/>
          <p:nvPr>
            <p:custDataLst>
              <p:tags r:id="rId11"/>
            </p:custDataLst>
          </p:nvPr>
        </p:nvSpPr>
        <p:spPr>
          <a:xfrm flipH="1">
            <a:off x="4801552" y="2440940"/>
            <a:ext cx="2588895" cy="1471930"/>
          </a:xfrm>
          <a:prstGeom prst="parallelogram">
            <a:avLst>
              <a:gd name="adj" fmla="val 102717"/>
            </a:avLst>
          </a:prstGeom>
          <a:solidFill>
            <a:schemeClr val="accent2">
              <a:alpha val="6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16" name="序号"/>
          <p:cNvSpPr txBox="1"/>
          <p:nvPr>
            <p:custDataLst>
              <p:tags r:id="rId12"/>
            </p:custDataLst>
          </p:nvPr>
        </p:nvSpPr>
        <p:spPr>
          <a:xfrm>
            <a:off x="9072562" y="2219579"/>
            <a:ext cx="1396247" cy="1209675"/>
          </a:xfrm>
          <a:prstGeom prst="rect">
            <a:avLst/>
          </a:prstGeom>
          <a:noFill/>
        </p:spPr>
        <p:txBody>
          <a:bodyPr wrap="none" lIns="0" tIns="0" rIns="0" bIns="0" rtlCol="0" anchor="b" anchorCtr="0">
            <a:noAutofit/>
          </a:bodyPr>
          <a:lstStyle/>
          <a:p>
            <a:pPr algn="ctr">
              <a:lnSpc>
                <a:spcPct val="100000"/>
              </a:lnSpc>
            </a:pPr>
            <a:r>
              <a:rPr lang="en-US" sz="6000" b="1" dirty="0">
                <a:solidFill>
                  <a:schemeClr val="accent1"/>
                </a:solidFill>
                <a:latin typeface="+mn-ea"/>
              </a:rPr>
              <a:t>03</a:t>
            </a:r>
            <a:endParaRPr lang="en-US" sz="6000" b="1" dirty="0">
              <a:solidFill>
                <a:schemeClr val="accent1"/>
              </a:solidFill>
              <a:latin typeface="+mn-ea"/>
            </a:endParaRPr>
          </a:p>
        </p:txBody>
      </p:sp>
      <p:sp>
        <p:nvSpPr>
          <p:cNvPr id="18" name="项标题"/>
          <p:cNvSpPr txBox="1"/>
          <p:nvPr>
            <p:custDataLst>
              <p:tags r:id="rId13"/>
            </p:custDataLst>
          </p:nvPr>
        </p:nvSpPr>
        <p:spPr>
          <a:xfrm>
            <a:off x="8908891" y="3509740"/>
            <a:ext cx="1723231" cy="504000"/>
          </a:xfrm>
          <a:prstGeom prst="rect">
            <a:avLst/>
          </a:prstGeom>
          <a:noFill/>
        </p:spPr>
        <p:txBody>
          <a:bodyPr wrap="square" lIns="0" tIns="0" rIns="0" bIns="0" rtlCol="0" anchor="ctr">
            <a:noAutofit/>
          </a:bodyPr>
          <a:lstStyle/>
          <a:p>
            <a:pPr>
              <a:lnSpc>
                <a:spcPct val="100000"/>
              </a:lnSpc>
            </a:pPr>
            <a:r>
              <a:rPr lang="zh-CN" altLang="en-US" sz="2400" b="1" spc="300" dirty="0">
                <a:solidFill>
                  <a:schemeClr val="tx1">
                    <a:lumMod val="75000"/>
                    <a:lumOff val="25000"/>
                  </a:schemeClr>
                </a:solidFill>
                <a:latin typeface="+mn-ea"/>
              </a:rPr>
              <a:t>高频考点及分题型突破</a:t>
            </a:r>
            <a:endParaRPr lang="zh-CN" altLang="en-US" sz="2400" b="1" spc="300" dirty="0">
              <a:solidFill>
                <a:schemeClr val="tx1">
                  <a:lumMod val="75000"/>
                  <a:lumOff val="25000"/>
                </a:schemeClr>
              </a:solidFill>
              <a:latin typeface="+mn-ea"/>
            </a:endParaRPr>
          </a:p>
        </p:txBody>
      </p:sp>
    </p:spTree>
    <p:custDataLst>
      <p:tags r:id="rId14"/>
    </p:custData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custDataLst>
              <p:tags r:id="rId1"/>
            </p:custDataLst>
          </p:nvPr>
        </p:nvSpPr>
        <p:spPr>
          <a:xfrm>
            <a:off x="633095" y="399415"/>
            <a:ext cx="11290935" cy="5811520"/>
          </a:xfrm>
          <a:prstGeom prst="rect">
            <a:avLst/>
          </a:prstGeom>
          <a:noFill/>
          <a:ln>
            <a:noFill/>
          </a:ln>
          <a:extLst>
            <a:ext uri="{909E8E84-426E-40DD-AFC4-6F175D3DCCD1}">
              <a14:hiddenFill xmlns:a14="http://schemas.microsoft.com/office/drawing/2010/main">
                <a:solidFill>
                  <a:schemeClr val="bg1"/>
                </a:solidFill>
              </a14:hiddenFill>
            </a:ext>
          </a:extLst>
        </p:spPr>
        <p:txBody>
          <a:bodyPr wrap="square" rtlCol="0" anchor="t">
            <a:noAutofit/>
          </a:bodyPr>
          <a:lstStyle/>
          <a:p>
            <a:pPr>
              <a:lnSpc>
                <a:spcPct val="150000"/>
              </a:lnSpc>
            </a:pPr>
            <a:r>
              <a:rPr lang="en-US" sz="2800" b="1" smtClean="0">
                <a:solidFill>
                  <a:schemeClr val="tx1"/>
                </a:solidFill>
                <a:latin typeface="+mn-lt"/>
                <a:ea typeface="+mn-ea"/>
                <a:cs typeface="Times New Roman" panose="02020603050405020304" charset="0"/>
                <a:sym typeface="+mn-ea"/>
              </a:rPr>
              <a:t>What does the woman think of the ski area? </a:t>
            </a:r>
            <a:r>
              <a:rPr lang="zh-CN" altLang="en-US" sz="2800" b="1" smtClean="0">
                <a:solidFill>
                  <a:schemeClr val="tx1"/>
                </a:solidFill>
                <a:latin typeface="+mn-lt"/>
                <a:ea typeface="+mn-ea"/>
                <a:cs typeface="Times New Roman" panose="02020603050405020304" charset="0"/>
                <a:sym typeface="+mn-ea"/>
              </a:rPr>
              <a:t>（</a:t>
            </a:r>
            <a:r>
              <a:rPr lang="en-US" altLang="zh-CN" sz="2800" b="1" smtClean="0">
                <a:solidFill>
                  <a:schemeClr val="tx1"/>
                </a:solidFill>
                <a:latin typeface="+mn-lt"/>
                <a:ea typeface="+mn-ea"/>
                <a:cs typeface="Times New Roman" panose="02020603050405020304" charset="0"/>
                <a:sym typeface="+mn-ea"/>
              </a:rPr>
              <a:t>2025</a:t>
            </a:r>
            <a:r>
              <a:rPr lang="zh-CN" altLang="en-US" sz="2800" b="1" smtClean="0">
                <a:solidFill>
                  <a:schemeClr val="tx1"/>
                </a:solidFill>
                <a:latin typeface="+mn-lt"/>
                <a:ea typeface="+mn-ea"/>
                <a:cs typeface="Times New Roman" panose="02020603050405020304" charset="0"/>
                <a:sym typeface="+mn-ea"/>
              </a:rPr>
              <a:t>年新课标</a:t>
            </a:r>
            <a:r>
              <a:rPr lang="en-US" altLang="zh-CN" sz="2800" b="1" smtClean="0">
                <a:solidFill>
                  <a:schemeClr val="tx1"/>
                </a:solidFill>
                <a:latin typeface="+mn-lt"/>
                <a:ea typeface="+mn-ea"/>
                <a:cs typeface="Times New Roman" panose="02020603050405020304" charset="0"/>
                <a:sym typeface="+mn-ea"/>
              </a:rPr>
              <a:t>Ⅰ</a:t>
            </a:r>
            <a:r>
              <a:rPr lang="zh-CN" altLang="en-US" sz="2800" b="1" smtClean="0">
                <a:solidFill>
                  <a:schemeClr val="tx1"/>
                </a:solidFill>
                <a:latin typeface="+mn-lt"/>
                <a:ea typeface="+mn-ea"/>
                <a:cs typeface="Times New Roman" panose="02020603050405020304" charset="0"/>
                <a:sym typeface="+mn-ea"/>
              </a:rPr>
              <a:t>卷）</a:t>
            </a:r>
            <a:endParaRPr lang="zh-CN" altLang="en-US" sz="2800" b="1" smtClean="0">
              <a:solidFill>
                <a:schemeClr val="tx1"/>
              </a:solidFill>
              <a:latin typeface="+mn-lt"/>
              <a:ea typeface="+mn-ea"/>
              <a:cs typeface="Times New Roman" panose="02020603050405020304" charset="0"/>
            </a:endParaRPr>
          </a:p>
          <a:p>
            <a:pPr>
              <a:lnSpc>
                <a:spcPct val="150000"/>
              </a:lnSpc>
            </a:pPr>
            <a:r>
              <a:rPr lang="en-US" sz="2800" b="1" smtClean="0">
                <a:solidFill>
                  <a:schemeClr val="tx1"/>
                </a:solidFill>
                <a:latin typeface="+mn-lt"/>
                <a:ea typeface="+mn-ea"/>
                <a:cs typeface="Times New Roman" panose="02020603050405020304" charset="0"/>
                <a:sym typeface="+mn-ea"/>
              </a:rPr>
              <a:t>   A. It’s a bit crowded.	</a:t>
            </a:r>
            <a:endParaRPr lang="en-US" sz="2800" b="1" smtClean="0">
              <a:solidFill>
                <a:schemeClr val="tx1"/>
              </a:solidFill>
              <a:latin typeface="+mn-lt"/>
              <a:ea typeface="+mn-ea"/>
              <a:cs typeface="Times New Roman" panose="02020603050405020304" charset="0"/>
              <a:sym typeface="+mn-ea"/>
            </a:endParaRPr>
          </a:p>
          <a:p>
            <a:pPr>
              <a:lnSpc>
                <a:spcPct val="150000"/>
              </a:lnSpc>
            </a:pPr>
            <a:r>
              <a:rPr lang="en-US" sz="2800" b="1" smtClean="0">
                <a:solidFill>
                  <a:schemeClr val="tx1"/>
                </a:solidFill>
                <a:latin typeface="+mn-lt"/>
                <a:ea typeface="+mn-ea"/>
                <a:cs typeface="Times New Roman" panose="02020603050405020304" charset="0"/>
                <a:sym typeface="+mn-ea"/>
              </a:rPr>
              <a:t>   B. It has poor snow.   </a:t>
            </a:r>
            <a:endParaRPr lang="en-US" sz="2800" b="1" smtClean="0">
              <a:solidFill>
                <a:schemeClr val="tx1"/>
              </a:solidFill>
              <a:latin typeface="+mn-lt"/>
              <a:ea typeface="+mn-ea"/>
              <a:cs typeface="Times New Roman" panose="02020603050405020304" charset="0"/>
              <a:sym typeface="+mn-ea"/>
            </a:endParaRPr>
          </a:p>
          <a:p>
            <a:pPr>
              <a:lnSpc>
                <a:spcPct val="150000"/>
              </a:lnSpc>
            </a:pPr>
            <a:r>
              <a:rPr lang="en-US" sz="2800" b="1" smtClean="0">
                <a:solidFill>
                  <a:schemeClr val="tx1"/>
                </a:solidFill>
                <a:latin typeface="+mn-lt"/>
                <a:ea typeface="+mn-ea"/>
                <a:cs typeface="Times New Roman" panose="02020603050405020304" charset="0"/>
                <a:sym typeface="+mn-ea"/>
              </a:rPr>
              <a:t>   C. It’s too far away.</a:t>
            </a:r>
            <a:endParaRPr lang="en-US" sz="2800" b="1" smtClean="0">
              <a:solidFill>
                <a:schemeClr val="tx1"/>
              </a:solidFill>
              <a:latin typeface="+mn-lt"/>
              <a:ea typeface="+mn-ea"/>
              <a:cs typeface="Times New Roman" panose="02020603050405020304" charset="0"/>
              <a:sym typeface="+mn-ea"/>
            </a:endParaRPr>
          </a:p>
          <a:p>
            <a:endParaRPr lang="en-US" sz="2800" b="1" smtClean="0">
              <a:solidFill>
                <a:schemeClr val="tx1"/>
              </a:solidFill>
              <a:latin typeface="+mn-lt"/>
              <a:ea typeface="+mn-ea"/>
              <a:cs typeface="Times New Roman" panose="02020603050405020304" charset="0"/>
              <a:sym typeface="+mn-ea"/>
            </a:endParaRPr>
          </a:p>
          <a:p>
            <a:pPr>
              <a:lnSpc>
                <a:spcPct val="150000"/>
              </a:lnSpc>
            </a:pPr>
            <a:endParaRPr lang="en-US" altLang="en-US" sz="2800" b="1" smtClean="0">
              <a:solidFill>
                <a:schemeClr val="tx1"/>
              </a:solidFill>
              <a:latin typeface="+mn-lt"/>
              <a:ea typeface="+mn-ea"/>
              <a:cs typeface="Times New Roman" panose="02020603050405020304" charset="0"/>
              <a:sym typeface="+mn-ea"/>
            </a:endParaRPr>
          </a:p>
          <a:p>
            <a:endParaRPr lang="en-US" altLang="en-US" sz="2800" b="1" smtClean="0">
              <a:solidFill>
                <a:schemeClr val="tx1"/>
              </a:solidFill>
              <a:latin typeface="+mn-lt"/>
              <a:ea typeface="+mn-ea"/>
              <a:cs typeface="Times New Roman" panose="02020603050405020304" charset="0"/>
              <a:sym typeface="+mn-ea"/>
            </a:endParaRPr>
          </a:p>
          <a:p>
            <a:endParaRPr lang="en-US" altLang="en-US" sz="2800" b="1" smtClean="0">
              <a:solidFill>
                <a:schemeClr val="tx1"/>
              </a:solidFill>
              <a:latin typeface="+mn-lt"/>
              <a:ea typeface="+mn-ea"/>
              <a:cs typeface="Times New Roman" panose="02020603050405020304" charset="0"/>
              <a:sym typeface="+mn-ea"/>
            </a:endParaRPr>
          </a:p>
        </p:txBody>
      </p:sp>
      <p:pic>
        <p:nvPicPr>
          <p:cNvPr id="5" name="图片 4"/>
          <p:cNvPicPr>
            <a:picLocks noChangeAspect="1"/>
          </p:cNvPicPr>
          <p:nvPr>
            <p:custDataLst>
              <p:tags r:id="rId2"/>
            </p:custDataLst>
          </p:nvPr>
        </p:nvPicPr>
        <p:blipFill>
          <a:blip r:embed="rId3"/>
          <a:srcRect/>
          <a:stretch>
            <a:fillRect/>
          </a:stretch>
        </p:blipFill>
        <p:spPr>
          <a:xfrm>
            <a:off x="773184" y="1106067"/>
            <a:ext cx="861134" cy="807868"/>
          </a:xfrm>
          <a:prstGeom prst="rect">
            <a:avLst/>
          </a:prstGeom>
        </p:spPr>
      </p:pic>
      <p:sp>
        <p:nvSpPr>
          <p:cNvPr id="10" name="文本框 9"/>
          <p:cNvSpPr txBox="1"/>
          <p:nvPr/>
        </p:nvSpPr>
        <p:spPr>
          <a:xfrm>
            <a:off x="864870" y="3132455"/>
            <a:ext cx="8148320" cy="3342640"/>
          </a:xfrm>
          <a:prstGeom prst="rect">
            <a:avLst/>
          </a:prstGeom>
          <a:solidFill>
            <a:schemeClr val="tx2">
              <a:lumMod val="10000"/>
              <a:lumOff val="90000"/>
            </a:schemeClr>
          </a:solidFill>
        </p:spPr>
        <p:txBody>
          <a:bodyPr wrap="square" rtlCol="0">
            <a:noAutofit/>
          </a:bodyPr>
          <a:p>
            <a:pPr>
              <a:lnSpc>
                <a:spcPct val="150000"/>
              </a:lnSpc>
            </a:pPr>
            <a:r>
              <a:rPr lang="en-US" sz="2800" b="1" smtClean="0">
                <a:cs typeface="Times New Roman" panose="02020603050405020304" charset="0"/>
                <a:sym typeface="+mn-ea"/>
              </a:rPr>
              <a:t>M: Do you often ski here?</a:t>
            </a:r>
            <a:endParaRPr lang="zh-CN" altLang="en-US" sz="2800" b="1" smtClean="0">
              <a:solidFill>
                <a:schemeClr val="tx1"/>
              </a:solidFill>
              <a:latin typeface="+mn-lt"/>
              <a:ea typeface="+mn-ea"/>
              <a:cs typeface="Times New Roman" panose="02020603050405020304" charset="0"/>
            </a:endParaRPr>
          </a:p>
          <a:p>
            <a:pPr>
              <a:lnSpc>
                <a:spcPct val="150000"/>
              </a:lnSpc>
            </a:pPr>
            <a:r>
              <a:rPr lang="en-US" sz="2800" b="1" smtClean="0">
                <a:cs typeface="Times New Roman" panose="02020603050405020304" charset="0"/>
                <a:sym typeface="+mn-ea"/>
              </a:rPr>
              <a:t>W: No, this is my first time.</a:t>
            </a:r>
            <a:endParaRPr lang="zh-CN" altLang="en-US" sz="2800" b="1" smtClean="0">
              <a:solidFill>
                <a:schemeClr val="tx1"/>
              </a:solidFill>
              <a:latin typeface="+mn-lt"/>
              <a:ea typeface="+mn-ea"/>
              <a:cs typeface="Times New Roman" panose="02020603050405020304" charset="0"/>
            </a:endParaRPr>
          </a:p>
          <a:p>
            <a:pPr>
              <a:lnSpc>
                <a:spcPct val="150000"/>
              </a:lnSpc>
            </a:pPr>
            <a:r>
              <a:rPr lang="en-US" sz="2800" b="1" smtClean="0">
                <a:cs typeface="Times New Roman" panose="02020603050405020304" charset="0"/>
                <a:sym typeface="+mn-ea"/>
              </a:rPr>
              <a:t>M: So </a:t>
            </a:r>
            <a:r>
              <a:rPr lang="en-US" altLang="zh-CN" sz="2800" b="1" u="sng" smtClean="0">
                <a:cs typeface="Times New Roman" panose="02020603050405020304" charset="0"/>
                <a:sym typeface="+mn-ea"/>
              </a:rPr>
              <a:t>how do you like </a:t>
            </a:r>
            <a:r>
              <a:rPr lang="en-US" sz="2800" b="1" smtClean="0">
                <a:cs typeface="Times New Roman" panose="02020603050405020304" charset="0"/>
                <a:sym typeface="+mn-ea"/>
              </a:rPr>
              <a:t>it </a:t>
            </a:r>
            <a:r>
              <a:rPr lang="en-US" altLang="zh-CN" sz="2800" b="1" u="sng" smtClean="0">
                <a:cs typeface="Times New Roman" panose="02020603050405020304" charset="0"/>
                <a:sym typeface="+mn-ea"/>
              </a:rPr>
              <a:t>so far</a:t>
            </a:r>
            <a:r>
              <a:rPr lang="en-US" sz="2800" b="1" smtClean="0">
                <a:cs typeface="Times New Roman" panose="02020603050405020304" charset="0"/>
                <a:sym typeface="+mn-ea"/>
              </a:rPr>
              <a:t>?</a:t>
            </a:r>
            <a:endParaRPr lang="zh-CN" altLang="en-US" sz="2800" b="1" smtClean="0">
              <a:solidFill>
                <a:schemeClr val="tx1"/>
              </a:solidFill>
              <a:latin typeface="+mn-lt"/>
              <a:ea typeface="+mn-ea"/>
              <a:cs typeface="Times New Roman" panose="02020603050405020304" charset="0"/>
            </a:endParaRPr>
          </a:p>
          <a:p>
            <a:pPr>
              <a:lnSpc>
                <a:spcPct val="150000"/>
              </a:lnSpc>
            </a:pPr>
            <a:r>
              <a:rPr lang="en-US" sz="2800" b="1" smtClean="0">
                <a:cs typeface="Times New Roman" panose="02020603050405020304" charset="0"/>
                <a:sym typeface="+mn-ea"/>
              </a:rPr>
              <a:t>W: The snow is </a:t>
            </a:r>
            <a:r>
              <a:rPr lang="en-US" altLang="zh-CN" sz="2800" b="1" u="sng" smtClean="0">
                <a:cs typeface="Times New Roman" panose="02020603050405020304" charset="0"/>
                <a:sym typeface="+mn-ea"/>
              </a:rPr>
              <a:t>brilliant</a:t>
            </a:r>
            <a:r>
              <a:rPr lang="en-US" sz="2800" b="1" smtClean="0">
                <a:cs typeface="Times New Roman" panose="02020603050405020304" charset="0"/>
                <a:sym typeface="+mn-ea"/>
              </a:rPr>
              <a:t>. </a:t>
            </a:r>
            <a:endParaRPr lang="en-US" sz="2800" b="1" smtClean="0">
              <a:solidFill>
                <a:schemeClr val="tx1"/>
              </a:solidFill>
              <a:latin typeface="+mn-lt"/>
              <a:ea typeface="+mn-ea"/>
              <a:cs typeface="Times New Roman" panose="02020603050405020304" charset="0"/>
              <a:sym typeface="+mn-ea"/>
            </a:endParaRPr>
          </a:p>
          <a:p>
            <a:pPr>
              <a:lnSpc>
                <a:spcPct val="150000"/>
              </a:lnSpc>
            </a:pPr>
            <a:r>
              <a:rPr lang="en-US" sz="2800" b="1" smtClean="0">
                <a:cs typeface="Times New Roman" panose="02020603050405020304" charset="0"/>
                <a:sym typeface="+mn-ea"/>
              </a:rPr>
              <a:t>    </a:t>
            </a:r>
            <a:r>
              <a:rPr lang="en-US" sz="2800" b="1" smtClean="0">
                <a:solidFill>
                  <a:srgbClr val="FF0000"/>
                </a:solidFill>
                <a:cs typeface="Times New Roman" panose="02020603050405020304" charset="0"/>
                <a:sym typeface="+mn-ea"/>
              </a:rPr>
              <a:t> It would be better </a:t>
            </a:r>
            <a:r>
              <a:rPr lang="en-US" sz="2800" b="1" smtClean="0">
                <a:solidFill>
                  <a:srgbClr val="FF0000"/>
                </a:solidFill>
                <a:highlight>
                  <a:srgbClr val="FFFF00"/>
                </a:highlight>
                <a:cs typeface="Times New Roman" panose="02020603050405020304" charset="0"/>
                <a:sym typeface="+mn-ea"/>
              </a:rPr>
              <a:t>if </a:t>
            </a:r>
            <a:r>
              <a:rPr lang="en-US" sz="2800" b="1" smtClean="0">
                <a:solidFill>
                  <a:srgbClr val="FF0000"/>
                </a:solidFill>
                <a:cs typeface="Times New Roman" panose="02020603050405020304" charset="0"/>
                <a:sym typeface="+mn-ea"/>
              </a:rPr>
              <a:t>there were fewer people</a:t>
            </a:r>
            <a:r>
              <a:rPr lang="en-US" altLang="zh-CN" sz="2800" b="1" smtClean="0">
                <a:solidFill>
                  <a:srgbClr val="FF0000"/>
                </a:solidFill>
                <a:cs typeface="Times New Roman" panose="02020603050405020304" charset="0"/>
                <a:sym typeface="+mn-ea"/>
              </a:rPr>
              <a:t>.</a:t>
            </a:r>
            <a:endParaRPr lang="en-US" altLang="zh-CN" sz="2800" b="1" smtClean="0">
              <a:solidFill>
                <a:srgbClr val="FF0000"/>
              </a:solidFill>
              <a:cs typeface="Times New Roman" panose="02020603050405020304" charset="0"/>
              <a:sym typeface="+mn-ea"/>
            </a:endParaRPr>
          </a:p>
        </p:txBody>
      </p:sp>
      <p:pic>
        <p:nvPicPr>
          <p:cNvPr id="14" name="图片 13"/>
          <p:cNvPicPr>
            <a:picLocks noChangeAspect="1"/>
          </p:cNvPicPr>
          <p:nvPr>
            <p:custDataLst>
              <p:tags r:id="rId4"/>
            </p:custDataLst>
          </p:nvPr>
        </p:nvPicPr>
        <p:blipFill>
          <a:blip r:embed="rId5"/>
          <a:srcRect/>
          <a:stretch>
            <a:fillRect/>
          </a:stretch>
        </p:blipFill>
        <p:spPr>
          <a:xfrm>
            <a:off x="8877935" y="1106170"/>
            <a:ext cx="3250565" cy="4970145"/>
          </a:xfrm>
          <a:prstGeom prst="rect">
            <a:avLst/>
          </a:prstGeom>
        </p:spPr>
      </p:pic>
      <p:sp>
        <p:nvSpPr>
          <p:cNvPr id="32" name="文本框 31"/>
          <p:cNvSpPr txBox="1"/>
          <p:nvPr>
            <p:custDataLst>
              <p:tags r:id="rId6"/>
            </p:custDataLst>
          </p:nvPr>
        </p:nvSpPr>
        <p:spPr>
          <a:xfrm>
            <a:off x="9853295" y="0"/>
            <a:ext cx="2275205" cy="583565"/>
          </a:xfrm>
          <a:prstGeom prst="rect">
            <a:avLst/>
          </a:prstGeom>
          <a:solidFill>
            <a:schemeClr val="accent1"/>
          </a:solidFill>
        </p:spPr>
        <p:txBody>
          <a:bodyPr wrap="square" rtlCol="0">
            <a:normAutofit/>
          </a:bodyPr>
          <a:lstStyle/>
          <a:p>
            <a:pPr algn="ctr"/>
            <a:r>
              <a:rPr lang="en-US" altLang="zh-CN" sz="3200" b="1">
                <a:solidFill>
                  <a:schemeClr val="bg1"/>
                </a:solidFill>
                <a:latin typeface="+mn-lt"/>
                <a:ea typeface="+mn-ea"/>
                <a:cs typeface="Times New Roman" panose="02020603050405020304" charset="0"/>
              </a:rPr>
              <a:t>grammar</a:t>
            </a:r>
            <a:endParaRPr lang="en-US" altLang="zh-CN" sz="3200" b="1">
              <a:solidFill>
                <a:schemeClr val="bg1"/>
              </a:solidFill>
              <a:latin typeface="+mn-lt"/>
              <a:ea typeface="+mn-ea"/>
              <a:cs typeface="Times New Roman" panose="02020603050405020304" charset="0"/>
            </a:endParaRPr>
          </a:p>
        </p:txBody>
      </p:sp>
      <p:pic>
        <p:nvPicPr>
          <p:cNvPr id="36" name="ski">
            <a:hlinkClick r:id="" action="ppaction://media"/>
          </p:cNvPr>
          <p:cNvPicPr/>
          <p:nvPr>
            <a:audioFile r:link="rId7"/>
            <p:extLst>
              <p:ext uri="{DAA4B4D4-6D71-4841-9C94-3DE7FCFB9230}">
                <p14:media xmlns:p14="http://schemas.microsoft.com/office/powerpoint/2010/main" r:embed="rId8"/>
              </p:ext>
            </p:extLst>
          </p:nvPr>
        </p:nvPicPr>
        <p:blipFill>
          <a:blip r:embed="rId9"/>
          <a:stretch>
            <a:fillRect/>
          </a:stretch>
        </p:blipFill>
        <p:spPr>
          <a:xfrm>
            <a:off x="5840730" y="1981200"/>
            <a:ext cx="770255" cy="669925"/>
          </a:xfrm>
          <a:prstGeom prst="rect">
            <a:avLst/>
          </a:prstGeom>
        </p:spPr>
      </p:pic>
    </p:spTree>
    <p:custDataLst>
      <p:tags r:id="rId10"/>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additive="base">
                                        <p:cTn id="6" dur="18991" fill="hold"/>
                                        <p:tgtEl>
                                          <p:spTgt spid="36"/>
                                        </p:tgtEl>
                                      </p:cBhvr>
                                    </p:cmd>
                                  </p:childTnLst>
                                </p:cTn>
                              </p:par>
                            </p:childTnLst>
                          </p:cTn>
                        </p:par>
                      </p:childTnLst>
                    </p:cTn>
                  </p:par>
                  <p:par>
                    <p:cTn id="7" fill="hold">
                      <p:stCondLst>
                        <p:cond delay="indefinite"/>
                      </p:stCondLst>
                      <p:childTnLst>
                        <p:par>
                          <p:cTn id="8" fill="hold">
                            <p:stCondLst>
                              <p:cond delay="0"/>
                            </p:stCondLst>
                            <p:childTnLst>
                              <p:par>
                                <p:cTn id="9" presetID="42"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1000"/>
                                        <p:tgtEl>
                                          <p:spTgt spid="10"/>
                                        </p:tgtEl>
                                      </p:cBhvr>
                                    </p:animEffect>
                                    <p:anim calcmode="lin" valueType="num">
                                      <p:cBhvr>
                                        <p:cTn id="12" dur="1000" fill="hold"/>
                                        <p:tgtEl>
                                          <p:spTgt spid="10"/>
                                        </p:tgtEl>
                                        <p:attrNameLst>
                                          <p:attrName>ppt_x</p:attrName>
                                        </p:attrNameLst>
                                      </p:cBhvr>
                                      <p:tavLst>
                                        <p:tav tm="0">
                                          <p:val>
                                            <p:strVal val="#ppt_x"/>
                                          </p:val>
                                        </p:tav>
                                        <p:tav tm="100000">
                                          <p:val>
                                            <p:strVal val="#ppt_x"/>
                                          </p:val>
                                        </p:tav>
                                      </p:tavLst>
                                    </p:anim>
                                    <p:anim calcmode="lin" valueType="num">
                                      <p:cBhvr>
                                        <p:cTn id="13"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14" presetClass="entr" presetSubtype="10" fill="hold" nodeType="click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randombar(horizontal)">
                                      <p:cBhvr>
                                        <p:cTn id="18"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100000">
                <p:cTn id="19" fill="hold" display="1">
                  <p:stCondLst>
                    <p:cond delay="indefinite"/>
                  </p:stCondLst>
                  <p:endCondLst>
                    <p:cond evt="onStopAudio">
                      <p:tgtEl>
                        <p:sldTgt/>
                      </p:tgtEl>
                    </p:cond>
                  </p:endCondLst>
                </p:cTn>
                <p:tgtEl>
                  <p:spTgt spid="36"/>
                </p:tgtEl>
              </p:cMediaNode>
            </p:audio>
          </p:childTnLst>
        </p:cTn>
      </p:par>
    </p:tnLst>
    <p:bldLst>
      <p:bldP spid="10" grpId="0" bldLvl="0" animBg="1"/>
      <p:bldP spid="10" grpId="1"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custDataLst>
              <p:tags r:id="rId1"/>
            </p:custDataLst>
          </p:nvPr>
        </p:nvSpPr>
        <p:spPr>
          <a:xfrm>
            <a:off x="9782810" y="132715"/>
            <a:ext cx="2275205" cy="583565"/>
          </a:xfrm>
          <a:prstGeom prst="rect">
            <a:avLst/>
          </a:prstGeom>
          <a:solidFill>
            <a:schemeClr val="accent1"/>
          </a:solidFill>
        </p:spPr>
        <p:txBody>
          <a:bodyPr wrap="square" rtlCol="0">
            <a:normAutofit/>
          </a:bodyPr>
          <a:lstStyle/>
          <a:p>
            <a:pPr algn="ctr"/>
            <a:r>
              <a:rPr lang="en-US" altLang="zh-CN" sz="3200" b="1">
                <a:solidFill>
                  <a:schemeClr val="bg1"/>
                </a:solidFill>
                <a:latin typeface="+mn-lt"/>
                <a:ea typeface="+mn-ea"/>
                <a:cs typeface="Times New Roman" panose="02020603050405020304" charset="0"/>
              </a:rPr>
              <a:t>grammar</a:t>
            </a:r>
            <a:endParaRPr lang="en-US" altLang="zh-CN" sz="3200" b="1">
              <a:solidFill>
                <a:schemeClr val="bg1"/>
              </a:solidFill>
              <a:latin typeface="+mn-lt"/>
              <a:ea typeface="+mn-ea"/>
              <a:cs typeface="Times New Roman" panose="02020603050405020304" charset="0"/>
            </a:endParaRPr>
          </a:p>
        </p:txBody>
      </p:sp>
      <p:sp>
        <p:nvSpPr>
          <p:cNvPr id="6" name="文本框 5"/>
          <p:cNvSpPr txBox="1"/>
          <p:nvPr>
            <p:custDataLst>
              <p:tags r:id="rId2"/>
            </p:custDataLst>
          </p:nvPr>
        </p:nvSpPr>
        <p:spPr>
          <a:xfrm>
            <a:off x="300355" y="1525905"/>
            <a:ext cx="11469370" cy="5026025"/>
          </a:xfrm>
          <a:prstGeom prst="rect">
            <a:avLst/>
          </a:prstGeom>
          <a:solidFill>
            <a:schemeClr val="bg1"/>
          </a:solidFill>
          <a:ln w="6350" cap="flat" cmpd="sng" algn="ctr">
            <a:solidFill>
              <a:schemeClr val="accent2"/>
            </a:solidFill>
            <a:prstDash val="dash"/>
            <a:miter lim="800000"/>
          </a:ln>
        </p:spPr>
        <p:style>
          <a:lnRef idx="0">
            <a:schemeClr val="accent1"/>
          </a:lnRef>
          <a:fillRef idx="0">
            <a:srgbClr val="FFFFFF"/>
          </a:fillRef>
          <a:effectRef idx="0">
            <a:srgbClr val="FFFFFF"/>
          </a:effectRef>
          <a:fontRef idx="minor">
            <a:schemeClr val="tx1"/>
          </a:fontRef>
        </p:style>
        <p:txBody>
          <a:bodyPr wrap="square" rtlCol="0" anchor="t">
            <a:noAutofit/>
          </a:bodyPr>
          <a:lstStyle/>
          <a:p>
            <a:pPr indent="0" fontAlgn="auto">
              <a:lnSpc>
                <a:spcPts val="4440"/>
              </a:lnSpc>
            </a:pPr>
            <a:r>
              <a:rPr lang="en-US" altLang="zh-CN" sz="3000">
                <a:solidFill>
                  <a:schemeClr val="accent1"/>
                </a:solidFill>
                <a:effectLst>
                  <a:outerShdw blurRad="38100" dist="19050" dir="2700000" algn="tl" rotWithShape="0">
                    <a:schemeClr val="dk1">
                      <a:alpha val="40000"/>
                    </a:schemeClr>
                  </a:outerShdw>
                </a:effectLst>
                <a:cs typeface="Times New Roman" panose="02020603050405020304" charset="0"/>
                <a:sym typeface="微软雅黑" panose="020B0503020204020204" charset="-122"/>
              </a:rPr>
              <a:t>1.  if </a:t>
            </a:r>
            <a:r>
              <a:rPr lang="zh-CN" altLang="en-US" sz="3000">
                <a:solidFill>
                  <a:schemeClr val="accent1"/>
                </a:solidFill>
                <a:effectLst>
                  <a:outerShdw blurRad="38100" dist="19050" dir="2700000" algn="tl" rotWithShape="0">
                    <a:schemeClr val="dk1">
                      <a:alpha val="40000"/>
                    </a:schemeClr>
                  </a:outerShdw>
                </a:effectLst>
                <a:cs typeface="Times New Roman" panose="02020603050405020304" charset="0"/>
                <a:sym typeface="微软雅黑" panose="020B0503020204020204" charset="-122"/>
              </a:rPr>
              <a:t>引导的虚拟语气 </a:t>
            </a:r>
            <a:endParaRPr lang="zh-CN" altLang="en-US" sz="3000">
              <a:solidFill>
                <a:schemeClr val="accent1"/>
              </a:solidFill>
              <a:effectLst>
                <a:outerShdw blurRad="38100" dist="19050" dir="2700000" algn="tl" rotWithShape="0">
                  <a:schemeClr val="dk1">
                    <a:alpha val="40000"/>
                  </a:schemeClr>
                </a:outerShdw>
              </a:effectLst>
              <a:cs typeface="Times New Roman" panose="02020603050405020304" charset="0"/>
              <a:sym typeface="微软雅黑" panose="020B0503020204020204" charset="-122"/>
            </a:endParaRPr>
          </a:p>
          <a:p>
            <a:pPr indent="0" fontAlgn="auto">
              <a:lnSpc>
                <a:spcPts val="4440"/>
              </a:lnSpc>
            </a:pPr>
            <a:r>
              <a:rPr lang="zh-CN" altLang="en-US" sz="3000">
                <a:solidFill>
                  <a:schemeClr val="accent1"/>
                </a:solidFill>
                <a:effectLst>
                  <a:outerShdw blurRad="38100" dist="19050" dir="2700000" algn="tl" rotWithShape="0">
                    <a:schemeClr val="dk1">
                      <a:alpha val="40000"/>
                    </a:schemeClr>
                  </a:outerShdw>
                </a:effectLst>
                <a:cs typeface="Times New Roman" panose="02020603050405020304" charset="0"/>
                <a:sym typeface="微软雅黑" panose="020B0503020204020204" charset="-122"/>
              </a:rPr>
              <a:t> </a:t>
            </a:r>
            <a:r>
              <a:rPr lang="en-US" altLang="zh-CN" sz="3000">
                <a:solidFill>
                  <a:schemeClr val="accent1"/>
                </a:solidFill>
                <a:effectLst>
                  <a:outerShdw blurRad="38100" dist="19050" dir="2700000" algn="tl" rotWithShape="0">
                    <a:schemeClr val="dk1">
                      <a:alpha val="40000"/>
                    </a:schemeClr>
                  </a:outerShdw>
                </a:effectLst>
                <a:cs typeface="Times New Roman" panose="02020603050405020304" charset="0"/>
                <a:sym typeface="微软雅黑" panose="020B0503020204020204" charset="-122"/>
              </a:rPr>
              <a:t>   but for = without +</a:t>
            </a:r>
            <a:r>
              <a:rPr lang="zh-CN" altLang="en-US" sz="3000">
                <a:solidFill>
                  <a:schemeClr val="accent1"/>
                </a:solidFill>
                <a:effectLst>
                  <a:outerShdw blurRad="38100" dist="19050" dir="2700000" algn="tl" rotWithShape="0">
                    <a:schemeClr val="dk1">
                      <a:alpha val="40000"/>
                    </a:schemeClr>
                  </a:outerShdw>
                </a:effectLst>
                <a:cs typeface="Times New Roman" panose="02020603050405020304" charset="0"/>
                <a:sym typeface="微软雅黑" panose="020B0503020204020204" charset="-122"/>
              </a:rPr>
              <a:t>名词</a:t>
            </a:r>
            <a:endParaRPr lang="zh-CN" altLang="en-US" sz="3000">
              <a:solidFill>
                <a:schemeClr val="accent1"/>
              </a:solidFill>
              <a:effectLst>
                <a:outerShdw blurRad="38100" dist="19050" dir="2700000" algn="tl" rotWithShape="0">
                  <a:schemeClr val="dk1">
                    <a:alpha val="40000"/>
                  </a:schemeClr>
                </a:outerShdw>
              </a:effectLst>
              <a:cs typeface="Times New Roman" panose="02020603050405020304" charset="0"/>
              <a:sym typeface="微软雅黑" panose="020B0503020204020204" charset="-122"/>
            </a:endParaRPr>
          </a:p>
          <a:p>
            <a:pPr indent="0" fontAlgn="auto">
              <a:lnSpc>
                <a:spcPts val="4440"/>
              </a:lnSpc>
            </a:pPr>
            <a:r>
              <a:rPr lang="en-US" altLang="zh-CN" sz="3000">
                <a:solidFill>
                  <a:schemeClr val="accent1"/>
                </a:solidFill>
                <a:effectLst>
                  <a:outerShdw blurRad="38100" dist="19050" dir="2700000" algn="tl" rotWithShape="0">
                    <a:schemeClr val="dk1">
                      <a:alpha val="40000"/>
                    </a:schemeClr>
                  </a:outerShdw>
                </a:effectLst>
                <a:cs typeface="Times New Roman" panose="02020603050405020304" charset="0"/>
                <a:sym typeface="微软雅黑" panose="020B0503020204020204" charset="-122"/>
              </a:rPr>
              <a:t>2.  could have done</a:t>
            </a:r>
            <a:r>
              <a:rPr lang="zh-CN" altLang="en-US" sz="3000">
                <a:solidFill>
                  <a:schemeClr val="accent1"/>
                </a:solidFill>
                <a:effectLst>
                  <a:outerShdw blurRad="38100" dist="19050" dir="2700000" algn="tl" rotWithShape="0">
                    <a:schemeClr val="dk1">
                      <a:alpha val="40000"/>
                    </a:schemeClr>
                  </a:outerShdw>
                </a:effectLst>
                <a:cs typeface="Times New Roman" panose="02020603050405020304" charset="0"/>
                <a:sym typeface="微软雅黑" panose="020B0503020204020204" charset="-122"/>
              </a:rPr>
              <a:t> </a:t>
            </a:r>
            <a:r>
              <a:rPr lang="en-US" altLang="zh-CN" sz="3000">
                <a:solidFill>
                  <a:schemeClr val="accent1"/>
                </a:solidFill>
                <a:effectLst>
                  <a:outerShdw blurRad="38100" dist="19050" dir="2700000" algn="tl" rotWithShape="0">
                    <a:schemeClr val="dk1">
                      <a:alpha val="40000"/>
                    </a:schemeClr>
                  </a:outerShdw>
                </a:effectLst>
                <a:cs typeface="Times New Roman" panose="02020603050405020304" charset="0"/>
                <a:sym typeface="微软雅黑" panose="020B0503020204020204" charset="-122"/>
              </a:rPr>
              <a:t>      </a:t>
            </a:r>
            <a:r>
              <a:rPr lang="zh-CN" altLang="en-US" sz="3000">
                <a:solidFill>
                  <a:srgbClr val="FF0000"/>
                </a:solidFill>
                <a:effectLst>
                  <a:outerShdw blurRad="38100" dist="19050" dir="2700000" algn="tl" rotWithShape="0">
                    <a:schemeClr val="dk1">
                      <a:alpha val="40000"/>
                    </a:schemeClr>
                  </a:outerShdw>
                </a:effectLst>
                <a:cs typeface="Times New Roman" panose="02020603050405020304" charset="0"/>
                <a:sym typeface="微软雅黑" panose="020B0503020204020204" charset="-122"/>
              </a:rPr>
              <a:t>本来可以……（但没做）</a:t>
            </a:r>
            <a:endParaRPr lang="zh-CN" altLang="en-US" sz="3000">
              <a:solidFill>
                <a:schemeClr val="accent1"/>
              </a:solidFill>
              <a:effectLst>
                <a:outerShdw blurRad="38100" dist="19050" dir="2700000" algn="tl" rotWithShape="0">
                  <a:schemeClr val="dk1">
                    <a:alpha val="40000"/>
                  </a:schemeClr>
                </a:outerShdw>
              </a:effectLst>
              <a:cs typeface="Times New Roman" panose="02020603050405020304" charset="0"/>
              <a:sym typeface="微软雅黑" panose="020B0503020204020204" charset="-122"/>
            </a:endParaRPr>
          </a:p>
          <a:p>
            <a:pPr indent="0" fontAlgn="auto">
              <a:lnSpc>
                <a:spcPts val="4440"/>
              </a:lnSpc>
            </a:pPr>
            <a:r>
              <a:rPr lang="en-US" altLang="zh-CN" sz="3000">
                <a:solidFill>
                  <a:schemeClr val="accent1"/>
                </a:solidFill>
                <a:effectLst>
                  <a:outerShdw blurRad="38100" dist="19050" dir="2700000" algn="tl" rotWithShape="0">
                    <a:schemeClr val="dk1">
                      <a:alpha val="40000"/>
                    </a:schemeClr>
                  </a:outerShdw>
                </a:effectLst>
                <a:cs typeface="Times New Roman" panose="02020603050405020304" charset="0"/>
                <a:sym typeface="微软雅黑" panose="020B0503020204020204" charset="-122"/>
              </a:rPr>
              <a:t>     should have done     </a:t>
            </a:r>
            <a:r>
              <a:rPr lang="zh-CN" altLang="en-US" sz="3000">
                <a:solidFill>
                  <a:srgbClr val="FF0000"/>
                </a:solidFill>
                <a:effectLst>
                  <a:outerShdw blurRad="38100" dist="19050" dir="2700000" algn="tl" rotWithShape="0">
                    <a:schemeClr val="dk1">
                      <a:alpha val="40000"/>
                    </a:schemeClr>
                  </a:outerShdw>
                </a:effectLst>
                <a:cs typeface="Times New Roman" panose="02020603050405020304" charset="0"/>
                <a:sym typeface="微软雅黑" panose="020B0503020204020204" charset="-122"/>
              </a:rPr>
              <a:t>应该做但没做 → 后悔/遗憾/批评</a:t>
            </a:r>
            <a:endParaRPr lang="zh-CN" altLang="en-US" sz="3000">
              <a:solidFill>
                <a:schemeClr val="accent1"/>
              </a:solidFill>
              <a:effectLst>
                <a:outerShdw blurRad="38100" dist="19050" dir="2700000" algn="tl" rotWithShape="0">
                  <a:schemeClr val="dk1">
                    <a:alpha val="40000"/>
                  </a:schemeClr>
                </a:outerShdw>
              </a:effectLst>
              <a:cs typeface="Times New Roman" panose="02020603050405020304" charset="0"/>
              <a:sym typeface="微软雅黑" panose="020B0503020204020204" charset="-122"/>
            </a:endParaRPr>
          </a:p>
          <a:p>
            <a:pPr indent="0" fontAlgn="auto">
              <a:lnSpc>
                <a:spcPts val="4440"/>
              </a:lnSpc>
            </a:pPr>
            <a:r>
              <a:rPr lang="en-US" altLang="zh-CN" sz="3000">
                <a:solidFill>
                  <a:schemeClr val="accent1"/>
                </a:solidFill>
                <a:effectLst>
                  <a:outerShdw blurRad="38100" dist="19050" dir="2700000" algn="tl" rotWithShape="0">
                    <a:schemeClr val="dk1">
                      <a:alpha val="40000"/>
                    </a:schemeClr>
                  </a:outerShdw>
                </a:effectLst>
                <a:cs typeface="Times New Roman" panose="02020603050405020304" charset="0"/>
                <a:sym typeface="微软雅黑" panose="020B0503020204020204" charset="-122"/>
              </a:rPr>
              <a:t>     shouldn’t have done </a:t>
            </a:r>
            <a:r>
              <a:rPr lang="zh-CN" altLang="en-US" sz="3000">
                <a:solidFill>
                  <a:srgbClr val="FF0000"/>
                </a:solidFill>
                <a:effectLst>
                  <a:outerShdw blurRad="38100" dist="19050" dir="2700000" algn="tl" rotWithShape="0">
                    <a:schemeClr val="dk1">
                      <a:alpha val="40000"/>
                    </a:schemeClr>
                  </a:outerShdw>
                </a:effectLst>
                <a:cs typeface="Times New Roman" panose="02020603050405020304" charset="0"/>
                <a:sym typeface="微软雅黑" panose="020B0503020204020204" charset="-122"/>
              </a:rPr>
              <a:t>本不该做却做了 → 后悔做了这件事</a:t>
            </a:r>
            <a:endParaRPr lang="zh-CN" altLang="en-US" sz="3000">
              <a:solidFill>
                <a:schemeClr val="accent1"/>
              </a:solidFill>
              <a:effectLst>
                <a:outerShdw blurRad="38100" dist="19050" dir="2700000" algn="tl" rotWithShape="0">
                  <a:schemeClr val="dk1">
                    <a:alpha val="40000"/>
                  </a:schemeClr>
                </a:outerShdw>
              </a:effectLst>
              <a:cs typeface="Times New Roman" panose="02020603050405020304" charset="0"/>
              <a:sym typeface="微软雅黑" panose="020B0503020204020204" charset="-122"/>
            </a:endParaRPr>
          </a:p>
          <a:p>
            <a:pPr indent="0" fontAlgn="auto">
              <a:lnSpc>
                <a:spcPts val="4440"/>
              </a:lnSpc>
            </a:pPr>
            <a:r>
              <a:rPr lang="en-US" altLang="zh-CN" sz="3000">
                <a:solidFill>
                  <a:schemeClr val="accent1"/>
                </a:solidFill>
                <a:effectLst>
                  <a:outerShdw blurRad="38100" dist="19050" dir="2700000" algn="tl" rotWithShape="0">
                    <a:schemeClr val="dk1">
                      <a:alpha val="40000"/>
                    </a:schemeClr>
                  </a:outerShdw>
                </a:effectLst>
                <a:cs typeface="Times New Roman" panose="02020603050405020304" charset="0"/>
                <a:sym typeface="微软雅黑" panose="020B0503020204020204" charset="-122"/>
              </a:rPr>
              <a:t>3.  if only...                      </a:t>
            </a:r>
            <a:r>
              <a:rPr lang="zh-CN" altLang="en-US" sz="3000">
                <a:solidFill>
                  <a:srgbClr val="FF0000"/>
                </a:solidFill>
                <a:effectLst>
                  <a:outerShdw blurRad="38100" dist="19050" dir="2700000" algn="tl" rotWithShape="0">
                    <a:schemeClr val="dk1">
                      <a:alpha val="40000"/>
                    </a:schemeClr>
                  </a:outerShdw>
                </a:effectLst>
                <a:cs typeface="Times New Roman" panose="02020603050405020304" charset="0"/>
                <a:sym typeface="微软雅黑" panose="020B0503020204020204" charset="-122"/>
              </a:rPr>
              <a:t>要是……就好了</a:t>
            </a:r>
            <a:endParaRPr lang="zh-CN" altLang="en-US" sz="3000">
              <a:solidFill>
                <a:schemeClr val="accent1"/>
              </a:solidFill>
              <a:effectLst>
                <a:outerShdw blurRad="38100" dist="19050" dir="2700000" algn="tl" rotWithShape="0">
                  <a:schemeClr val="dk1">
                    <a:alpha val="40000"/>
                  </a:schemeClr>
                </a:outerShdw>
              </a:effectLst>
              <a:cs typeface="Times New Roman" panose="02020603050405020304" charset="0"/>
              <a:sym typeface="微软雅黑" panose="020B0503020204020204" charset="-122"/>
            </a:endParaRPr>
          </a:p>
          <a:p>
            <a:pPr indent="0" fontAlgn="auto">
              <a:lnSpc>
                <a:spcPts val="4440"/>
              </a:lnSpc>
            </a:pPr>
            <a:r>
              <a:rPr lang="en-US" altLang="zh-CN" sz="3000">
                <a:solidFill>
                  <a:schemeClr val="accent1"/>
                </a:solidFill>
                <a:effectLst>
                  <a:outerShdw blurRad="38100" dist="19050" dir="2700000" algn="tl" rotWithShape="0">
                    <a:schemeClr val="dk1">
                      <a:alpha val="40000"/>
                    </a:schemeClr>
                  </a:outerShdw>
                </a:effectLst>
                <a:cs typeface="Times New Roman" panose="02020603050405020304" charset="0"/>
                <a:sym typeface="微软雅黑" panose="020B0503020204020204" charset="-122"/>
              </a:rPr>
              <a:t>     would rather... +</a:t>
            </a:r>
            <a:r>
              <a:rPr lang="zh-CN" altLang="en-US" sz="3000">
                <a:solidFill>
                  <a:schemeClr val="accent1"/>
                </a:solidFill>
                <a:effectLst>
                  <a:outerShdw blurRad="38100" dist="19050" dir="2700000" algn="tl" rotWithShape="0">
                    <a:schemeClr val="dk1">
                      <a:alpha val="40000"/>
                    </a:schemeClr>
                  </a:outerShdw>
                </a:effectLst>
                <a:cs typeface="Times New Roman" panose="02020603050405020304" charset="0"/>
                <a:sym typeface="微软雅黑" panose="020B0503020204020204" charset="-122"/>
              </a:rPr>
              <a:t>句子</a:t>
            </a:r>
            <a:r>
              <a:rPr lang="en-US" altLang="zh-CN" sz="3000">
                <a:solidFill>
                  <a:schemeClr val="accent1"/>
                </a:solidFill>
                <a:effectLst>
                  <a:outerShdw blurRad="38100" dist="19050" dir="2700000" algn="tl" rotWithShape="0">
                    <a:schemeClr val="dk1">
                      <a:alpha val="40000"/>
                    </a:schemeClr>
                  </a:outerShdw>
                </a:effectLst>
                <a:cs typeface="Times New Roman" panose="02020603050405020304" charset="0"/>
                <a:sym typeface="微软雅黑" panose="020B0503020204020204" charset="-122"/>
              </a:rPr>
              <a:t> </a:t>
            </a:r>
            <a:r>
              <a:rPr lang="zh-CN" altLang="en-US" sz="3000">
                <a:solidFill>
                  <a:srgbClr val="FF0000"/>
                </a:solidFill>
                <a:effectLst>
                  <a:outerShdw blurRad="38100" dist="19050" dir="2700000" algn="tl" rotWithShape="0">
                    <a:schemeClr val="dk1">
                      <a:alpha val="40000"/>
                    </a:schemeClr>
                  </a:outerShdw>
                </a:effectLst>
                <a:cs typeface="Times New Roman" panose="02020603050405020304" charset="0"/>
                <a:sym typeface="微软雅黑" panose="020B0503020204020204" charset="-122"/>
              </a:rPr>
              <a:t>宁愿某人现在/将来做某事”，但实际情况可能不是这样。</a:t>
            </a:r>
            <a:endParaRPr lang="zh-CN" altLang="en-US" sz="3000">
              <a:solidFill>
                <a:srgbClr val="FF0000"/>
              </a:solidFill>
              <a:effectLst>
                <a:outerShdw blurRad="38100" dist="19050" dir="2700000" algn="tl" rotWithShape="0">
                  <a:schemeClr val="dk1">
                    <a:alpha val="40000"/>
                  </a:schemeClr>
                </a:outerShdw>
              </a:effectLst>
              <a:cs typeface="Times New Roman" panose="02020603050405020304" charset="0"/>
              <a:sym typeface="微软雅黑" panose="020B0503020204020204" charset="-122"/>
            </a:endParaRPr>
          </a:p>
          <a:p>
            <a:pPr fontAlgn="auto">
              <a:lnSpc>
                <a:spcPct val="100000"/>
              </a:lnSpc>
            </a:pPr>
            <a:endParaRPr lang="zh-CN" altLang="en-US" sz="3000">
              <a:solidFill>
                <a:srgbClr val="FF0000"/>
              </a:solidFill>
              <a:effectLst>
                <a:outerShdw blurRad="38100" dist="19050" dir="2700000" algn="tl" rotWithShape="0">
                  <a:schemeClr val="dk1">
                    <a:alpha val="40000"/>
                  </a:schemeClr>
                </a:outerShdw>
              </a:effectLst>
              <a:cs typeface="Times New Roman" panose="02020603050405020304" charset="0"/>
              <a:sym typeface="微软雅黑" panose="020B0503020204020204" charset="-122"/>
            </a:endParaRPr>
          </a:p>
        </p:txBody>
      </p:sp>
      <p:sp>
        <p:nvSpPr>
          <p:cNvPr id="9" name="标题 8"/>
          <p:cNvSpPr>
            <a:spLocks noGrp="1"/>
          </p:cNvSpPr>
          <p:nvPr>
            <p:ph type="title"/>
            <p:custDataLst>
              <p:tags r:id="rId3"/>
            </p:custDataLst>
          </p:nvPr>
        </p:nvSpPr>
        <p:spPr>
          <a:xfrm>
            <a:off x="635000" y="641305"/>
            <a:ext cx="10800000" cy="720000"/>
          </a:xfrm>
        </p:spPr>
        <p:txBody>
          <a:bodyPr vert="horz" wrap="square" lIns="0" tIns="0" rIns="0" bIns="0" rtlCol="0" anchor="b" anchorCtr="0">
            <a:normAutofit/>
          </a:bodyPr>
          <a:lstStyle/>
          <a:p>
            <a:pPr lvl="0" algn="l">
              <a:buClrTx/>
              <a:buSzTx/>
              <a:buFontTx/>
            </a:pPr>
            <a:r>
              <a:rPr lang="zh-CN" altLang="en-US" b="1">
                <a:solidFill>
                  <a:schemeClr val="accent1"/>
                </a:solidFill>
                <a:effectLst>
                  <a:outerShdw blurRad="38100" dist="25400" dir="5400000" algn="ctr" rotWithShape="0">
                    <a:srgbClr val="6E747A">
                      <a:alpha val="43000"/>
                    </a:srgbClr>
                  </a:outerShdw>
                </a:effectLst>
                <a:sym typeface="+mn-ea"/>
              </a:rPr>
              <a:t>虚拟语气（Subjunctive</a:t>
            </a:r>
            <a:r>
              <a:rPr lang="en-US" altLang="zh-CN" b="1">
                <a:solidFill>
                  <a:schemeClr val="accent1"/>
                </a:solidFill>
                <a:effectLst>
                  <a:outerShdw blurRad="38100" dist="25400" dir="5400000" algn="ctr" rotWithShape="0">
                    <a:srgbClr val="6E747A">
                      <a:alpha val="43000"/>
                    </a:srgbClr>
                  </a:outerShdw>
                </a:effectLst>
                <a:sym typeface="+mn-ea"/>
              </a:rPr>
              <a:t> Mood</a:t>
            </a:r>
            <a:r>
              <a:rPr lang="zh-CN" altLang="en-US" b="1">
                <a:solidFill>
                  <a:schemeClr val="accent1"/>
                </a:solidFill>
                <a:effectLst>
                  <a:outerShdw blurRad="38100" dist="25400" dir="5400000" algn="ctr" rotWithShape="0">
                    <a:srgbClr val="6E747A">
                      <a:alpha val="43000"/>
                    </a:srgbClr>
                  </a:outerShdw>
                </a:effectLst>
                <a:sym typeface="+mn-ea"/>
              </a:rPr>
              <a:t>）：与事实</a:t>
            </a:r>
            <a:r>
              <a:rPr lang="zh-CN" altLang="en-US" b="1">
                <a:solidFill>
                  <a:srgbClr val="FF0000"/>
                </a:solidFill>
                <a:effectLst>
                  <a:outerShdw blurRad="38100" dist="25400" dir="5400000" algn="ctr" rotWithShape="0">
                    <a:srgbClr val="6E747A">
                      <a:alpha val="43000"/>
                    </a:srgbClr>
                  </a:outerShdw>
                </a:effectLst>
                <a:sym typeface="+mn-ea"/>
              </a:rPr>
              <a:t>相反</a:t>
            </a:r>
            <a:r>
              <a:rPr lang="zh-CN" altLang="en-US" b="1">
                <a:solidFill>
                  <a:schemeClr val="accent1"/>
                </a:solidFill>
                <a:effectLst>
                  <a:outerShdw blurRad="38100" dist="25400" dir="5400000" algn="ctr" rotWithShape="0">
                    <a:srgbClr val="6E747A">
                      <a:alpha val="43000"/>
                    </a:srgbClr>
                  </a:outerShdw>
                </a:effectLst>
                <a:sym typeface="+mn-ea"/>
              </a:rPr>
              <a:t>的假设</a:t>
            </a:r>
            <a:endParaRPr lang="zh-CN" altLang="en-US" b="1">
              <a:solidFill>
                <a:schemeClr val="accent1"/>
              </a:solidFill>
              <a:effectLst>
                <a:outerShdw blurRad="38100" dist="25400" dir="5400000" algn="ctr" rotWithShape="0">
                  <a:srgbClr val="6E747A">
                    <a:alpha val="43000"/>
                  </a:srgbClr>
                </a:outerShdw>
              </a:effectLst>
              <a:sym typeface="+mn-ea"/>
            </a:endParaRPr>
          </a:p>
        </p:txBody>
      </p:sp>
    </p:spTree>
    <p:custDataLst>
      <p:tags r:id="rId4"/>
    </p:custDataLst>
  </p:cSld>
  <p:clrMapOvr>
    <a:masterClrMapping/>
  </p:clrMapOvr>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标题 1"/>
          <p:cNvSpPr>
            <a:spLocks noGrp="1"/>
          </p:cNvSpPr>
          <p:nvPr>
            <p:custDataLst>
              <p:tags r:id="rId1"/>
            </p:custDataLst>
          </p:nvPr>
        </p:nvSpPr>
        <p:spPr>
          <a:xfrm>
            <a:off x="660400" y="304799"/>
            <a:ext cx="10858500" cy="723899"/>
          </a:xfrm>
          <a:prstGeom prst="rect">
            <a:avLst/>
          </a:prstGeom>
        </p:spPr>
        <p:txBody>
          <a:bodyPr vert="horz" lIns="91440" tIns="45720" rIns="91440" bIns="45720" rtlCol="0" anchor="b" anchorCtr="0">
            <a:normAutofit/>
          </a:bodyPr>
          <a:lstStyle>
            <a:lvl1pPr algn="l" defTabSz="914400" rtl="0" eaLnBrk="1" latinLnBrk="0" hangingPunct="1">
              <a:lnSpc>
                <a:spcPct val="100000"/>
              </a:lnSpc>
              <a:spcBef>
                <a:spcPct val="0"/>
              </a:spcBef>
              <a:buNone/>
              <a:defRPr sz="2800" b="1" kern="1200">
                <a:solidFill>
                  <a:srgbClr val="457CBC">
                    <a:lumMod val="75000"/>
                  </a:srgbClr>
                </a:solidFill>
                <a:latin typeface="Arial" panose="020B0604020202020204" pitchFamily="34" charset="0"/>
                <a:ea typeface="微软雅黑" panose="020B0503020204020204" charset="-122"/>
                <a:cs typeface="Arial" panose="020B0604020202020204" pitchFamily="34" charset="0"/>
              </a:defRPr>
            </a:lvl1pPr>
          </a:lstStyle>
          <a:p>
            <a:pPr algn="ctr">
              <a:lnSpc>
                <a:spcPct val="100000"/>
              </a:lnSpc>
              <a:spcBef>
                <a:spcPct val="0"/>
              </a:spcBef>
            </a:pPr>
            <a:endParaRPr lang="en-US" sz="2800" b="1" i="0" u="none">
              <a:solidFill>
                <a:schemeClr val="accent1"/>
              </a:solidFill>
              <a:ea typeface="微软雅黑" panose="020B0503020204020204" charset="-122"/>
            </a:endParaRPr>
          </a:p>
        </p:txBody>
      </p:sp>
      <p:grpSp>
        <p:nvGrpSpPr>
          <p:cNvPr id="10" name="组合 9"/>
          <p:cNvGrpSpPr/>
          <p:nvPr/>
        </p:nvGrpSpPr>
        <p:grpSpPr>
          <a:xfrm>
            <a:off x="660400" y="1755140"/>
            <a:ext cx="3687445" cy="2626360"/>
            <a:chOff x="660400" y="748458"/>
            <a:chExt cx="3152346" cy="1982112"/>
          </a:xfrm>
        </p:grpSpPr>
        <p:sp>
          <p:nvSpPr>
            <p:cNvPr id="11" name="Text1" descr="0c78f3a2-6c26-4ce6-b70f-31f476003376"/>
            <p:cNvSpPr/>
            <p:nvPr>
              <p:custDataLst>
                <p:tags r:id="rId2"/>
              </p:custDataLst>
            </p:nvPr>
          </p:nvSpPr>
          <p:spPr>
            <a:xfrm>
              <a:off x="673100" y="1259467"/>
              <a:ext cx="3139646" cy="1471103"/>
            </a:xfrm>
            <a:prstGeom prst="round2DiagRect">
              <a:avLst>
                <a:gd name="adj1" fmla="val 6300"/>
                <a:gd name="adj2" fmla="val 0"/>
              </a:avLst>
            </a:prstGeom>
            <a:solidFill>
              <a:schemeClr val="accent1">
                <a:alpha val="20000"/>
              </a:schemeClr>
            </a:solidFill>
            <a:ln w="6055" cap="flat">
              <a:noFill/>
              <a:prstDash val="solid"/>
              <a:miter/>
            </a:ln>
          </p:spPr>
          <p:txBody>
            <a:bodyPr wrap="square" lIns="91440" tIns="45720" rIns="91440" bIns="45720" rtlCol="0" anchor="t" anchorCtr="1">
              <a:normAutofit/>
            </a:bodyPr>
            <a:lstStyle/>
            <a:p>
              <a:pPr algn="just">
                <a:lnSpc>
                  <a:spcPct val="120000"/>
                </a:lnSpc>
              </a:pPr>
              <a:r>
                <a:rPr lang="en-US" sz="2100" b="1" i="0" u="none" err="1">
                  <a:solidFill>
                    <a:schemeClr val="tx1"/>
                  </a:solidFill>
                  <a:effectLst>
                    <a:outerShdw blurRad="38100" dist="19050" dir="2700000" algn="tl" rotWithShape="0">
                      <a:schemeClr val="dk1">
                        <a:alpha val="40000"/>
                      </a:schemeClr>
                    </a:outerShdw>
                  </a:effectLst>
                  <a:latin typeface="+mn-lt"/>
                  <a:ea typeface="+mn-ea"/>
                </a:rPr>
                <a:t>数字题分为</a:t>
              </a:r>
              <a:r>
                <a:rPr lang="en-US" sz="2100" b="1" i="0" u="none" err="1">
                  <a:solidFill>
                    <a:srgbClr val="FF0000"/>
                  </a:solidFill>
                  <a:effectLst>
                    <a:outerShdw blurRad="38100" dist="19050" dir="2700000" algn="tl" rotWithShape="0">
                      <a:schemeClr val="dk1">
                        <a:alpha val="40000"/>
                      </a:schemeClr>
                    </a:outerShdw>
                  </a:effectLst>
                  <a:latin typeface="+mn-lt"/>
                  <a:ea typeface="+mn-ea"/>
                </a:rPr>
                <a:t>辨别型</a:t>
              </a:r>
              <a:r>
                <a:rPr lang="en-US" sz="2100" b="1" i="0" u="none" err="1">
                  <a:solidFill>
                    <a:schemeClr val="tx1"/>
                  </a:solidFill>
                  <a:effectLst>
                    <a:outerShdw blurRad="38100" dist="19050" dir="2700000" algn="tl" rotWithShape="0">
                      <a:schemeClr val="dk1">
                        <a:alpha val="40000"/>
                      </a:schemeClr>
                    </a:outerShdw>
                  </a:effectLst>
                  <a:latin typeface="+mn-lt"/>
                  <a:ea typeface="+mn-ea"/>
                </a:rPr>
                <a:t>和</a:t>
              </a:r>
              <a:r>
                <a:rPr lang="en-US" sz="2100" b="1" i="0" u="none" err="1">
                  <a:solidFill>
                    <a:srgbClr val="FF0000"/>
                  </a:solidFill>
                  <a:effectLst>
                    <a:outerShdw blurRad="38100" dist="19050" dir="2700000" algn="tl" rotWithShape="0">
                      <a:schemeClr val="dk1">
                        <a:alpha val="40000"/>
                      </a:schemeClr>
                    </a:outerShdw>
                  </a:effectLst>
                  <a:latin typeface="+mn-lt"/>
                  <a:ea typeface="+mn-ea"/>
                </a:rPr>
                <a:t>计算型</a:t>
              </a:r>
              <a:r>
                <a:rPr lang="en-US" sz="2100" b="1" i="0" u="none" err="1">
                  <a:solidFill>
                    <a:schemeClr val="tx1"/>
                  </a:solidFill>
                  <a:effectLst>
                    <a:outerShdw blurRad="38100" dist="19050" dir="2700000" algn="tl" rotWithShape="0">
                      <a:schemeClr val="dk1">
                        <a:alpha val="40000"/>
                      </a:schemeClr>
                    </a:outerShdw>
                  </a:effectLst>
                  <a:latin typeface="+mn-lt"/>
                  <a:ea typeface="+mn-ea"/>
                </a:rPr>
                <a:t>。辨别型直接辨别数字，计算型需进行简单运算。</a:t>
              </a:r>
              <a:endParaRPr lang="en-US" sz="2100" b="1" i="0" u="none" err="1">
                <a:solidFill>
                  <a:schemeClr val="tx1"/>
                </a:solidFill>
                <a:effectLst>
                  <a:outerShdw blurRad="38100" dist="19050" dir="2700000" algn="tl" rotWithShape="0">
                    <a:schemeClr val="dk1">
                      <a:alpha val="40000"/>
                    </a:schemeClr>
                  </a:outerShdw>
                </a:effectLst>
                <a:latin typeface="+mn-lt"/>
                <a:ea typeface="+mn-ea"/>
              </a:endParaRPr>
            </a:p>
          </p:txBody>
        </p:sp>
        <p:sp>
          <p:nvSpPr>
            <p:cNvPr id="13" name="Bullet1" descr="90e6c041-cabf-48b0-a1a0-b9ddcde232d9"/>
            <p:cNvSpPr/>
            <p:nvPr>
              <p:custDataLst>
                <p:tags r:id="rId3"/>
              </p:custDataLst>
            </p:nvPr>
          </p:nvSpPr>
          <p:spPr>
            <a:xfrm>
              <a:off x="660400" y="748458"/>
              <a:ext cx="3139646" cy="445624"/>
            </a:xfrm>
            <a:prstGeom prst="round2DiagRect">
              <a:avLst>
                <a:gd name="adj1" fmla="val 36800"/>
                <a:gd name="adj2" fmla="val 0"/>
              </a:avLst>
            </a:prstGeom>
            <a:solidFill>
              <a:schemeClr val="accent1"/>
            </a:solidFill>
            <a:ln w="12700" cap="flat" cmpd="sng" algn="ctr">
              <a:noFill/>
              <a:prstDash val="solid"/>
              <a:miter lim="800000"/>
            </a:ln>
            <a:effectLst/>
          </p:spPr>
          <p:txBody>
            <a:bodyPr wrap="square" lIns="91440" tIns="45720" rIns="91440" bIns="45720" rtlCol="0" anchor="ctr" anchorCtr="1">
              <a:normAutofit/>
            </a:bodyPr>
            <a:lstStyle/>
            <a:p>
              <a:pPr algn="ctr"/>
              <a:r>
                <a:rPr lang="en-US" sz="1800" b="1" i="0" u="none" err="1">
                  <a:solidFill>
                    <a:schemeClr val="bg1"/>
                  </a:solidFill>
                  <a:latin typeface="+mn-lt"/>
                  <a:ea typeface="+mn-ea"/>
                </a:rPr>
                <a:t>题型特点</a:t>
              </a:r>
              <a:endParaRPr lang="en-US" sz="1800" b="1" i="0" u="none" err="1">
                <a:solidFill>
                  <a:schemeClr val="bg1"/>
                </a:solidFill>
                <a:latin typeface="+mn-lt"/>
                <a:ea typeface="+mn-ea"/>
              </a:endParaRPr>
            </a:p>
          </p:txBody>
        </p:sp>
      </p:grpSp>
      <p:grpSp>
        <p:nvGrpSpPr>
          <p:cNvPr id="15" name="组合 14"/>
          <p:cNvGrpSpPr/>
          <p:nvPr/>
        </p:nvGrpSpPr>
        <p:grpSpPr>
          <a:xfrm>
            <a:off x="660400" y="3803015"/>
            <a:ext cx="3687445" cy="2404745"/>
            <a:chOff x="660400" y="2795955"/>
            <a:chExt cx="3152345" cy="1814378"/>
          </a:xfrm>
        </p:grpSpPr>
        <p:sp>
          <p:nvSpPr>
            <p:cNvPr id="16" name="Text2" descr="333fe715-e00a-4bce-9561-c15ec05b3210"/>
            <p:cNvSpPr/>
            <p:nvPr>
              <p:custDataLst>
                <p:tags r:id="rId4"/>
              </p:custDataLst>
            </p:nvPr>
          </p:nvSpPr>
          <p:spPr>
            <a:xfrm>
              <a:off x="660400" y="3412025"/>
              <a:ext cx="3139646" cy="1198308"/>
            </a:xfrm>
            <a:prstGeom prst="round2DiagRect">
              <a:avLst>
                <a:gd name="adj1" fmla="val 6300"/>
                <a:gd name="adj2" fmla="val 0"/>
              </a:avLst>
            </a:prstGeom>
            <a:solidFill>
              <a:schemeClr val="accent2">
                <a:alpha val="20000"/>
              </a:schemeClr>
            </a:solidFill>
            <a:ln w="6055" cap="flat">
              <a:noFill/>
              <a:prstDash val="solid"/>
              <a:miter/>
            </a:ln>
          </p:spPr>
          <p:txBody>
            <a:bodyPr wrap="square" lIns="91440" tIns="45720" rIns="91440" bIns="45720" rtlCol="0" anchor="t" anchorCtr="1">
              <a:normAutofit/>
            </a:bodyPr>
            <a:lstStyle/>
            <a:p>
              <a:pPr algn="just">
                <a:lnSpc>
                  <a:spcPct val="120000"/>
                </a:lnSpc>
              </a:pPr>
              <a:r>
                <a:rPr lang="en-US" sz="2400" b="1" i="0" u="none" err="1">
                  <a:solidFill>
                    <a:schemeClr val="tx1"/>
                  </a:solidFill>
                  <a:latin typeface="+mn-lt"/>
                  <a:ea typeface="+mn-ea"/>
                </a:rPr>
                <a:t>注意数字之间的关系，做好速记，有助于快速准确地解答数字题</a:t>
              </a:r>
              <a:r>
                <a:rPr lang="en-US" b="1" i="0" u="none" err="1">
                  <a:solidFill>
                    <a:schemeClr val="tx1"/>
                  </a:solidFill>
                  <a:latin typeface="+mn-lt"/>
                  <a:ea typeface="+mn-ea"/>
                </a:rPr>
                <a:t>。</a:t>
              </a:r>
              <a:endParaRPr lang="en-US" b="1" i="0" u="none" err="1">
                <a:solidFill>
                  <a:schemeClr val="tx1"/>
                </a:solidFill>
                <a:latin typeface="+mn-lt"/>
                <a:ea typeface="+mn-ea"/>
              </a:endParaRPr>
            </a:p>
          </p:txBody>
        </p:sp>
        <p:sp>
          <p:nvSpPr>
            <p:cNvPr id="17" name="Bullet2" descr="01160ef9-efea-4ca7-8b94-d74f1adfa34d"/>
            <p:cNvSpPr/>
            <p:nvPr>
              <p:custDataLst>
                <p:tags r:id="rId5"/>
              </p:custDataLst>
            </p:nvPr>
          </p:nvSpPr>
          <p:spPr>
            <a:xfrm>
              <a:off x="673099" y="2795955"/>
              <a:ext cx="3139646" cy="511844"/>
            </a:xfrm>
            <a:prstGeom prst="round2DiagRect">
              <a:avLst>
                <a:gd name="adj1" fmla="val 36800"/>
                <a:gd name="adj2" fmla="val 0"/>
              </a:avLst>
            </a:prstGeom>
            <a:solidFill>
              <a:schemeClr val="accent2">
                <a:alpha val="80000"/>
              </a:schemeClr>
            </a:solidFill>
            <a:ln w="12700" cap="flat" cmpd="sng" algn="ctr">
              <a:noFill/>
              <a:prstDash val="solid"/>
              <a:miter lim="800000"/>
            </a:ln>
            <a:effectLst/>
          </p:spPr>
          <p:txBody>
            <a:bodyPr wrap="square" lIns="91440" tIns="45720" rIns="91440" bIns="45720" rtlCol="0" anchor="ctr" anchorCtr="1">
              <a:normAutofit/>
            </a:bodyPr>
            <a:lstStyle/>
            <a:p>
              <a:pPr algn="ctr"/>
              <a:r>
                <a:rPr lang="en-US" sz="1800" b="1" i="0" u="none">
                  <a:solidFill>
                    <a:schemeClr val="bg1"/>
                  </a:solidFill>
                  <a:latin typeface="+mn-lt"/>
                  <a:ea typeface="+mn-ea"/>
                </a:rPr>
                <a:t>解题技巧</a:t>
              </a:r>
              <a:endParaRPr lang="en-US" sz="1800" b="1" i="0" u="none">
                <a:solidFill>
                  <a:schemeClr val="bg1"/>
                </a:solidFill>
                <a:latin typeface="+mn-lt"/>
                <a:ea typeface="+mn-ea"/>
              </a:endParaRPr>
            </a:p>
          </p:txBody>
        </p:sp>
      </p:grpSp>
      <p:sp>
        <p:nvSpPr>
          <p:cNvPr id="21" name="Text3"/>
          <p:cNvSpPr/>
          <p:nvPr>
            <p:custDataLst>
              <p:tags r:id="rId6"/>
            </p:custDataLst>
          </p:nvPr>
        </p:nvSpPr>
        <p:spPr>
          <a:xfrm>
            <a:off x="4906645" y="2875280"/>
            <a:ext cx="6291580" cy="3265805"/>
          </a:xfrm>
          <a:prstGeom prst="round2DiagRect">
            <a:avLst>
              <a:gd name="adj1" fmla="val 6300"/>
              <a:gd name="adj2" fmla="val 0"/>
            </a:avLst>
          </a:prstGeom>
          <a:solidFill>
            <a:schemeClr val="accent2">
              <a:lumMod val="20000"/>
              <a:lumOff val="80000"/>
            </a:schemeClr>
          </a:solidFill>
          <a:ln w="6055" cap="flat">
            <a:noFill/>
            <a:prstDash val="solid"/>
            <a:miter/>
          </a:ln>
        </p:spPr>
        <p:txBody>
          <a:bodyPr wrap="square" lIns="91440" tIns="45720" rIns="91440" bIns="45720" rtlCol="0" anchor="t" anchorCtr="1">
            <a:noAutofit/>
          </a:bodyPr>
          <a:lstStyle/>
          <a:p>
            <a:pPr algn="just">
              <a:lnSpc>
                <a:spcPct val="150000"/>
              </a:lnSpc>
            </a:pPr>
            <a:r>
              <a:rPr lang="en-US" sz="2700" b="1" i="0" u="none">
                <a:solidFill>
                  <a:schemeClr val="tx1"/>
                </a:solidFill>
                <a:effectLst>
                  <a:outerShdw blurRad="38100" dist="19050" dir="2700000" algn="tl" rotWithShape="0">
                    <a:schemeClr val="dk1">
                      <a:alpha val="40000"/>
                    </a:schemeClr>
                  </a:outerShdw>
                </a:effectLst>
                <a:latin typeface="+mn-lt"/>
                <a:ea typeface="+mn-ea"/>
                <a:cs typeface="Times New Roman" panose="02020603050405020304" charset="0"/>
              </a:rPr>
              <a:t>W: What time is your train leaving? </a:t>
            </a:r>
            <a:endParaRPr lang="en-US" sz="2700" b="1" i="0" u="none">
              <a:solidFill>
                <a:schemeClr val="tx1"/>
              </a:solidFill>
              <a:effectLst>
                <a:outerShdw blurRad="38100" dist="19050" dir="2700000" algn="tl" rotWithShape="0">
                  <a:schemeClr val="dk1">
                    <a:alpha val="40000"/>
                  </a:schemeClr>
                </a:outerShdw>
              </a:effectLst>
              <a:latin typeface="+mn-lt"/>
              <a:ea typeface="+mn-ea"/>
              <a:cs typeface="Times New Roman" panose="02020603050405020304" charset="0"/>
            </a:endParaRPr>
          </a:p>
          <a:p>
            <a:pPr algn="just">
              <a:lnSpc>
                <a:spcPct val="150000"/>
              </a:lnSpc>
            </a:pPr>
            <a:r>
              <a:rPr lang="en-US" sz="2700" b="1" i="0" u="none">
                <a:solidFill>
                  <a:schemeClr val="tx1"/>
                </a:solidFill>
                <a:effectLst>
                  <a:outerShdw blurRad="38100" dist="19050" dir="2700000" algn="tl" rotWithShape="0">
                    <a:schemeClr val="dk1">
                      <a:alpha val="40000"/>
                    </a:schemeClr>
                  </a:outerShdw>
                </a:effectLst>
                <a:latin typeface="+mn-lt"/>
                <a:ea typeface="+mn-ea"/>
                <a:cs typeface="Times New Roman" panose="02020603050405020304" charset="0"/>
              </a:rPr>
              <a:t>M: </a:t>
            </a:r>
            <a:r>
              <a:rPr lang="en-US" sz="2700" b="1" i="0" u="none">
                <a:solidFill>
                  <a:srgbClr val="FF0000"/>
                </a:solidFill>
                <a:latin typeface="+mn-lt"/>
                <a:ea typeface="+mn-ea"/>
                <a:cs typeface="Times New Roman" panose="02020603050405020304" charset="0"/>
              </a:rPr>
              <a:t>It leaves at ten. I've got fifty minutes left. </a:t>
            </a:r>
            <a:endParaRPr lang="en-US" sz="2700" b="1" i="0" u="none">
              <a:solidFill>
                <a:schemeClr val="accent1">
                  <a:lumMod val="20000"/>
                  <a:lumOff val="80000"/>
                  <a:hueOff val="10800000"/>
                </a:schemeClr>
              </a:solidFill>
              <a:latin typeface="+mn-lt"/>
              <a:ea typeface="+mn-ea"/>
              <a:cs typeface="Times New Roman" panose="02020603050405020304" charset="0"/>
            </a:endParaRPr>
          </a:p>
          <a:p>
            <a:pPr algn="just">
              <a:lnSpc>
                <a:spcPct val="150000"/>
              </a:lnSpc>
            </a:pPr>
            <a:r>
              <a:rPr lang="en-US" sz="2700" b="1" i="0" u="none">
                <a:solidFill>
                  <a:schemeClr val="tx1"/>
                </a:solidFill>
                <a:effectLst>
                  <a:outerShdw blurRad="38100" dist="19050" dir="2700000" algn="tl" rotWithShape="0">
                    <a:schemeClr val="dk1">
                      <a:alpha val="40000"/>
                    </a:schemeClr>
                  </a:outerShdw>
                </a:effectLst>
                <a:latin typeface="+mn-lt"/>
                <a:ea typeface="+mn-ea"/>
                <a:cs typeface="Times New Roman" panose="02020603050405020304" charset="0"/>
              </a:rPr>
              <a:t>W: You'd better hurry, or you won't be able to catch it.</a:t>
            </a:r>
            <a:endParaRPr lang="en-US" sz="2700" b="1" i="0" u="none">
              <a:solidFill>
                <a:schemeClr val="tx1"/>
              </a:solidFill>
              <a:effectLst>
                <a:outerShdw blurRad="38100" dist="19050" dir="2700000" algn="tl" rotWithShape="0">
                  <a:schemeClr val="dk1">
                    <a:alpha val="40000"/>
                  </a:schemeClr>
                </a:outerShdw>
              </a:effectLst>
              <a:latin typeface="+mn-lt"/>
              <a:ea typeface="+mn-ea"/>
              <a:cs typeface="Times New Roman" panose="02020603050405020304" charset="0"/>
            </a:endParaRPr>
          </a:p>
        </p:txBody>
      </p:sp>
      <p:sp>
        <p:nvSpPr>
          <p:cNvPr id="23" name="Title"/>
          <p:cNvSpPr txBox="1"/>
          <p:nvPr>
            <p:custDataLst>
              <p:tags r:id="rId7"/>
            </p:custDataLst>
          </p:nvPr>
        </p:nvSpPr>
        <p:spPr>
          <a:xfrm>
            <a:off x="660401" y="1130300"/>
            <a:ext cx="3687982" cy="1136096"/>
          </a:xfrm>
          <a:prstGeom prst="rect">
            <a:avLst/>
          </a:prstGeom>
          <a:noFill/>
        </p:spPr>
        <p:txBody>
          <a:bodyPr wrap="square" anchor="t" anchorCtr="0">
            <a:normAutofit/>
          </a:bodyPr>
          <a:lstStyle/>
          <a:p>
            <a:pPr algn="l"/>
            <a:r>
              <a:rPr lang="en-US" sz="2400" b="1" i="0" u="none">
                <a:solidFill>
                  <a:schemeClr val="tx1"/>
                </a:solidFill>
                <a:latin typeface="+mn-lt"/>
                <a:ea typeface="+mn-ea"/>
              </a:rPr>
              <a:t>辨别与计算数字</a:t>
            </a:r>
            <a:endParaRPr lang="en-US" sz="2400" b="1" i="0" u="none">
              <a:solidFill>
                <a:schemeClr val="tx1"/>
              </a:solidFill>
              <a:latin typeface="+mn-lt"/>
              <a:ea typeface="+mn-ea"/>
            </a:endParaRPr>
          </a:p>
        </p:txBody>
      </p:sp>
      <p:sp>
        <p:nvSpPr>
          <p:cNvPr id="24" name="文本框 23"/>
          <p:cNvSpPr txBox="1"/>
          <p:nvPr>
            <p:custDataLst>
              <p:tags r:id="rId8"/>
            </p:custDataLst>
          </p:nvPr>
        </p:nvSpPr>
        <p:spPr>
          <a:xfrm>
            <a:off x="4907044" y="962120"/>
            <a:ext cx="5093141" cy="1568450"/>
          </a:xfrm>
          <a:prstGeom prst="rect">
            <a:avLst/>
          </a:prstGeom>
          <a:noFill/>
        </p:spPr>
        <p:txBody>
          <a:bodyPr wrap="square">
            <a:normAutofit/>
          </a:bodyPr>
          <a:lstStyle/>
          <a:p>
            <a:pPr>
              <a:lnSpc>
                <a:spcPct val="150000"/>
              </a:lnSpc>
            </a:pPr>
            <a:r>
              <a:rPr lang="en-US" altLang="zh-CN" sz="3200" b="1" i="0" u="none">
                <a:solidFill>
                  <a:schemeClr val="tx1"/>
                </a:solidFill>
                <a:latin typeface="+mn-lt"/>
                <a:ea typeface="+mn-ea"/>
                <a:cs typeface="Times New Roman" panose="02020603050405020304" charset="0"/>
              </a:rPr>
              <a:t>What time is it now? </a:t>
            </a:r>
            <a:endParaRPr lang="en-US" altLang="zh-CN" sz="3200" b="1" i="0" u="none">
              <a:solidFill>
                <a:schemeClr val="tx1"/>
              </a:solidFill>
              <a:latin typeface="+mn-lt"/>
              <a:ea typeface="+mn-ea"/>
              <a:cs typeface="Times New Roman" panose="02020603050405020304" charset="0"/>
            </a:endParaRPr>
          </a:p>
          <a:p>
            <a:pPr>
              <a:lnSpc>
                <a:spcPct val="150000"/>
              </a:lnSpc>
            </a:pPr>
            <a:r>
              <a:rPr lang="en-US" altLang="zh-CN" sz="3200" b="1" i="0" u="none">
                <a:solidFill>
                  <a:schemeClr val="tx1"/>
                </a:solidFill>
                <a:latin typeface="+mn-lt"/>
                <a:ea typeface="+mn-ea"/>
                <a:cs typeface="Times New Roman" panose="02020603050405020304" charset="0"/>
              </a:rPr>
              <a:t>A. 9:50   B. 9:10   C. 10:00 </a:t>
            </a:r>
            <a:endParaRPr lang="en-US" altLang="zh-CN" sz="3200" b="1" i="0" u="none">
              <a:solidFill>
                <a:schemeClr val="tx1"/>
              </a:solidFill>
              <a:latin typeface="+mn-lt"/>
              <a:ea typeface="+mn-ea"/>
              <a:cs typeface="Times New Roman" panose="02020603050405020304" charset="0"/>
            </a:endParaRPr>
          </a:p>
        </p:txBody>
      </p:sp>
      <p:pic>
        <p:nvPicPr>
          <p:cNvPr id="26" name="Whattime_20250924193210141">
            <a:hlinkClick r:id="" action="ppaction://media"/>
          </p:cNvPr>
          <p:cNvPicPr>
            <a:picLocks noChangeAspect="1"/>
          </p:cNvPicPr>
          <p:nvPr>
            <a:audioFile r:link="rId9"/>
            <p:extLst>
              <p:ext uri="{DAA4B4D4-6D71-4841-9C94-3DE7FCFB9230}">
                <p14:media xmlns:p14="http://schemas.microsoft.com/office/powerpoint/2010/main" r:embed="rId10"/>
              </p:ext>
            </p:extLst>
          </p:nvPr>
        </p:nvPicPr>
        <p:blipFill>
          <a:blip r:embed="rId11"/>
          <a:stretch>
            <a:fillRect/>
          </a:stretch>
        </p:blipFill>
        <p:spPr>
          <a:xfrm>
            <a:off x="10165715" y="1913890"/>
            <a:ext cx="709295" cy="709295"/>
          </a:xfrm>
          <a:prstGeom prst="rect">
            <a:avLst/>
          </a:prstGeom>
        </p:spPr>
      </p:pic>
      <p:sp>
        <p:nvSpPr>
          <p:cNvPr id="6" name="标题 5"/>
          <p:cNvSpPr>
            <a:spLocks noGrp="1"/>
          </p:cNvSpPr>
          <p:nvPr>
            <p:ph type="title"/>
            <p:custDataLst>
              <p:tags r:id="rId12"/>
            </p:custDataLst>
          </p:nvPr>
        </p:nvSpPr>
        <p:spPr>
          <a:xfrm>
            <a:off x="718820" y="244430"/>
            <a:ext cx="10800000" cy="720000"/>
          </a:xfrm>
        </p:spPr>
        <p:txBody>
          <a:bodyPr vert="horz" wrap="square" lIns="0" tIns="0" rIns="0" bIns="0" rtlCol="0" anchor="b" anchorCtr="0">
            <a:normAutofit/>
          </a:bodyPr>
          <a:lstStyle/>
          <a:p>
            <a:pPr lvl="0" algn="l">
              <a:buClrTx/>
              <a:buSzTx/>
              <a:buFontTx/>
            </a:pPr>
            <a:r>
              <a:rPr lang="zh-CN" altLang="en-US" b="1">
                <a:sym typeface="+mn-ea"/>
              </a:rPr>
              <a:t>数字题</a:t>
            </a:r>
            <a:endParaRPr lang="zh-CN" altLang="en-US" b="1">
              <a:sym typeface="+mn-ea"/>
            </a:endParaRPr>
          </a:p>
        </p:txBody>
      </p:sp>
      <p:pic>
        <p:nvPicPr>
          <p:cNvPr id="5" name="图片 4"/>
          <p:cNvPicPr>
            <a:picLocks noChangeAspect="1"/>
          </p:cNvPicPr>
          <p:nvPr>
            <p:custDataLst>
              <p:tags r:id="rId13"/>
            </p:custDataLst>
          </p:nvPr>
        </p:nvPicPr>
        <p:blipFill>
          <a:blip r:embed="rId14"/>
          <a:srcRect/>
          <a:stretch>
            <a:fillRect/>
          </a:stretch>
        </p:blipFill>
        <p:spPr>
          <a:xfrm>
            <a:off x="6535174" y="1913787"/>
            <a:ext cx="861134" cy="807868"/>
          </a:xfrm>
          <a:prstGeom prst="rect">
            <a:avLst/>
          </a:prstGeom>
        </p:spPr>
      </p:pic>
    </p:spTree>
    <p:custDataLst>
      <p:tags r:id="rId15"/>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ppt_x"/>
                                          </p:val>
                                        </p:tav>
                                        <p:tav tm="100000">
                                          <p:val>
                                            <p:strVal val="#ppt_x"/>
                                          </p:val>
                                        </p:tav>
                                      </p:tavLst>
                                    </p:anim>
                                    <p:anim calcmode="lin" valueType="num">
                                      <p:cBhvr additive="base">
                                        <p:cTn id="8"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4" presetClass="entr" presetSubtype="10" fill="hold" nodeType="click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randombar(horizontal)">
                                      <p:cBhvr>
                                        <p:cTn id="1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p:cTn id="14" fill="hold" display="0">
                  <p:stCondLst>
                    <p:cond delay="indefinite"/>
                  </p:stCondLst>
                  <p:endCondLst>
                    <p:cond evt="onPrev" delay="0">
                      <p:tgtEl>
                        <p:sldTgt/>
                      </p:tgtEl>
                    </p:cond>
                    <p:cond evt="onStopAudio" delay="0">
                      <p:tgtEl>
                        <p:sldTgt/>
                      </p:tgtEl>
                    </p:cond>
                  </p:endCondLst>
                </p:cTn>
                <p:tgtEl>
                  <p:spTgt spid="26"/>
                </p:tgtEl>
              </p:cMediaNode>
            </p:audio>
          </p:childTnLst>
        </p:cTn>
      </p:par>
    </p:tnLst>
    <p:bldLst>
      <p:bldP spid="21" grpId="0" bldLvl="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 name="形状1"/>
          <p:cNvSpPr txBox="1"/>
          <p:nvPr/>
        </p:nvSpPr>
        <p:spPr>
          <a:xfrm>
            <a:off x="1464238" y="1628775"/>
            <a:ext cx="2520000" cy="648000"/>
          </a:xfrm>
          <a:prstGeom prst="roundRect">
            <a:avLst/>
          </a:prstGeom>
          <a:solidFill>
            <a:srgbClr val="FFFFFF">
              <a:alpha val="60000"/>
            </a:srgbClr>
          </a:solidFill>
          <a:ln w="9525">
            <a:solidFill>
              <a:srgbClr val="FFFFFF">
                <a:alpha val="0"/>
              </a:srgbClr>
            </a:solidFill>
          </a:ln>
        </p:spPr>
        <p:txBody>
          <a:bodyPr anchor="ctr"/>
          <a:lstStyle/>
          <a:p>
            <a:pPr marL="0" algn="ctr"/>
            <a:endParaRPr>
              <a:solidFill>
                <a:schemeClr val="tx1"/>
              </a:solidFill>
              <a:latin typeface="+mn-lt"/>
              <a:ea typeface="+mn-ea"/>
            </a:endParaRPr>
          </a:p>
        </p:txBody>
      </p:sp>
      <p:grpSp>
        <p:nvGrpSpPr>
          <p:cNvPr id="116" name="组合1"/>
          <p:cNvGrpSpPr/>
          <p:nvPr/>
        </p:nvGrpSpPr>
        <p:grpSpPr>
          <a:xfrm>
            <a:off x="12393802" y="328811"/>
            <a:ext cx="720000" cy="6200379"/>
            <a:chOff x="201802" y="328811"/>
            <a:chExt cx="720000" cy="6200379"/>
          </a:xfrm>
        </p:grpSpPr>
        <p:sp>
          <p:nvSpPr>
            <p:cNvPr id="118" name="形状22"/>
            <p:cNvSpPr txBox="1"/>
            <p:nvPr/>
          </p:nvSpPr>
          <p:spPr>
            <a:xfrm>
              <a:off x="201802" y="328811"/>
              <a:ext cx="720000" cy="540000"/>
            </a:xfrm>
            <a:prstGeom prst="rect">
              <a:avLst/>
            </a:prstGeom>
            <a:solidFill>
              <a:srgbClr val="272727">
                <a:alpha val="100000"/>
              </a:srgbClr>
            </a:solidFill>
            <a:ln w="9525">
              <a:solidFill>
                <a:srgbClr val="FFFFFF">
                  <a:alpha val="0"/>
                </a:srgbClr>
              </a:solidFill>
            </a:ln>
          </p:spPr>
          <p:txBody>
            <a:bodyPr anchor="ctr"/>
            <a:lstStyle/>
            <a:p>
              <a:pPr marL="0" algn="ctr"/>
              <a:endParaRPr>
                <a:solidFill>
                  <a:schemeClr val="bg1"/>
                </a:solidFill>
                <a:latin typeface="+mn-lt"/>
                <a:ea typeface="+mn-ea"/>
              </a:endParaRPr>
            </a:p>
          </p:txBody>
        </p:sp>
        <p:sp>
          <p:nvSpPr>
            <p:cNvPr id="119" name="形状23"/>
            <p:cNvSpPr txBox="1"/>
            <p:nvPr/>
          </p:nvSpPr>
          <p:spPr>
            <a:xfrm>
              <a:off x="230116" y="929177"/>
              <a:ext cx="663626" cy="208712"/>
            </a:xfrm>
            <a:custGeom>
              <a:avLst/>
              <a:gdLst/>
              <a:ahLst/>
              <a:cxnLst/>
              <a:rect l="l" t="t" r="r" b="b"/>
              <a:pathLst>
                <a:path w="663626" h="208712">
                  <a:moveTo>
                    <a:pt x="568300" y="78396"/>
                  </a:moveTo>
                  <a:lnTo>
                    <a:pt x="568300" y="120258"/>
                  </a:lnTo>
                  <a:lnTo>
                    <a:pt x="625221" y="120258"/>
                  </a:lnTo>
                  <a:lnTo>
                    <a:pt x="625221" y="78396"/>
                  </a:lnTo>
                  <a:moveTo>
                    <a:pt x="499034" y="78396"/>
                  </a:moveTo>
                  <a:lnTo>
                    <a:pt x="499034" y="120258"/>
                  </a:lnTo>
                  <a:lnTo>
                    <a:pt x="553441" y="120258"/>
                  </a:lnTo>
                  <a:lnTo>
                    <a:pt x="553441" y="78396"/>
                  </a:lnTo>
                  <a:moveTo>
                    <a:pt x="278892" y="56464"/>
                  </a:moveTo>
                  <a:cubicBezTo>
                    <a:pt x="285060" y="71576"/>
                    <a:pt x="292441" y="85758"/>
                    <a:pt x="301038" y="99012"/>
                  </a:cubicBezTo>
                  <a:cubicBezTo>
                    <a:pt x="309634" y="112266"/>
                    <a:pt x="319473" y="124449"/>
                    <a:pt x="330556" y="135560"/>
                  </a:cubicBezTo>
                  <a:cubicBezTo>
                    <a:pt x="341052" y="125049"/>
                    <a:pt x="350349" y="113209"/>
                    <a:pt x="358445" y="100041"/>
                  </a:cubicBezTo>
                  <a:cubicBezTo>
                    <a:pt x="366541" y="86873"/>
                    <a:pt x="373552" y="72347"/>
                    <a:pt x="379476" y="56464"/>
                  </a:cubicBezTo>
                  <a:moveTo>
                    <a:pt x="228143" y="41605"/>
                  </a:moveTo>
                  <a:lnTo>
                    <a:pt x="432740" y="41605"/>
                  </a:lnTo>
                  <a:lnTo>
                    <a:pt x="432740" y="56464"/>
                  </a:lnTo>
                  <a:lnTo>
                    <a:pt x="396621" y="56464"/>
                  </a:lnTo>
                  <a:cubicBezTo>
                    <a:pt x="390006" y="74828"/>
                    <a:pt x="382148" y="91421"/>
                    <a:pt x="373047" y="106242"/>
                  </a:cubicBezTo>
                  <a:cubicBezTo>
                    <a:pt x="363946" y="121063"/>
                    <a:pt x="353516" y="134341"/>
                    <a:pt x="341757" y="146075"/>
                  </a:cubicBezTo>
                  <a:cubicBezTo>
                    <a:pt x="354663" y="157191"/>
                    <a:pt x="368913" y="166792"/>
                    <a:pt x="384505" y="174879"/>
                  </a:cubicBezTo>
                  <a:cubicBezTo>
                    <a:pt x="400098" y="182966"/>
                    <a:pt x="417090" y="189367"/>
                    <a:pt x="435483" y="194081"/>
                  </a:cubicBezTo>
                  <a:cubicBezTo>
                    <a:pt x="433711" y="195796"/>
                    <a:pt x="431883" y="197968"/>
                    <a:pt x="429997" y="200597"/>
                  </a:cubicBezTo>
                  <a:cubicBezTo>
                    <a:pt x="428111" y="203225"/>
                    <a:pt x="426511" y="205626"/>
                    <a:pt x="425196" y="207797"/>
                  </a:cubicBezTo>
                  <a:cubicBezTo>
                    <a:pt x="406456" y="202625"/>
                    <a:pt x="389187" y="195767"/>
                    <a:pt x="373390" y="187223"/>
                  </a:cubicBezTo>
                  <a:cubicBezTo>
                    <a:pt x="357592" y="178680"/>
                    <a:pt x="343238" y="168621"/>
                    <a:pt x="330327" y="157048"/>
                  </a:cubicBezTo>
                  <a:cubicBezTo>
                    <a:pt x="317435" y="168331"/>
                    <a:pt x="303043" y="178227"/>
                    <a:pt x="287150" y="186738"/>
                  </a:cubicBezTo>
                  <a:cubicBezTo>
                    <a:pt x="271258" y="195248"/>
                    <a:pt x="253722" y="202573"/>
                    <a:pt x="234544" y="208712"/>
                  </a:cubicBezTo>
                  <a:cubicBezTo>
                    <a:pt x="233653" y="206845"/>
                    <a:pt x="232291" y="204521"/>
                    <a:pt x="230457" y="201740"/>
                  </a:cubicBezTo>
                  <a:cubicBezTo>
                    <a:pt x="228624" y="198958"/>
                    <a:pt x="226862" y="196634"/>
                    <a:pt x="225171" y="194767"/>
                  </a:cubicBezTo>
                  <a:cubicBezTo>
                    <a:pt x="244226" y="189190"/>
                    <a:pt x="261552" y="182399"/>
                    <a:pt x="277149" y="174393"/>
                  </a:cubicBezTo>
                  <a:cubicBezTo>
                    <a:pt x="292746" y="166387"/>
                    <a:pt x="306815" y="157024"/>
                    <a:pt x="319354" y="146304"/>
                  </a:cubicBezTo>
                  <a:cubicBezTo>
                    <a:pt x="307358" y="133931"/>
                    <a:pt x="296718" y="120215"/>
                    <a:pt x="287436" y="105156"/>
                  </a:cubicBezTo>
                  <a:cubicBezTo>
                    <a:pt x="278154" y="90097"/>
                    <a:pt x="270201" y="73866"/>
                    <a:pt x="263576" y="56464"/>
                  </a:cubicBezTo>
                  <a:lnTo>
                    <a:pt x="228143" y="56464"/>
                  </a:lnTo>
                  <a:moveTo>
                    <a:pt x="521208" y="35190"/>
                  </a:moveTo>
                  <a:cubicBezTo>
                    <a:pt x="517412" y="40348"/>
                    <a:pt x="513345" y="45363"/>
                    <a:pt x="509007" y="50235"/>
                  </a:cubicBezTo>
                  <a:cubicBezTo>
                    <a:pt x="504668" y="55107"/>
                    <a:pt x="500201" y="59779"/>
                    <a:pt x="495605" y="64251"/>
                  </a:cubicBezTo>
                  <a:lnTo>
                    <a:pt x="557784" y="64251"/>
                  </a:lnTo>
                  <a:cubicBezTo>
                    <a:pt x="562175" y="60165"/>
                    <a:pt x="566480" y="55579"/>
                    <a:pt x="570700" y="50493"/>
                  </a:cubicBezTo>
                  <a:cubicBezTo>
                    <a:pt x="574920" y="45406"/>
                    <a:pt x="578768" y="40305"/>
                    <a:pt x="582244" y="35190"/>
                  </a:cubicBezTo>
                  <a:moveTo>
                    <a:pt x="8687" y="18288"/>
                  </a:moveTo>
                  <a:lnTo>
                    <a:pt x="195910" y="18288"/>
                  </a:lnTo>
                  <a:lnTo>
                    <a:pt x="195910" y="32918"/>
                  </a:lnTo>
                  <a:lnTo>
                    <a:pt x="114986" y="32918"/>
                  </a:lnTo>
                  <a:lnTo>
                    <a:pt x="114986" y="95783"/>
                  </a:lnTo>
                  <a:lnTo>
                    <a:pt x="187452" y="95783"/>
                  </a:lnTo>
                  <a:lnTo>
                    <a:pt x="187452" y="110642"/>
                  </a:lnTo>
                  <a:lnTo>
                    <a:pt x="114986" y="110642"/>
                  </a:lnTo>
                  <a:lnTo>
                    <a:pt x="114986" y="184252"/>
                  </a:lnTo>
                  <a:lnTo>
                    <a:pt x="203454" y="184252"/>
                  </a:lnTo>
                  <a:lnTo>
                    <a:pt x="203454" y="199111"/>
                  </a:lnTo>
                  <a:lnTo>
                    <a:pt x="0" y="199111"/>
                  </a:lnTo>
                  <a:lnTo>
                    <a:pt x="0" y="184252"/>
                  </a:lnTo>
                  <a:lnTo>
                    <a:pt x="31547" y="184252"/>
                  </a:lnTo>
                  <a:lnTo>
                    <a:pt x="31547" y="75895"/>
                  </a:lnTo>
                  <a:lnTo>
                    <a:pt x="47092" y="75895"/>
                  </a:lnTo>
                  <a:lnTo>
                    <a:pt x="47092" y="184252"/>
                  </a:lnTo>
                  <a:lnTo>
                    <a:pt x="99213" y="184252"/>
                  </a:lnTo>
                  <a:lnTo>
                    <a:pt x="99213" y="32918"/>
                  </a:lnTo>
                  <a:lnTo>
                    <a:pt x="8687" y="32918"/>
                  </a:lnTo>
                  <a:moveTo>
                    <a:pt x="526237" y="472"/>
                  </a:moveTo>
                  <a:lnTo>
                    <a:pt x="539953" y="5501"/>
                  </a:lnTo>
                  <a:cubicBezTo>
                    <a:pt x="538586" y="8230"/>
                    <a:pt x="537148" y="10887"/>
                    <a:pt x="535638" y="13473"/>
                  </a:cubicBezTo>
                  <a:cubicBezTo>
                    <a:pt x="534129" y="16059"/>
                    <a:pt x="532519" y="18660"/>
                    <a:pt x="530809" y="21274"/>
                  </a:cubicBezTo>
                  <a:lnTo>
                    <a:pt x="592303" y="21274"/>
                  </a:lnTo>
                  <a:lnTo>
                    <a:pt x="595503" y="20360"/>
                  </a:lnTo>
                  <a:lnTo>
                    <a:pt x="605333" y="27662"/>
                  </a:lnTo>
                  <a:cubicBezTo>
                    <a:pt x="601380" y="33796"/>
                    <a:pt x="596884" y="40034"/>
                    <a:pt x="591846" y="46377"/>
                  </a:cubicBezTo>
                  <a:cubicBezTo>
                    <a:pt x="586807" y="52719"/>
                    <a:pt x="581625" y="58678"/>
                    <a:pt x="576301" y="64251"/>
                  </a:cubicBezTo>
                  <a:lnTo>
                    <a:pt x="640309" y="64251"/>
                  </a:lnTo>
                  <a:lnTo>
                    <a:pt x="640309" y="145381"/>
                  </a:lnTo>
                  <a:lnTo>
                    <a:pt x="625221" y="145381"/>
                  </a:lnTo>
                  <a:lnTo>
                    <a:pt x="625221" y="134631"/>
                  </a:lnTo>
                  <a:lnTo>
                    <a:pt x="499034" y="134631"/>
                  </a:lnTo>
                  <a:lnTo>
                    <a:pt x="499034" y="174656"/>
                  </a:lnTo>
                  <a:cubicBezTo>
                    <a:pt x="498729" y="181165"/>
                    <a:pt x="500596" y="185644"/>
                    <a:pt x="504635" y="188093"/>
                  </a:cubicBezTo>
                  <a:cubicBezTo>
                    <a:pt x="508673" y="190542"/>
                    <a:pt x="516712" y="191705"/>
                    <a:pt x="528752" y="191581"/>
                  </a:cubicBezTo>
                  <a:lnTo>
                    <a:pt x="619963" y="191581"/>
                  </a:lnTo>
                  <a:cubicBezTo>
                    <a:pt x="627465" y="191691"/>
                    <a:pt x="633137" y="190759"/>
                    <a:pt x="636981" y="188786"/>
                  </a:cubicBezTo>
                  <a:cubicBezTo>
                    <a:pt x="640825" y="186812"/>
                    <a:pt x="643551" y="183136"/>
                    <a:pt x="645160" y="177757"/>
                  </a:cubicBezTo>
                  <a:cubicBezTo>
                    <a:pt x="646769" y="172378"/>
                    <a:pt x="647971" y="164635"/>
                    <a:pt x="648767" y="154529"/>
                  </a:cubicBezTo>
                  <a:cubicBezTo>
                    <a:pt x="650900" y="155911"/>
                    <a:pt x="653320" y="157093"/>
                    <a:pt x="656025" y="158074"/>
                  </a:cubicBezTo>
                  <a:cubicBezTo>
                    <a:pt x="658730" y="159056"/>
                    <a:pt x="661264" y="159780"/>
                    <a:pt x="663626" y="160247"/>
                  </a:cubicBezTo>
                  <a:cubicBezTo>
                    <a:pt x="662482" y="171891"/>
                    <a:pt x="660605" y="181018"/>
                    <a:pt x="657996" y="187628"/>
                  </a:cubicBezTo>
                  <a:cubicBezTo>
                    <a:pt x="655386" y="194239"/>
                    <a:pt x="651139" y="198893"/>
                    <a:pt x="645253" y="201591"/>
                  </a:cubicBezTo>
                  <a:cubicBezTo>
                    <a:pt x="639368" y="204288"/>
                    <a:pt x="630938" y="205591"/>
                    <a:pt x="619963" y="205497"/>
                  </a:cubicBezTo>
                  <a:lnTo>
                    <a:pt x="530124" y="205497"/>
                  </a:lnTo>
                  <a:cubicBezTo>
                    <a:pt x="513017" y="205774"/>
                    <a:pt x="501053" y="203738"/>
                    <a:pt x="494233" y="199389"/>
                  </a:cubicBezTo>
                  <a:cubicBezTo>
                    <a:pt x="487413" y="195041"/>
                    <a:pt x="484137" y="186720"/>
                    <a:pt x="484404" y="174427"/>
                  </a:cubicBezTo>
                  <a:lnTo>
                    <a:pt x="484404" y="74517"/>
                  </a:lnTo>
                  <a:cubicBezTo>
                    <a:pt x="480951" y="77596"/>
                    <a:pt x="477398" y="80519"/>
                    <a:pt x="473745" y="83286"/>
                  </a:cubicBezTo>
                  <a:cubicBezTo>
                    <a:pt x="470092" y="86054"/>
                    <a:pt x="466482" y="88694"/>
                    <a:pt x="462915" y="91206"/>
                  </a:cubicBezTo>
                  <a:cubicBezTo>
                    <a:pt x="462134" y="89328"/>
                    <a:pt x="460896" y="86964"/>
                    <a:pt x="459200" y="84115"/>
                  </a:cubicBezTo>
                  <a:cubicBezTo>
                    <a:pt x="457505" y="81265"/>
                    <a:pt x="455924" y="78903"/>
                    <a:pt x="454457" y="77027"/>
                  </a:cubicBezTo>
                  <a:cubicBezTo>
                    <a:pt x="468763" y="68187"/>
                    <a:pt x="482270" y="57142"/>
                    <a:pt x="494976" y="43893"/>
                  </a:cubicBezTo>
                  <a:cubicBezTo>
                    <a:pt x="507683" y="30643"/>
                    <a:pt x="518103" y="16169"/>
                    <a:pt x="526237" y="472"/>
                  </a:cubicBezTo>
                  <a:moveTo>
                    <a:pt x="328498" y="0"/>
                  </a:moveTo>
                  <a:cubicBezTo>
                    <a:pt x="332161" y="5558"/>
                    <a:pt x="335694" y="11530"/>
                    <a:pt x="339100" y="17917"/>
                  </a:cubicBezTo>
                  <a:cubicBezTo>
                    <a:pt x="342505" y="24303"/>
                    <a:pt x="345067" y="29990"/>
                    <a:pt x="346786" y="34976"/>
                  </a:cubicBezTo>
                  <a:lnTo>
                    <a:pt x="330327" y="40234"/>
                  </a:lnTo>
                  <a:cubicBezTo>
                    <a:pt x="328846" y="35447"/>
                    <a:pt x="326493" y="29761"/>
                    <a:pt x="323269" y="23174"/>
                  </a:cubicBezTo>
                  <a:cubicBezTo>
                    <a:pt x="320045" y="16588"/>
                    <a:pt x="316606" y="10387"/>
                    <a:pt x="312954" y="4572"/>
                  </a:cubicBezTo>
                </a:path>
              </a:pathLst>
            </a:custGeom>
            <a:solidFill>
              <a:schemeClr val="accent2">
                <a:alpha val="100000"/>
              </a:schemeClr>
            </a:solidFill>
            <a:ln w="9525">
              <a:solidFill>
                <a:srgbClr val="FFFFFF">
                  <a:alpha val="0"/>
                </a:srgbClr>
              </a:solidFill>
            </a:ln>
          </p:spPr>
          <p:txBody>
            <a:bodyPr anchor="ctr"/>
            <a:lstStyle/>
            <a:p>
              <a:pPr marL="0" algn="ctr"/>
              <a:endParaRPr>
                <a:solidFill>
                  <a:schemeClr val="tx1"/>
                </a:solidFill>
                <a:latin typeface="+mn-lt"/>
                <a:ea typeface="+mn-ea"/>
              </a:endParaRPr>
            </a:p>
          </p:txBody>
        </p:sp>
        <p:sp>
          <p:nvSpPr>
            <p:cNvPr id="120" name="形状24"/>
            <p:cNvSpPr txBox="1"/>
            <p:nvPr/>
          </p:nvSpPr>
          <p:spPr>
            <a:xfrm>
              <a:off x="201802" y="1406160"/>
              <a:ext cx="720000" cy="540000"/>
            </a:xfrm>
            <a:prstGeom prst="rect">
              <a:avLst/>
            </a:prstGeom>
            <a:solidFill>
              <a:srgbClr val="FFFFFF">
                <a:alpha val="100000"/>
              </a:srgbClr>
            </a:solidFill>
            <a:ln w="9525">
              <a:solidFill>
                <a:srgbClr val="FFFFFF">
                  <a:alpha val="0"/>
                </a:srgbClr>
              </a:solidFill>
            </a:ln>
          </p:spPr>
          <p:txBody>
            <a:bodyPr anchor="ctr"/>
            <a:lstStyle/>
            <a:p>
              <a:pPr marL="0" algn="ctr"/>
              <a:endParaRPr>
                <a:solidFill>
                  <a:schemeClr val="tx1"/>
                </a:solidFill>
                <a:latin typeface="+mn-lt"/>
                <a:ea typeface="+mn-ea"/>
              </a:endParaRPr>
            </a:p>
          </p:txBody>
        </p:sp>
        <p:sp>
          <p:nvSpPr>
            <p:cNvPr id="121" name="形状25"/>
            <p:cNvSpPr txBox="1"/>
            <p:nvPr/>
          </p:nvSpPr>
          <p:spPr>
            <a:xfrm>
              <a:off x="230346" y="2006998"/>
              <a:ext cx="663397" cy="209152"/>
            </a:xfrm>
            <a:custGeom>
              <a:avLst/>
              <a:gdLst/>
              <a:ahLst/>
              <a:cxnLst/>
              <a:rect l="l" t="t" r="r" b="b"/>
              <a:pathLst>
                <a:path w="663397" h="209152">
                  <a:moveTo>
                    <a:pt x="368274" y="166169"/>
                  </a:moveTo>
                  <a:cubicBezTo>
                    <a:pt x="375323" y="168733"/>
                    <a:pt x="382663" y="171687"/>
                    <a:pt x="390296" y="175031"/>
                  </a:cubicBezTo>
                  <a:cubicBezTo>
                    <a:pt x="397929" y="178375"/>
                    <a:pt x="405168" y="181821"/>
                    <a:pt x="412013" y="185368"/>
                  </a:cubicBezTo>
                  <a:cubicBezTo>
                    <a:pt x="418858" y="188916"/>
                    <a:pt x="424624" y="192277"/>
                    <a:pt x="429311" y="195451"/>
                  </a:cubicBezTo>
                  <a:lnTo>
                    <a:pt x="419023" y="205491"/>
                  </a:lnTo>
                  <a:cubicBezTo>
                    <a:pt x="414564" y="202391"/>
                    <a:pt x="408979" y="199005"/>
                    <a:pt x="402268" y="195333"/>
                  </a:cubicBezTo>
                  <a:cubicBezTo>
                    <a:pt x="395557" y="191661"/>
                    <a:pt x="388414" y="188051"/>
                    <a:pt x="380839" y="184503"/>
                  </a:cubicBezTo>
                  <a:cubicBezTo>
                    <a:pt x="373264" y="180955"/>
                    <a:pt x="365952" y="177818"/>
                    <a:pt x="358902" y="175091"/>
                  </a:cubicBezTo>
                  <a:moveTo>
                    <a:pt x="283235" y="165254"/>
                  </a:moveTo>
                  <a:lnTo>
                    <a:pt x="296951" y="170744"/>
                  </a:lnTo>
                  <a:cubicBezTo>
                    <a:pt x="289007" y="177369"/>
                    <a:pt x="279692" y="183679"/>
                    <a:pt x="269005" y="189672"/>
                  </a:cubicBezTo>
                  <a:cubicBezTo>
                    <a:pt x="258318" y="195665"/>
                    <a:pt x="247974" y="200710"/>
                    <a:pt x="237972" y="204807"/>
                  </a:cubicBezTo>
                  <a:cubicBezTo>
                    <a:pt x="236601" y="203310"/>
                    <a:pt x="234829" y="201456"/>
                    <a:pt x="232657" y="199246"/>
                  </a:cubicBezTo>
                  <a:cubicBezTo>
                    <a:pt x="230486" y="197035"/>
                    <a:pt x="228600" y="195236"/>
                    <a:pt x="226999" y="193850"/>
                  </a:cubicBezTo>
                  <a:cubicBezTo>
                    <a:pt x="237087" y="190356"/>
                    <a:pt x="247202" y="186134"/>
                    <a:pt x="257346" y="181182"/>
                  </a:cubicBezTo>
                  <a:cubicBezTo>
                    <a:pt x="267490" y="176230"/>
                    <a:pt x="276120" y="170920"/>
                    <a:pt x="283235" y="165254"/>
                  </a:cubicBezTo>
                  <a:moveTo>
                    <a:pt x="48692" y="136217"/>
                  </a:moveTo>
                  <a:lnTo>
                    <a:pt x="48692" y="157734"/>
                  </a:lnTo>
                  <a:lnTo>
                    <a:pt x="155676" y="157734"/>
                  </a:lnTo>
                  <a:lnTo>
                    <a:pt x="155676" y="136217"/>
                  </a:lnTo>
                  <a:moveTo>
                    <a:pt x="275234" y="123872"/>
                  </a:moveTo>
                  <a:lnTo>
                    <a:pt x="275234" y="147218"/>
                  </a:lnTo>
                  <a:lnTo>
                    <a:pt x="384733" y="147218"/>
                  </a:lnTo>
                  <a:lnTo>
                    <a:pt x="384733" y="123872"/>
                  </a:lnTo>
                  <a:moveTo>
                    <a:pt x="260604" y="112471"/>
                  </a:moveTo>
                  <a:lnTo>
                    <a:pt x="400050" y="112471"/>
                  </a:lnTo>
                  <a:lnTo>
                    <a:pt x="400050" y="158619"/>
                  </a:lnTo>
                  <a:lnTo>
                    <a:pt x="337413" y="158619"/>
                  </a:lnTo>
                  <a:lnTo>
                    <a:pt x="337413" y="193850"/>
                  </a:lnTo>
                  <a:cubicBezTo>
                    <a:pt x="337466" y="197660"/>
                    <a:pt x="336904" y="200543"/>
                    <a:pt x="335727" y="202496"/>
                  </a:cubicBezTo>
                  <a:cubicBezTo>
                    <a:pt x="334551" y="204450"/>
                    <a:pt x="332446" y="205904"/>
                    <a:pt x="329412" y="206859"/>
                  </a:cubicBezTo>
                  <a:cubicBezTo>
                    <a:pt x="326264" y="207842"/>
                    <a:pt x="322045" y="208441"/>
                    <a:pt x="316754" y="208655"/>
                  </a:cubicBezTo>
                  <a:cubicBezTo>
                    <a:pt x="311462" y="208869"/>
                    <a:pt x="304785" y="208954"/>
                    <a:pt x="296723" y="208911"/>
                  </a:cubicBezTo>
                  <a:cubicBezTo>
                    <a:pt x="296346" y="206930"/>
                    <a:pt x="295727" y="204849"/>
                    <a:pt x="294865" y="202668"/>
                  </a:cubicBezTo>
                  <a:cubicBezTo>
                    <a:pt x="294003" y="200487"/>
                    <a:pt x="293098" y="198463"/>
                    <a:pt x="292151" y="196595"/>
                  </a:cubicBezTo>
                  <a:cubicBezTo>
                    <a:pt x="298451" y="196814"/>
                    <a:pt x="303966" y="196948"/>
                    <a:pt x="308695" y="196996"/>
                  </a:cubicBezTo>
                  <a:cubicBezTo>
                    <a:pt x="313425" y="197043"/>
                    <a:pt x="316596" y="197062"/>
                    <a:pt x="318211" y="197053"/>
                  </a:cubicBezTo>
                  <a:cubicBezTo>
                    <a:pt x="319783" y="196957"/>
                    <a:pt x="320868" y="196633"/>
                    <a:pt x="321468" y="196080"/>
                  </a:cubicBezTo>
                  <a:cubicBezTo>
                    <a:pt x="322069" y="195528"/>
                    <a:pt x="322354" y="194632"/>
                    <a:pt x="322326" y="193392"/>
                  </a:cubicBezTo>
                  <a:lnTo>
                    <a:pt x="322326" y="158619"/>
                  </a:lnTo>
                  <a:lnTo>
                    <a:pt x="260604" y="158619"/>
                  </a:lnTo>
                  <a:moveTo>
                    <a:pt x="48692" y="103984"/>
                  </a:moveTo>
                  <a:lnTo>
                    <a:pt x="48692" y="124587"/>
                  </a:lnTo>
                  <a:lnTo>
                    <a:pt x="155676" y="124587"/>
                  </a:lnTo>
                  <a:lnTo>
                    <a:pt x="155676" y="103984"/>
                  </a:lnTo>
                  <a:moveTo>
                    <a:pt x="33604" y="92125"/>
                  </a:moveTo>
                  <a:lnTo>
                    <a:pt x="171221" y="92125"/>
                  </a:lnTo>
                  <a:lnTo>
                    <a:pt x="171221" y="191562"/>
                  </a:lnTo>
                  <a:cubicBezTo>
                    <a:pt x="171264" y="195845"/>
                    <a:pt x="170607" y="199157"/>
                    <a:pt x="169249" y="201497"/>
                  </a:cubicBezTo>
                  <a:cubicBezTo>
                    <a:pt x="167892" y="203836"/>
                    <a:pt x="165578" y="205548"/>
                    <a:pt x="162306" y="206631"/>
                  </a:cubicBezTo>
                  <a:cubicBezTo>
                    <a:pt x="158910" y="207833"/>
                    <a:pt x="154214" y="208565"/>
                    <a:pt x="148218" y="208826"/>
                  </a:cubicBezTo>
                  <a:cubicBezTo>
                    <a:pt x="142222" y="209088"/>
                    <a:pt x="134726" y="209192"/>
                    <a:pt x="125730" y="209140"/>
                  </a:cubicBezTo>
                  <a:cubicBezTo>
                    <a:pt x="125334" y="207016"/>
                    <a:pt x="124639" y="204706"/>
                    <a:pt x="123644" y="202211"/>
                  </a:cubicBezTo>
                  <a:cubicBezTo>
                    <a:pt x="122648" y="199716"/>
                    <a:pt x="121667" y="197463"/>
                    <a:pt x="120701" y="195452"/>
                  </a:cubicBezTo>
                  <a:cubicBezTo>
                    <a:pt x="127644" y="195671"/>
                    <a:pt x="133931" y="195805"/>
                    <a:pt x="139560" y="195853"/>
                  </a:cubicBezTo>
                  <a:cubicBezTo>
                    <a:pt x="145189" y="195900"/>
                    <a:pt x="148961" y="195919"/>
                    <a:pt x="150876" y="195910"/>
                  </a:cubicBezTo>
                  <a:cubicBezTo>
                    <a:pt x="152676" y="195819"/>
                    <a:pt x="153933" y="195428"/>
                    <a:pt x="154648" y="194737"/>
                  </a:cubicBezTo>
                  <a:cubicBezTo>
                    <a:pt x="155362" y="194046"/>
                    <a:pt x="155705" y="192911"/>
                    <a:pt x="155676" y="191333"/>
                  </a:cubicBezTo>
                  <a:lnTo>
                    <a:pt x="155676" y="169364"/>
                  </a:lnTo>
                  <a:lnTo>
                    <a:pt x="48692" y="169364"/>
                  </a:lnTo>
                  <a:lnTo>
                    <a:pt x="48692" y="208912"/>
                  </a:lnTo>
                  <a:lnTo>
                    <a:pt x="33604" y="208912"/>
                  </a:lnTo>
                  <a:moveTo>
                    <a:pt x="568071" y="77924"/>
                  </a:moveTo>
                  <a:lnTo>
                    <a:pt x="568071" y="119786"/>
                  </a:lnTo>
                  <a:lnTo>
                    <a:pt x="624992" y="119786"/>
                  </a:lnTo>
                  <a:lnTo>
                    <a:pt x="624992" y="77924"/>
                  </a:lnTo>
                  <a:moveTo>
                    <a:pt x="498805" y="77924"/>
                  </a:moveTo>
                  <a:lnTo>
                    <a:pt x="498805" y="119786"/>
                  </a:lnTo>
                  <a:lnTo>
                    <a:pt x="553212" y="119786"/>
                  </a:lnTo>
                  <a:lnTo>
                    <a:pt x="553212" y="77924"/>
                  </a:lnTo>
                  <a:moveTo>
                    <a:pt x="328498" y="71523"/>
                  </a:moveTo>
                  <a:cubicBezTo>
                    <a:pt x="330460" y="73846"/>
                    <a:pt x="332308" y="76356"/>
                    <a:pt x="334041" y="79052"/>
                  </a:cubicBezTo>
                  <a:cubicBezTo>
                    <a:pt x="335775" y="81748"/>
                    <a:pt x="337280" y="84429"/>
                    <a:pt x="338556" y="87096"/>
                  </a:cubicBezTo>
                  <a:lnTo>
                    <a:pt x="430225" y="87096"/>
                  </a:lnTo>
                  <a:lnTo>
                    <a:pt x="430225" y="99869"/>
                  </a:lnTo>
                  <a:lnTo>
                    <a:pt x="229057" y="99869"/>
                  </a:lnTo>
                  <a:lnTo>
                    <a:pt x="229057" y="87096"/>
                  </a:lnTo>
                  <a:lnTo>
                    <a:pt x="322554" y="87096"/>
                  </a:lnTo>
                  <a:cubicBezTo>
                    <a:pt x="321516" y="85135"/>
                    <a:pt x="320392" y="83217"/>
                    <a:pt x="319182" y="81342"/>
                  </a:cubicBezTo>
                  <a:cubicBezTo>
                    <a:pt x="317973" y="79467"/>
                    <a:pt x="316735" y="77721"/>
                    <a:pt x="315468" y="76103"/>
                  </a:cubicBezTo>
                  <a:moveTo>
                    <a:pt x="269976" y="45234"/>
                  </a:moveTo>
                  <a:lnTo>
                    <a:pt x="269976" y="60807"/>
                  </a:lnTo>
                  <a:lnTo>
                    <a:pt x="389534" y="60807"/>
                  </a:lnTo>
                  <a:lnTo>
                    <a:pt x="389534" y="45234"/>
                  </a:lnTo>
                  <a:moveTo>
                    <a:pt x="520979" y="34718"/>
                  </a:moveTo>
                  <a:cubicBezTo>
                    <a:pt x="517183" y="39876"/>
                    <a:pt x="513116" y="44891"/>
                    <a:pt x="508778" y="49763"/>
                  </a:cubicBezTo>
                  <a:cubicBezTo>
                    <a:pt x="504439" y="54635"/>
                    <a:pt x="499972" y="59307"/>
                    <a:pt x="495376" y="63779"/>
                  </a:cubicBezTo>
                  <a:lnTo>
                    <a:pt x="557555" y="63779"/>
                  </a:lnTo>
                  <a:cubicBezTo>
                    <a:pt x="561946" y="59693"/>
                    <a:pt x="566251" y="55107"/>
                    <a:pt x="570471" y="50021"/>
                  </a:cubicBezTo>
                  <a:cubicBezTo>
                    <a:pt x="574691" y="44934"/>
                    <a:pt x="578539" y="39833"/>
                    <a:pt x="582015" y="34718"/>
                  </a:cubicBezTo>
                  <a:moveTo>
                    <a:pt x="269976" y="19859"/>
                  </a:moveTo>
                  <a:lnTo>
                    <a:pt x="269976" y="34975"/>
                  </a:lnTo>
                  <a:lnTo>
                    <a:pt x="389534" y="34975"/>
                  </a:lnTo>
                  <a:lnTo>
                    <a:pt x="389534" y="19859"/>
                  </a:lnTo>
                  <a:moveTo>
                    <a:pt x="255346" y="9144"/>
                  </a:moveTo>
                  <a:lnTo>
                    <a:pt x="404622" y="9144"/>
                  </a:lnTo>
                  <a:lnTo>
                    <a:pt x="404622" y="71523"/>
                  </a:lnTo>
                  <a:lnTo>
                    <a:pt x="328498" y="71523"/>
                  </a:lnTo>
                  <a:lnTo>
                    <a:pt x="255346" y="71523"/>
                  </a:lnTo>
                  <a:moveTo>
                    <a:pt x="113385" y="671"/>
                  </a:moveTo>
                  <a:lnTo>
                    <a:pt x="128702" y="671"/>
                  </a:lnTo>
                  <a:lnTo>
                    <a:pt x="128702" y="30160"/>
                  </a:lnTo>
                  <a:cubicBezTo>
                    <a:pt x="138731" y="27360"/>
                    <a:pt x="148447" y="24274"/>
                    <a:pt x="157848" y="20902"/>
                  </a:cubicBezTo>
                  <a:cubicBezTo>
                    <a:pt x="167249" y="17530"/>
                    <a:pt x="175136" y="14216"/>
                    <a:pt x="181508" y="10958"/>
                  </a:cubicBezTo>
                  <a:lnTo>
                    <a:pt x="192481" y="21931"/>
                  </a:lnTo>
                  <a:cubicBezTo>
                    <a:pt x="183580" y="25965"/>
                    <a:pt x="173493" y="29727"/>
                    <a:pt x="162220" y="33219"/>
                  </a:cubicBezTo>
                  <a:cubicBezTo>
                    <a:pt x="150947" y="36711"/>
                    <a:pt x="139774" y="39731"/>
                    <a:pt x="128702" y="42280"/>
                  </a:cubicBezTo>
                  <a:lnTo>
                    <a:pt x="128702" y="61490"/>
                  </a:lnTo>
                  <a:cubicBezTo>
                    <a:pt x="128559" y="64396"/>
                    <a:pt x="129302" y="66359"/>
                    <a:pt x="130930" y="67379"/>
                  </a:cubicBezTo>
                  <a:cubicBezTo>
                    <a:pt x="132559" y="68398"/>
                    <a:pt x="135931" y="68875"/>
                    <a:pt x="141046" y="68808"/>
                  </a:cubicBezTo>
                  <a:lnTo>
                    <a:pt x="177851" y="68808"/>
                  </a:lnTo>
                  <a:cubicBezTo>
                    <a:pt x="181737" y="69046"/>
                    <a:pt x="184366" y="67884"/>
                    <a:pt x="185737" y="65321"/>
                  </a:cubicBezTo>
                  <a:cubicBezTo>
                    <a:pt x="187109" y="62757"/>
                    <a:pt x="187909" y="57364"/>
                    <a:pt x="188138" y="49141"/>
                  </a:cubicBezTo>
                  <a:cubicBezTo>
                    <a:pt x="189952" y="50203"/>
                    <a:pt x="192152" y="51223"/>
                    <a:pt x="194738" y="52199"/>
                  </a:cubicBezTo>
                  <a:cubicBezTo>
                    <a:pt x="197324" y="53176"/>
                    <a:pt x="199696" y="53910"/>
                    <a:pt x="201854" y="54401"/>
                  </a:cubicBezTo>
                  <a:cubicBezTo>
                    <a:pt x="201225" y="65049"/>
                    <a:pt x="199282" y="72369"/>
                    <a:pt x="196024" y="76360"/>
                  </a:cubicBezTo>
                  <a:cubicBezTo>
                    <a:pt x="192767" y="80351"/>
                    <a:pt x="187166" y="82243"/>
                    <a:pt x="179222" y="82038"/>
                  </a:cubicBezTo>
                  <a:lnTo>
                    <a:pt x="139674" y="82038"/>
                  </a:lnTo>
                  <a:cubicBezTo>
                    <a:pt x="129478" y="82196"/>
                    <a:pt x="122496" y="80798"/>
                    <a:pt x="118729" y="77845"/>
                  </a:cubicBezTo>
                  <a:cubicBezTo>
                    <a:pt x="114962" y="74891"/>
                    <a:pt x="113181" y="69440"/>
                    <a:pt x="113385" y="61490"/>
                  </a:cubicBezTo>
                  <a:moveTo>
                    <a:pt x="63551" y="442"/>
                  </a:moveTo>
                  <a:lnTo>
                    <a:pt x="78638" y="442"/>
                  </a:lnTo>
                  <a:lnTo>
                    <a:pt x="78638" y="84102"/>
                  </a:lnTo>
                  <a:lnTo>
                    <a:pt x="63551" y="84102"/>
                  </a:lnTo>
                  <a:lnTo>
                    <a:pt x="63551" y="66979"/>
                  </a:lnTo>
                  <a:cubicBezTo>
                    <a:pt x="52478" y="69162"/>
                    <a:pt x="41705" y="71245"/>
                    <a:pt x="31232" y="73227"/>
                  </a:cubicBezTo>
                  <a:cubicBezTo>
                    <a:pt x="20759" y="75209"/>
                    <a:pt x="11187" y="77006"/>
                    <a:pt x="2514" y="78617"/>
                  </a:cubicBezTo>
                  <a:lnTo>
                    <a:pt x="0" y="65378"/>
                  </a:lnTo>
                  <a:cubicBezTo>
                    <a:pt x="8363" y="64091"/>
                    <a:pt x="18040" y="62548"/>
                    <a:pt x="29032" y="60747"/>
                  </a:cubicBezTo>
                  <a:cubicBezTo>
                    <a:pt x="40024" y="58946"/>
                    <a:pt x="51530" y="57059"/>
                    <a:pt x="63551" y="55087"/>
                  </a:cubicBezTo>
                  <a:lnTo>
                    <a:pt x="63551" y="33361"/>
                  </a:lnTo>
                  <a:lnTo>
                    <a:pt x="5715" y="33361"/>
                  </a:lnTo>
                  <a:lnTo>
                    <a:pt x="5715" y="20788"/>
                  </a:lnTo>
                  <a:lnTo>
                    <a:pt x="63551" y="20788"/>
                  </a:lnTo>
                  <a:moveTo>
                    <a:pt x="526008" y="0"/>
                  </a:moveTo>
                  <a:lnTo>
                    <a:pt x="539724" y="5029"/>
                  </a:lnTo>
                  <a:cubicBezTo>
                    <a:pt x="538357" y="7758"/>
                    <a:pt x="536919" y="10415"/>
                    <a:pt x="535409" y="13001"/>
                  </a:cubicBezTo>
                  <a:cubicBezTo>
                    <a:pt x="533900" y="15587"/>
                    <a:pt x="532290" y="18188"/>
                    <a:pt x="530580" y="20802"/>
                  </a:cubicBezTo>
                  <a:lnTo>
                    <a:pt x="592074" y="20802"/>
                  </a:lnTo>
                  <a:lnTo>
                    <a:pt x="595274" y="19888"/>
                  </a:lnTo>
                  <a:lnTo>
                    <a:pt x="605104" y="27190"/>
                  </a:lnTo>
                  <a:cubicBezTo>
                    <a:pt x="601151" y="33324"/>
                    <a:pt x="596655" y="39562"/>
                    <a:pt x="591617" y="45905"/>
                  </a:cubicBezTo>
                  <a:cubicBezTo>
                    <a:pt x="586578" y="52248"/>
                    <a:pt x="581396" y="58206"/>
                    <a:pt x="576072" y="63779"/>
                  </a:cubicBezTo>
                  <a:lnTo>
                    <a:pt x="640080" y="63779"/>
                  </a:lnTo>
                  <a:lnTo>
                    <a:pt x="640080" y="144909"/>
                  </a:lnTo>
                  <a:lnTo>
                    <a:pt x="624992" y="144909"/>
                  </a:lnTo>
                  <a:lnTo>
                    <a:pt x="624992" y="134159"/>
                  </a:lnTo>
                  <a:lnTo>
                    <a:pt x="498805" y="134159"/>
                  </a:lnTo>
                  <a:lnTo>
                    <a:pt x="498805" y="174184"/>
                  </a:lnTo>
                  <a:cubicBezTo>
                    <a:pt x="498500" y="180693"/>
                    <a:pt x="500367" y="185172"/>
                    <a:pt x="504406" y="187621"/>
                  </a:cubicBezTo>
                  <a:cubicBezTo>
                    <a:pt x="508444" y="190070"/>
                    <a:pt x="516483" y="191233"/>
                    <a:pt x="528523" y="191109"/>
                  </a:cubicBezTo>
                  <a:lnTo>
                    <a:pt x="619734" y="191109"/>
                  </a:lnTo>
                  <a:cubicBezTo>
                    <a:pt x="627236" y="191219"/>
                    <a:pt x="632908" y="190287"/>
                    <a:pt x="636752" y="188314"/>
                  </a:cubicBezTo>
                  <a:cubicBezTo>
                    <a:pt x="640596" y="186340"/>
                    <a:pt x="643322" y="182664"/>
                    <a:pt x="644931" y="177285"/>
                  </a:cubicBezTo>
                  <a:cubicBezTo>
                    <a:pt x="646540" y="171906"/>
                    <a:pt x="647742" y="164163"/>
                    <a:pt x="648538" y="154057"/>
                  </a:cubicBezTo>
                  <a:cubicBezTo>
                    <a:pt x="650671" y="155439"/>
                    <a:pt x="653091" y="156621"/>
                    <a:pt x="655796" y="157602"/>
                  </a:cubicBezTo>
                  <a:cubicBezTo>
                    <a:pt x="658501" y="158584"/>
                    <a:pt x="661035" y="159308"/>
                    <a:pt x="663397" y="159775"/>
                  </a:cubicBezTo>
                  <a:cubicBezTo>
                    <a:pt x="662253" y="171419"/>
                    <a:pt x="660376" y="180546"/>
                    <a:pt x="657767" y="187157"/>
                  </a:cubicBezTo>
                  <a:cubicBezTo>
                    <a:pt x="655157" y="193767"/>
                    <a:pt x="650910" y="198421"/>
                    <a:pt x="645024" y="201119"/>
                  </a:cubicBezTo>
                  <a:cubicBezTo>
                    <a:pt x="639139" y="203816"/>
                    <a:pt x="630709" y="205119"/>
                    <a:pt x="619734" y="205025"/>
                  </a:cubicBezTo>
                  <a:lnTo>
                    <a:pt x="529895" y="205025"/>
                  </a:lnTo>
                  <a:cubicBezTo>
                    <a:pt x="512788" y="205302"/>
                    <a:pt x="500824" y="203266"/>
                    <a:pt x="494004" y="198917"/>
                  </a:cubicBezTo>
                  <a:cubicBezTo>
                    <a:pt x="487184" y="194569"/>
                    <a:pt x="483908" y="186248"/>
                    <a:pt x="484175" y="173956"/>
                  </a:cubicBezTo>
                  <a:lnTo>
                    <a:pt x="484175" y="74045"/>
                  </a:lnTo>
                  <a:cubicBezTo>
                    <a:pt x="480722" y="77124"/>
                    <a:pt x="477169" y="80047"/>
                    <a:pt x="473516" y="82814"/>
                  </a:cubicBezTo>
                  <a:cubicBezTo>
                    <a:pt x="469863" y="85582"/>
                    <a:pt x="466253" y="88222"/>
                    <a:pt x="462686" y="90734"/>
                  </a:cubicBezTo>
                  <a:cubicBezTo>
                    <a:pt x="461905" y="88856"/>
                    <a:pt x="460667" y="86492"/>
                    <a:pt x="458971" y="83643"/>
                  </a:cubicBezTo>
                  <a:cubicBezTo>
                    <a:pt x="457276" y="80793"/>
                    <a:pt x="455695" y="78431"/>
                    <a:pt x="454228" y="76555"/>
                  </a:cubicBezTo>
                  <a:cubicBezTo>
                    <a:pt x="468534" y="67715"/>
                    <a:pt x="482041" y="56670"/>
                    <a:pt x="494747" y="43421"/>
                  </a:cubicBezTo>
                  <a:cubicBezTo>
                    <a:pt x="507454" y="30171"/>
                    <a:pt x="517874" y="15697"/>
                    <a:pt x="526008" y="0"/>
                  </a:cubicBezTo>
                </a:path>
              </a:pathLst>
            </a:custGeom>
            <a:solidFill>
              <a:schemeClr val="accent2">
                <a:alpha val="100000"/>
              </a:schemeClr>
            </a:solidFill>
            <a:ln w="9525">
              <a:solidFill>
                <a:srgbClr val="FFFFFF">
                  <a:alpha val="0"/>
                </a:srgbClr>
              </a:solidFill>
            </a:ln>
          </p:spPr>
          <p:txBody>
            <a:bodyPr anchor="ctr"/>
            <a:lstStyle/>
            <a:p>
              <a:pPr marL="0" algn="ctr"/>
              <a:endParaRPr>
                <a:solidFill>
                  <a:schemeClr val="tx1"/>
                </a:solidFill>
                <a:latin typeface="+mn-lt"/>
                <a:ea typeface="+mn-ea"/>
              </a:endParaRPr>
            </a:p>
          </p:txBody>
        </p:sp>
        <p:sp>
          <p:nvSpPr>
            <p:cNvPr id="122" name="形状26"/>
            <p:cNvSpPr txBox="1"/>
            <p:nvPr/>
          </p:nvSpPr>
          <p:spPr>
            <a:xfrm>
              <a:off x="201802" y="2484421"/>
              <a:ext cx="720000" cy="540000"/>
            </a:xfrm>
            <a:prstGeom prst="rect">
              <a:avLst/>
            </a:prstGeom>
            <a:solidFill>
              <a:srgbClr val="272727">
                <a:alpha val="100000"/>
              </a:srgbClr>
            </a:solidFill>
            <a:ln w="9525">
              <a:solidFill>
                <a:srgbClr val="FFFFFF">
                  <a:alpha val="0"/>
                </a:srgbClr>
              </a:solidFill>
            </a:ln>
          </p:spPr>
          <p:txBody>
            <a:bodyPr anchor="ctr"/>
            <a:lstStyle/>
            <a:p>
              <a:pPr marL="0" algn="ctr"/>
              <a:endParaRPr>
                <a:solidFill>
                  <a:schemeClr val="bg1"/>
                </a:solidFill>
                <a:latin typeface="+mn-lt"/>
                <a:ea typeface="+mn-ea"/>
              </a:endParaRPr>
            </a:p>
          </p:txBody>
        </p:sp>
        <p:sp>
          <p:nvSpPr>
            <p:cNvPr id="123" name="形状27"/>
            <p:cNvSpPr txBox="1"/>
            <p:nvPr/>
          </p:nvSpPr>
          <p:spPr>
            <a:xfrm>
              <a:off x="223716" y="3085260"/>
              <a:ext cx="670027" cy="208469"/>
            </a:xfrm>
            <a:custGeom>
              <a:avLst/>
              <a:gdLst/>
              <a:ahLst/>
              <a:cxnLst/>
              <a:rect l="l" t="t" r="r" b="b"/>
              <a:pathLst>
                <a:path w="670027" h="208469">
                  <a:moveTo>
                    <a:pt x="397764" y="140117"/>
                  </a:moveTo>
                  <a:cubicBezTo>
                    <a:pt x="405122" y="145223"/>
                    <a:pt x="412638" y="150899"/>
                    <a:pt x="420310" y="157148"/>
                  </a:cubicBezTo>
                  <a:cubicBezTo>
                    <a:pt x="427982" y="163396"/>
                    <a:pt x="434183" y="169073"/>
                    <a:pt x="438912" y="174179"/>
                  </a:cubicBezTo>
                  <a:lnTo>
                    <a:pt x="429540" y="183323"/>
                  </a:lnTo>
                  <a:cubicBezTo>
                    <a:pt x="425049" y="178298"/>
                    <a:pt x="419000" y="172516"/>
                    <a:pt x="411395" y="165978"/>
                  </a:cubicBezTo>
                  <a:cubicBezTo>
                    <a:pt x="403789" y="159439"/>
                    <a:pt x="396197" y="153485"/>
                    <a:pt x="388620" y="148118"/>
                  </a:cubicBezTo>
                  <a:moveTo>
                    <a:pt x="106985" y="113600"/>
                  </a:moveTo>
                  <a:lnTo>
                    <a:pt x="120930" y="116343"/>
                  </a:lnTo>
                  <a:cubicBezTo>
                    <a:pt x="117315" y="129773"/>
                    <a:pt x="112829" y="142575"/>
                    <a:pt x="107471" y="154748"/>
                  </a:cubicBezTo>
                  <a:cubicBezTo>
                    <a:pt x="102113" y="166920"/>
                    <a:pt x="96312" y="177436"/>
                    <a:pt x="90069" y="186294"/>
                  </a:cubicBezTo>
                  <a:cubicBezTo>
                    <a:pt x="88578" y="185166"/>
                    <a:pt x="86644" y="183765"/>
                    <a:pt x="84268" y="182094"/>
                  </a:cubicBezTo>
                  <a:cubicBezTo>
                    <a:pt x="81891" y="180422"/>
                    <a:pt x="79786" y="179079"/>
                    <a:pt x="77953" y="178065"/>
                  </a:cubicBezTo>
                  <a:cubicBezTo>
                    <a:pt x="84392" y="169878"/>
                    <a:pt x="90088" y="160134"/>
                    <a:pt x="95041" y="148833"/>
                  </a:cubicBezTo>
                  <a:cubicBezTo>
                    <a:pt x="99994" y="137531"/>
                    <a:pt x="103975" y="125787"/>
                    <a:pt x="106985" y="113600"/>
                  </a:cubicBezTo>
                  <a:moveTo>
                    <a:pt x="184481" y="112914"/>
                  </a:moveTo>
                  <a:cubicBezTo>
                    <a:pt x="190229" y="124258"/>
                    <a:pt x="195534" y="136202"/>
                    <a:pt x="200397" y="148747"/>
                  </a:cubicBezTo>
                  <a:cubicBezTo>
                    <a:pt x="205259" y="161291"/>
                    <a:pt x="208793" y="172207"/>
                    <a:pt x="210998" y="181494"/>
                  </a:cubicBezTo>
                  <a:lnTo>
                    <a:pt x="197054" y="186523"/>
                  </a:lnTo>
                  <a:cubicBezTo>
                    <a:pt x="195792" y="180464"/>
                    <a:pt x="193870" y="173456"/>
                    <a:pt x="191288" y="165500"/>
                  </a:cubicBezTo>
                  <a:cubicBezTo>
                    <a:pt x="188705" y="157544"/>
                    <a:pt x="185717" y="149335"/>
                    <a:pt x="182321" y="140871"/>
                  </a:cubicBezTo>
                  <a:cubicBezTo>
                    <a:pt x="178926" y="132407"/>
                    <a:pt x="175379" y="124383"/>
                    <a:pt x="171679" y="116800"/>
                  </a:cubicBezTo>
                  <a:moveTo>
                    <a:pt x="234315" y="98526"/>
                  </a:moveTo>
                  <a:lnTo>
                    <a:pt x="336957" y="98526"/>
                  </a:lnTo>
                  <a:lnTo>
                    <a:pt x="336957" y="110613"/>
                  </a:lnTo>
                  <a:lnTo>
                    <a:pt x="294209" y="110613"/>
                  </a:lnTo>
                  <a:lnTo>
                    <a:pt x="294209" y="136017"/>
                  </a:lnTo>
                  <a:lnTo>
                    <a:pt x="332842" y="136017"/>
                  </a:lnTo>
                  <a:lnTo>
                    <a:pt x="332842" y="147875"/>
                  </a:lnTo>
                  <a:lnTo>
                    <a:pt x="294209" y="147875"/>
                  </a:lnTo>
                  <a:lnTo>
                    <a:pt x="294209" y="181037"/>
                  </a:lnTo>
                  <a:cubicBezTo>
                    <a:pt x="303481" y="184932"/>
                    <a:pt x="314082" y="187542"/>
                    <a:pt x="326012" y="188866"/>
                  </a:cubicBezTo>
                  <a:cubicBezTo>
                    <a:pt x="337943" y="190190"/>
                    <a:pt x="351116" y="190857"/>
                    <a:pt x="365532" y="190866"/>
                  </a:cubicBezTo>
                  <a:cubicBezTo>
                    <a:pt x="368046" y="190868"/>
                    <a:pt x="372705" y="190865"/>
                    <a:pt x="379508" y="190859"/>
                  </a:cubicBezTo>
                  <a:cubicBezTo>
                    <a:pt x="386312" y="190853"/>
                    <a:pt x="393893" y="190837"/>
                    <a:pt x="402251" y="190809"/>
                  </a:cubicBezTo>
                  <a:cubicBezTo>
                    <a:pt x="410608" y="190782"/>
                    <a:pt x="418375" y="190737"/>
                    <a:pt x="425550" y="190673"/>
                  </a:cubicBezTo>
                  <a:cubicBezTo>
                    <a:pt x="432725" y="190610"/>
                    <a:pt x="437941" y="190522"/>
                    <a:pt x="441198" y="190409"/>
                  </a:cubicBezTo>
                  <a:cubicBezTo>
                    <a:pt x="440017" y="192205"/>
                    <a:pt x="438893" y="194329"/>
                    <a:pt x="437826" y="196781"/>
                  </a:cubicBezTo>
                  <a:cubicBezTo>
                    <a:pt x="436760" y="199234"/>
                    <a:pt x="435979" y="201530"/>
                    <a:pt x="435483" y="203668"/>
                  </a:cubicBezTo>
                  <a:lnTo>
                    <a:pt x="365303" y="203668"/>
                  </a:lnTo>
                  <a:cubicBezTo>
                    <a:pt x="348703" y="203789"/>
                    <a:pt x="333770" y="202912"/>
                    <a:pt x="320506" y="201035"/>
                  </a:cubicBezTo>
                  <a:cubicBezTo>
                    <a:pt x="307241" y="199158"/>
                    <a:pt x="295577" y="195554"/>
                    <a:pt x="285513" y="190223"/>
                  </a:cubicBezTo>
                  <a:cubicBezTo>
                    <a:pt x="275449" y="184892"/>
                    <a:pt x="266918" y="177105"/>
                    <a:pt x="259919" y="166863"/>
                  </a:cubicBezTo>
                  <a:cubicBezTo>
                    <a:pt x="258218" y="175102"/>
                    <a:pt x="255904" y="182684"/>
                    <a:pt x="252975" y="189609"/>
                  </a:cubicBezTo>
                  <a:cubicBezTo>
                    <a:pt x="250046" y="196534"/>
                    <a:pt x="246417" y="202744"/>
                    <a:pt x="242088" y="208240"/>
                  </a:cubicBezTo>
                  <a:cubicBezTo>
                    <a:pt x="240830" y="207130"/>
                    <a:pt x="239116" y="205806"/>
                    <a:pt x="236944" y="204268"/>
                  </a:cubicBezTo>
                  <a:cubicBezTo>
                    <a:pt x="234773" y="202730"/>
                    <a:pt x="232829" y="201463"/>
                    <a:pt x="231115" y="200468"/>
                  </a:cubicBezTo>
                  <a:cubicBezTo>
                    <a:pt x="238716" y="191581"/>
                    <a:pt x="244031" y="180494"/>
                    <a:pt x="247060" y="167206"/>
                  </a:cubicBezTo>
                  <a:cubicBezTo>
                    <a:pt x="250089" y="153919"/>
                    <a:pt x="251860" y="138946"/>
                    <a:pt x="252375" y="122286"/>
                  </a:cubicBezTo>
                  <a:lnTo>
                    <a:pt x="265405" y="123201"/>
                  </a:lnTo>
                  <a:cubicBezTo>
                    <a:pt x="265172" y="128106"/>
                    <a:pt x="264838" y="132869"/>
                    <a:pt x="264405" y="137488"/>
                  </a:cubicBezTo>
                  <a:cubicBezTo>
                    <a:pt x="263971" y="142108"/>
                    <a:pt x="263467" y="146642"/>
                    <a:pt x="262890" y="151090"/>
                  </a:cubicBezTo>
                  <a:cubicBezTo>
                    <a:pt x="267653" y="160427"/>
                    <a:pt x="273673" y="167813"/>
                    <a:pt x="280950" y="173250"/>
                  </a:cubicBezTo>
                  <a:lnTo>
                    <a:pt x="280950" y="110613"/>
                  </a:lnTo>
                  <a:lnTo>
                    <a:pt x="234315" y="110613"/>
                  </a:lnTo>
                  <a:moveTo>
                    <a:pt x="574701" y="77924"/>
                  </a:moveTo>
                  <a:lnTo>
                    <a:pt x="574701" y="119786"/>
                  </a:lnTo>
                  <a:lnTo>
                    <a:pt x="631622" y="119786"/>
                  </a:lnTo>
                  <a:lnTo>
                    <a:pt x="631622" y="77924"/>
                  </a:lnTo>
                  <a:moveTo>
                    <a:pt x="505435" y="77924"/>
                  </a:moveTo>
                  <a:lnTo>
                    <a:pt x="505435" y="119786"/>
                  </a:lnTo>
                  <a:lnTo>
                    <a:pt x="559842" y="119786"/>
                  </a:lnTo>
                  <a:lnTo>
                    <a:pt x="559842" y="77924"/>
                  </a:lnTo>
                  <a:moveTo>
                    <a:pt x="90297" y="72909"/>
                  </a:moveTo>
                  <a:lnTo>
                    <a:pt x="210998" y="72909"/>
                  </a:lnTo>
                  <a:lnTo>
                    <a:pt x="210998" y="87311"/>
                  </a:lnTo>
                  <a:lnTo>
                    <a:pt x="154763" y="87311"/>
                  </a:lnTo>
                  <a:lnTo>
                    <a:pt x="154763" y="188809"/>
                  </a:lnTo>
                  <a:cubicBezTo>
                    <a:pt x="154815" y="193314"/>
                    <a:pt x="154253" y="196819"/>
                    <a:pt x="153077" y="199325"/>
                  </a:cubicBezTo>
                  <a:cubicBezTo>
                    <a:pt x="151900" y="201830"/>
                    <a:pt x="149795" y="203735"/>
                    <a:pt x="146761" y="205040"/>
                  </a:cubicBezTo>
                  <a:cubicBezTo>
                    <a:pt x="143590" y="206364"/>
                    <a:pt x="139303" y="207202"/>
                    <a:pt x="133903" y="207554"/>
                  </a:cubicBezTo>
                  <a:cubicBezTo>
                    <a:pt x="128502" y="207907"/>
                    <a:pt x="121816" y="208059"/>
                    <a:pt x="113843" y="208011"/>
                  </a:cubicBezTo>
                  <a:cubicBezTo>
                    <a:pt x="113572" y="205649"/>
                    <a:pt x="112972" y="203058"/>
                    <a:pt x="112043" y="200239"/>
                  </a:cubicBezTo>
                  <a:cubicBezTo>
                    <a:pt x="111114" y="197420"/>
                    <a:pt x="110114" y="194829"/>
                    <a:pt x="109043" y="192467"/>
                  </a:cubicBezTo>
                  <a:cubicBezTo>
                    <a:pt x="115343" y="192681"/>
                    <a:pt x="120858" y="192767"/>
                    <a:pt x="125587" y="192724"/>
                  </a:cubicBezTo>
                  <a:cubicBezTo>
                    <a:pt x="130317" y="192681"/>
                    <a:pt x="133488" y="192595"/>
                    <a:pt x="135103" y="192467"/>
                  </a:cubicBezTo>
                  <a:cubicBezTo>
                    <a:pt x="136784" y="192490"/>
                    <a:pt x="137937" y="192214"/>
                    <a:pt x="138560" y="191638"/>
                  </a:cubicBezTo>
                  <a:cubicBezTo>
                    <a:pt x="139184" y="191062"/>
                    <a:pt x="139480" y="190042"/>
                    <a:pt x="139446" y="188580"/>
                  </a:cubicBezTo>
                  <a:lnTo>
                    <a:pt x="139446" y="87311"/>
                  </a:lnTo>
                  <a:lnTo>
                    <a:pt x="90297" y="87311"/>
                  </a:lnTo>
                  <a:moveTo>
                    <a:pt x="381305" y="69937"/>
                  </a:moveTo>
                  <a:lnTo>
                    <a:pt x="394335" y="69937"/>
                  </a:lnTo>
                  <a:cubicBezTo>
                    <a:pt x="394047" y="91400"/>
                    <a:pt x="392464" y="109637"/>
                    <a:pt x="389585" y="124649"/>
                  </a:cubicBezTo>
                  <a:cubicBezTo>
                    <a:pt x="386707" y="139660"/>
                    <a:pt x="381060" y="152055"/>
                    <a:pt x="372644" y="161834"/>
                  </a:cubicBezTo>
                  <a:cubicBezTo>
                    <a:pt x="364228" y="171613"/>
                    <a:pt x="351570" y="179386"/>
                    <a:pt x="334671" y="185151"/>
                  </a:cubicBezTo>
                  <a:cubicBezTo>
                    <a:pt x="333928" y="183565"/>
                    <a:pt x="332842" y="181765"/>
                    <a:pt x="331413" y="179751"/>
                  </a:cubicBezTo>
                  <a:cubicBezTo>
                    <a:pt x="329984" y="177736"/>
                    <a:pt x="328556" y="176107"/>
                    <a:pt x="327127" y="174864"/>
                  </a:cubicBezTo>
                  <a:cubicBezTo>
                    <a:pt x="342811" y="169861"/>
                    <a:pt x="354470" y="162977"/>
                    <a:pt x="362103" y="154214"/>
                  </a:cubicBezTo>
                  <a:cubicBezTo>
                    <a:pt x="369735" y="145451"/>
                    <a:pt x="374790" y="134199"/>
                    <a:pt x="377267" y="120458"/>
                  </a:cubicBezTo>
                  <a:cubicBezTo>
                    <a:pt x="379743" y="106716"/>
                    <a:pt x="381089" y="89876"/>
                    <a:pt x="381305" y="69937"/>
                  </a:cubicBezTo>
                  <a:moveTo>
                    <a:pt x="261976" y="50949"/>
                  </a:moveTo>
                  <a:lnTo>
                    <a:pt x="261976" y="69494"/>
                  </a:lnTo>
                  <a:lnTo>
                    <a:pt x="310896" y="69494"/>
                  </a:lnTo>
                  <a:lnTo>
                    <a:pt x="310896" y="50949"/>
                  </a:lnTo>
                  <a:moveTo>
                    <a:pt x="527609" y="34718"/>
                  </a:moveTo>
                  <a:cubicBezTo>
                    <a:pt x="523813" y="39876"/>
                    <a:pt x="519746" y="44891"/>
                    <a:pt x="515408" y="49763"/>
                  </a:cubicBezTo>
                  <a:cubicBezTo>
                    <a:pt x="511069" y="54635"/>
                    <a:pt x="506602" y="59307"/>
                    <a:pt x="502006" y="63779"/>
                  </a:cubicBezTo>
                  <a:lnTo>
                    <a:pt x="564185" y="63779"/>
                  </a:lnTo>
                  <a:cubicBezTo>
                    <a:pt x="568576" y="59694"/>
                    <a:pt x="572881" y="55107"/>
                    <a:pt x="577101" y="50021"/>
                  </a:cubicBezTo>
                  <a:cubicBezTo>
                    <a:pt x="581321" y="44934"/>
                    <a:pt x="585169" y="39833"/>
                    <a:pt x="588645" y="34718"/>
                  </a:cubicBezTo>
                  <a:moveTo>
                    <a:pt x="261976" y="21688"/>
                  </a:moveTo>
                  <a:lnTo>
                    <a:pt x="261976" y="40005"/>
                  </a:lnTo>
                  <a:lnTo>
                    <a:pt x="310896" y="40005"/>
                  </a:lnTo>
                  <a:lnTo>
                    <a:pt x="310896" y="21688"/>
                  </a:lnTo>
                  <a:moveTo>
                    <a:pt x="100127" y="18731"/>
                  </a:moveTo>
                  <a:lnTo>
                    <a:pt x="198882" y="18731"/>
                  </a:lnTo>
                  <a:lnTo>
                    <a:pt x="198882" y="32904"/>
                  </a:lnTo>
                  <a:lnTo>
                    <a:pt x="100127" y="32904"/>
                  </a:lnTo>
                  <a:moveTo>
                    <a:pt x="336499" y="11187"/>
                  </a:moveTo>
                  <a:lnTo>
                    <a:pt x="439598" y="11187"/>
                  </a:lnTo>
                  <a:lnTo>
                    <a:pt x="439598" y="23760"/>
                  </a:lnTo>
                  <a:lnTo>
                    <a:pt x="393649" y="23760"/>
                  </a:lnTo>
                  <a:cubicBezTo>
                    <a:pt x="392159" y="27798"/>
                    <a:pt x="390682" y="31780"/>
                    <a:pt x="389220" y="35704"/>
                  </a:cubicBezTo>
                  <a:cubicBezTo>
                    <a:pt x="387758" y="39628"/>
                    <a:pt x="386339" y="43267"/>
                    <a:pt x="384963" y="46620"/>
                  </a:cubicBezTo>
                  <a:lnTo>
                    <a:pt x="428168" y="46620"/>
                  </a:lnTo>
                  <a:lnTo>
                    <a:pt x="428168" y="141946"/>
                  </a:lnTo>
                  <a:lnTo>
                    <a:pt x="414452" y="141946"/>
                  </a:lnTo>
                  <a:lnTo>
                    <a:pt x="414452" y="58507"/>
                  </a:lnTo>
                  <a:lnTo>
                    <a:pt x="359131" y="58507"/>
                  </a:lnTo>
                  <a:lnTo>
                    <a:pt x="359131" y="142402"/>
                  </a:lnTo>
                  <a:lnTo>
                    <a:pt x="346101" y="142402"/>
                  </a:lnTo>
                  <a:lnTo>
                    <a:pt x="346101" y="46620"/>
                  </a:lnTo>
                  <a:lnTo>
                    <a:pt x="371018" y="46620"/>
                  </a:lnTo>
                  <a:cubicBezTo>
                    <a:pt x="372394" y="43238"/>
                    <a:pt x="373699" y="39543"/>
                    <a:pt x="374933" y="35533"/>
                  </a:cubicBezTo>
                  <a:cubicBezTo>
                    <a:pt x="376166" y="31523"/>
                    <a:pt x="377300" y="27598"/>
                    <a:pt x="378333" y="23760"/>
                  </a:cubicBezTo>
                  <a:lnTo>
                    <a:pt x="336499" y="23760"/>
                  </a:lnTo>
                  <a:moveTo>
                    <a:pt x="248260" y="10287"/>
                  </a:moveTo>
                  <a:lnTo>
                    <a:pt x="325069" y="10287"/>
                  </a:lnTo>
                  <a:lnTo>
                    <a:pt x="325069" y="80895"/>
                  </a:lnTo>
                  <a:lnTo>
                    <a:pt x="248260" y="80895"/>
                  </a:lnTo>
                  <a:moveTo>
                    <a:pt x="41377" y="671"/>
                  </a:moveTo>
                  <a:lnTo>
                    <a:pt x="56465" y="671"/>
                  </a:lnTo>
                  <a:lnTo>
                    <a:pt x="56465" y="49363"/>
                  </a:lnTo>
                  <a:lnTo>
                    <a:pt x="86868" y="49363"/>
                  </a:lnTo>
                  <a:lnTo>
                    <a:pt x="86868" y="63765"/>
                  </a:lnTo>
                  <a:lnTo>
                    <a:pt x="56465" y="63765"/>
                  </a:lnTo>
                  <a:lnTo>
                    <a:pt x="56465" y="69937"/>
                  </a:lnTo>
                  <a:cubicBezTo>
                    <a:pt x="58923" y="72899"/>
                    <a:pt x="62287" y="77059"/>
                    <a:pt x="66557" y="82417"/>
                  </a:cubicBezTo>
                  <a:cubicBezTo>
                    <a:pt x="70827" y="87775"/>
                    <a:pt x="74970" y="93018"/>
                    <a:pt x="78986" y="98148"/>
                  </a:cubicBezTo>
                  <a:cubicBezTo>
                    <a:pt x="83002" y="103277"/>
                    <a:pt x="85858" y="106980"/>
                    <a:pt x="87554" y="109256"/>
                  </a:cubicBezTo>
                  <a:lnTo>
                    <a:pt x="78182" y="121372"/>
                  </a:lnTo>
                  <a:cubicBezTo>
                    <a:pt x="76062" y="117376"/>
                    <a:pt x="72928" y="112223"/>
                    <a:pt x="68780" y="105913"/>
                  </a:cubicBezTo>
                  <a:cubicBezTo>
                    <a:pt x="64632" y="99603"/>
                    <a:pt x="60527" y="93478"/>
                    <a:pt x="56465" y="87539"/>
                  </a:cubicBezTo>
                  <a:lnTo>
                    <a:pt x="56465" y="208469"/>
                  </a:lnTo>
                  <a:lnTo>
                    <a:pt x="41377" y="208469"/>
                  </a:lnTo>
                  <a:lnTo>
                    <a:pt x="41377" y="92111"/>
                  </a:lnTo>
                  <a:cubicBezTo>
                    <a:pt x="37081" y="104784"/>
                    <a:pt x="32128" y="116814"/>
                    <a:pt x="26518" y="128201"/>
                  </a:cubicBezTo>
                  <a:cubicBezTo>
                    <a:pt x="20908" y="139588"/>
                    <a:pt x="15040" y="149047"/>
                    <a:pt x="8916" y="156576"/>
                  </a:cubicBezTo>
                  <a:cubicBezTo>
                    <a:pt x="7916" y="154519"/>
                    <a:pt x="6544" y="152176"/>
                    <a:pt x="4801" y="149547"/>
                  </a:cubicBezTo>
                  <a:cubicBezTo>
                    <a:pt x="3058" y="146918"/>
                    <a:pt x="1458" y="144689"/>
                    <a:pt x="0" y="142860"/>
                  </a:cubicBezTo>
                  <a:cubicBezTo>
                    <a:pt x="5007" y="136948"/>
                    <a:pt x="9929" y="129672"/>
                    <a:pt x="14766" y="121033"/>
                  </a:cubicBezTo>
                  <a:cubicBezTo>
                    <a:pt x="19603" y="112394"/>
                    <a:pt x="24034" y="103121"/>
                    <a:pt x="28059" y="93212"/>
                  </a:cubicBezTo>
                  <a:cubicBezTo>
                    <a:pt x="32083" y="83303"/>
                    <a:pt x="35380" y="73487"/>
                    <a:pt x="37948" y="63765"/>
                  </a:cubicBezTo>
                  <a:lnTo>
                    <a:pt x="6173" y="63765"/>
                  </a:lnTo>
                  <a:lnTo>
                    <a:pt x="6173" y="49363"/>
                  </a:lnTo>
                  <a:lnTo>
                    <a:pt x="41377" y="49363"/>
                  </a:lnTo>
                  <a:moveTo>
                    <a:pt x="532638" y="0"/>
                  </a:moveTo>
                  <a:lnTo>
                    <a:pt x="546354" y="5029"/>
                  </a:lnTo>
                  <a:cubicBezTo>
                    <a:pt x="544987" y="7758"/>
                    <a:pt x="543549" y="10415"/>
                    <a:pt x="542039" y="13001"/>
                  </a:cubicBezTo>
                  <a:cubicBezTo>
                    <a:pt x="540530" y="15587"/>
                    <a:pt x="538920" y="18188"/>
                    <a:pt x="537210" y="20802"/>
                  </a:cubicBezTo>
                  <a:lnTo>
                    <a:pt x="598704" y="20802"/>
                  </a:lnTo>
                  <a:lnTo>
                    <a:pt x="601904" y="19888"/>
                  </a:lnTo>
                  <a:lnTo>
                    <a:pt x="611734" y="27190"/>
                  </a:lnTo>
                  <a:cubicBezTo>
                    <a:pt x="607781" y="33324"/>
                    <a:pt x="603285" y="39562"/>
                    <a:pt x="598247" y="45905"/>
                  </a:cubicBezTo>
                  <a:cubicBezTo>
                    <a:pt x="593208" y="52248"/>
                    <a:pt x="588026" y="58206"/>
                    <a:pt x="582702" y="63779"/>
                  </a:cubicBezTo>
                  <a:lnTo>
                    <a:pt x="646710" y="63779"/>
                  </a:lnTo>
                  <a:lnTo>
                    <a:pt x="646710" y="144909"/>
                  </a:lnTo>
                  <a:lnTo>
                    <a:pt x="631622" y="144909"/>
                  </a:lnTo>
                  <a:lnTo>
                    <a:pt x="631622" y="134159"/>
                  </a:lnTo>
                  <a:lnTo>
                    <a:pt x="505435" y="134159"/>
                  </a:lnTo>
                  <a:lnTo>
                    <a:pt x="505435" y="174184"/>
                  </a:lnTo>
                  <a:cubicBezTo>
                    <a:pt x="505130" y="180693"/>
                    <a:pt x="506997" y="185172"/>
                    <a:pt x="511036" y="187621"/>
                  </a:cubicBezTo>
                  <a:cubicBezTo>
                    <a:pt x="515074" y="190070"/>
                    <a:pt x="523113" y="191233"/>
                    <a:pt x="535153" y="191109"/>
                  </a:cubicBezTo>
                  <a:lnTo>
                    <a:pt x="626364" y="191109"/>
                  </a:lnTo>
                  <a:cubicBezTo>
                    <a:pt x="633866" y="191219"/>
                    <a:pt x="639538" y="190288"/>
                    <a:pt x="643382" y="188314"/>
                  </a:cubicBezTo>
                  <a:cubicBezTo>
                    <a:pt x="647226" y="186340"/>
                    <a:pt x="649952" y="182664"/>
                    <a:pt x="651561" y="177285"/>
                  </a:cubicBezTo>
                  <a:cubicBezTo>
                    <a:pt x="653170" y="171906"/>
                    <a:pt x="654372" y="164163"/>
                    <a:pt x="655168" y="154057"/>
                  </a:cubicBezTo>
                  <a:cubicBezTo>
                    <a:pt x="657301" y="155439"/>
                    <a:pt x="659721" y="156621"/>
                    <a:pt x="662426" y="157602"/>
                  </a:cubicBezTo>
                  <a:cubicBezTo>
                    <a:pt x="665131" y="158584"/>
                    <a:pt x="667665" y="159308"/>
                    <a:pt x="670027" y="159775"/>
                  </a:cubicBezTo>
                  <a:cubicBezTo>
                    <a:pt x="668883" y="171419"/>
                    <a:pt x="667006" y="180546"/>
                    <a:pt x="664397" y="187157"/>
                  </a:cubicBezTo>
                  <a:cubicBezTo>
                    <a:pt x="661787" y="193767"/>
                    <a:pt x="657540" y="198421"/>
                    <a:pt x="651654" y="201119"/>
                  </a:cubicBezTo>
                  <a:cubicBezTo>
                    <a:pt x="645769" y="203816"/>
                    <a:pt x="637339" y="205119"/>
                    <a:pt x="626364" y="205025"/>
                  </a:cubicBezTo>
                  <a:lnTo>
                    <a:pt x="536525" y="205025"/>
                  </a:lnTo>
                  <a:cubicBezTo>
                    <a:pt x="519418" y="205302"/>
                    <a:pt x="507454" y="203266"/>
                    <a:pt x="500634" y="198917"/>
                  </a:cubicBezTo>
                  <a:cubicBezTo>
                    <a:pt x="493814" y="194569"/>
                    <a:pt x="490538" y="186248"/>
                    <a:pt x="490805" y="173956"/>
                  </a:cubicBezTo>
                  <a:lnTo>
                    <a:pt x="490805" y="74045"/>
                  </a:lnTo>
                  <a:cubicBezTo>
                    <a:pt x="487352" y="77124"/>
                    <a:pt x="483799" y="80047"/>
                    <a:pt x="480146" y="82815"/>
                  </a:cubicBezTo>
                  <a:cubicBezTo>
                    <a:pt x="476493" y="85582"/>
                    <a:pt x="472883" y="88222"/>
                    <a:pt x="469316" y="90734"/>
                  </a:cubicBezTo>
                  <a:cubicBezTo>
                    <a:pt x="468535" y="88856"/>
                    <a:pt x="467297" y="86492"/>
                    <a:pt x="465601" y="83643"/>
                  </a:cubicBezTo>
                  <a:cubicBezTo>
                    <a:pt x="463906" y="80793"/>
                    <a:pt x="462325" y="78431"/>
                    <a:pt x="460858" y="76555"/>
                  </a:cubicBezTo>
                  <a:cubicBezTo>
                    <a:pt x="475164" y="67715"/>
                    <a:pt x="488671" y="56670"/>
                    <a:pt x="501377" y="43421"/>
                  </a:cubicBezTo>
                  <a:cubicBezTo>
                    <a:pt x="514084" y="30171"/>
                    <a:pt x="524504" y="15697"/>
                    <a:pt x="532638" y="0"/>
                  </a:cubicBezTo>
                </a:path>
              </a:pathLst>
            </a:custGeom>
            <a:solidFill>
              <a:schemeClr val="accent2">
                <a:alpha val="100000"/>
              </a:schemeClr>
            </a:solidFill>
            <a:ln w="9525">
              <a:solidFill>
                <a:srgbClr val="FFFFFF">
                  <a:alpha val="0"/>
                </a:srgbClr>
              </a:solidFill>
            </a:ln>
          </p:spPr>
          <p:txBody>
            <a:bodyPr anchor="ctr"/>
            <a:lstStyle/>
            <a:p>
              <a:pPr marL="0" algn="ctr"/>
              <a:endParaRPr>
                <a:solidFill>
                  <a:schemeClr val="tx1"/>
                </a:solidFill>
                <a:latin typeface="+mn-lt"/>
                <a:ea typeface="+mn-ea"/>
              </a:endParaRPr>
            </a:p>
          </p:txBody>
        </p:sp>
        <p:sp>
          <p:nvSpPr>
            <p:cNvPr id="124" name="形状28"/>
            <p:cNvSpPr txBox="1"/>
            <p:nvPr/>
          </p:nvSpPr>
          <p:spPr>
            <a:xfrm>
              <a:off x="201802" y="3562000"/>
              <a:ext cx="720000" cy="540000"/>
            </a:xfrm>
            <a:prstGeom prst="rect">
              <a:avLst/>
            </a:prstGeom>
            <a:solidFill>
              <a:schemeClr val="accent3">
                <a:alpha val="100000"/>
              </a:schemeClr>
            </a:solidFill>
            <a:ln w="9525">
              <a:solidFill>
                <a:srgbClr val="FFFFFF">
                  <a:alpha val="0"/>
                </a:srgbClr>
              </a:solidFill>
            </a:ln>
          </p:spPr>
          <p:txBody>
            <a:bodyPr anchor="ctr"/>
            <a:lstStyle/>
            <a:p>
              <a:pPr marL="0" algn="ctr"/>
              <a:endParaRPr>
                <a:solidFill>
                  <a:schemeClr val="tx1"/>
                </a:solidFill>
                <a:latin typeface="+mn-lt"/>
                <a:ea typeface="+mn-ea"/>
              </a:endParaRPr>
            </a:p>
          </p:txBody>
        </p:sp>
        <p:sp>
          <p:nvSpPr>
            <p:cNvPr id="125" name="形状29"/>
            <p:cNvSpPr txBox="1"/>
            <p:nvPr/>
          </p:nvSpPr>
          <p:spPr>
            <a:xfrm>
              <a:off x="231032" y="4162838"/>
              <a:ext cx="662711" cy="208240"/>
            </a:xfrm>
            <a:custGeom>
              <a:avLst/>
              <a:gdLst/>
              <a:ahLst/>
              <a:cxnLst/>
              <a:rect l="l" t="t" r="r" b="b"/>
              <a:pathLst>
                <a:path w="662711" h="208240">
                  <a:moveTo>
                    <a:pt x="390448" y="140117"/>
                  </a:moveTo>
                  <a:cubicBezTo>
                    <a:pt x="397806" y="145223"/>
                    <a:pt x="405322" y="150900"/>
                    <a:pt x="412994" y="157148"/>
                  </a:cubicBezTo>
                  <a:cubicBezTo>
                    <a:pt x="420666" y="163396"/>
                    <a:pt x="426867" y="169073"/>
                    <a:pt x="431596" y="174179"/>
                  </a:cubicBezTo>
                  <a:lnTo>
                    <a:pt x="422224" y="183323"/>
                  </a:lnTo>
                  <a:cubicBezTo>
                    <a:pt x="417733" y="178298"/>
                    <a:pt x="411684" y="172517"/>
                    <a:pt x="404079" y="165978"/>
                  </a:cubicBezTo>
                  <a:cubicBezTo>
                    <a:pt x="396473" y="159439"/>
                    <a:pt x="388881" y="153486"/>
                    <a:pt x="381304" y="148118"/>
                  </a:cubicBezTo>
                  <a:moveTo>
                    <a:pt x="226999" y="98526"/>
                  </a:moveTo>
                  <a:lnTo>
                    <a:pt x="329641" y="98526"/>
                  </a:lnTo>
                  <a:lnTo>
                    <a:pt x="329641" y="110614"/>
                  </a:lnTo>
                  <a:lnTo>
                    <a:pt x="286893" y="110614"/>
                  </a:lnTo>
                  <a:lnTo>
                    <a:pt x="286893" y="136017"/>
                  </a:lnTo>
                  <a:lnTo>
                    <a:pt x="325526" y="136017"/>
                  </a:lnTo>
                  <a:lnTo>
                    <a:pt x="325526" y="147875"/>
                  </a:lnTo>
                  <a:lnTo>
                    <a:pt x="286893" y="147875"/>
                  </a:lnTo>
                  <a:lnTo>
                    <a:pt x="286893" y="181037"/>
                  </a:lnTo>
                  <a:cubicBezTo>
                    <a:pt x="296165" y="184932"/>
                    <a:pt x="306766" y="187542"/>
                    <a:pt x="318696" y="188866"/>
                  </a:cubicBezTo>
                  <a:cubicBezTo>
                    <a:pt x="330627" y="190190"/>
                    <a:pt x="343800" y="190857"/>
                    <a:pt x="358216" y="190866"/>
                  </a:cubicBezTo>
                  <a:cubicBezTo>
                    <a:pt x="360730" y="190868"/>
                    <a:pt x="365389" y="190865"/>
                    <a:pt x="372192" y="190859"/>
                  </a:cubicBezTo>
                  <a:cubicBezTo>
                    <a:pt x="378996" y="190853"/>
                    <a:pt x="386577" y="190837"/>
                    <a:pt x="394935" y="190809"/>
                  </a:cubicBezTo>
                  <a:cubicBezTo>
                    <a:pt x="403292" y="190782"/>
                    <a:pt x="411059" y="190737"/>
                    <a:pt x="418234" y="190674"/>
                  </a:cubicBezTo>
                  <a:cubicBezTo>
                    <a:pt x="425409" y="190610"/>
                    <a:pt x="430625" y="190522"/>
                    <a:pt x="433882" y="190409"/>
                  </a:cubicBezTo>
                  <a:cubicBezTo>
                    <a:pt x="432701" y="192205"/>
                    <a:pt x="431577" y="194329"/>
                    <a:pt x="430510" y="196781"/>
                  </a:cubicBezTo>
                  <a:cubicBezTo>
                    <a:pt x="429444" y="199234"/>
                    <a:pt x="428663" y="201530"/>
                    <a:pt x="428167" y="203668"/>
                  </a:cubicBezTo>
                  <a:lnTo>
                    <a:pt x="357987" y="203668"/>
                  </a:lnTo>
                  <a:cubicBezTo>
                    <a:pt x="341387" y="203789"/>
                    <a:pt x="326454" y="202912"/>
                    <a:pt x="313190" y="201035"/>
                  </a:cubicBezTo>
                  <a:cubicBezTo>
                    <a:pt x="299925" y="199158"/>
                    <a:pt x="288261" y="195554"/>
                    <a:pt x="278197" y="190223"/>
                  </a:cubicBezTo>
                  <a:cubicBezTo>
                    <a:pt x="268133" y="184892"/>
                    <a:pt x="259602" y="177105"/>
                    <a:pt x="252603" y="166863"/>
                  </a:cubicBezTo>
                  <a:cubicBezTo>
                    <a:pt x="250902" y="175103"/>
                    <a:pt x="248588" y="182684"/>
                    <a:pt x="245659" y="189609"/>
                  </a:cubicBezTo>
                  <a:cubicBezTo>
                    <a:pt x="242730" y="196534"/>
                    <a:pt x="239101" y="202744"/>
                    <a:pt x="234772" y="208240"/>
                  </a:cubicBezTo>
                  <a:cubicBezTo>
                    <a:pt x="233514" y="207130"/>
                    <a:pt x="231800" y="205806"/>
                    <a:pt x="229628" y="204268"/>
                  </a:cubicBezTo>
                  <a:cubicBezTo>
                    <a:pt x="227457" y="202730"/>
                    <a:pt x="225513" y="201463"/>
                    <a:pt x="223799" y="200468"/>
                  </a:cubicBezTo>
                  <a:cubicBezTo>
                    <a:pt x="231400" y="191581"/>
                    <a:pt x="236715" y="180494"/>
                    <a:pt x="239744" y="167206"/>
                  </a:cubicBezTo>
                  <a:cubicBezTo>
                    <a:pt x="242773" y="153919"/>
                    <a:pt x="244544" y="138946"/>
                    <a:pt x="245059" y="122286"/>
                  </a:cubicBezTo>
                  <a:lnTo>
                    <a:pt x="258089" y="123201"/>
                  </a:lnTo>
                  <a:cubicBezTo>
                    <a:pt x="257856" y="128106"/>
                    <a:pt x="257522" y="132869"/>
                    <a:pt x="257089" y="137488"/>
                  </a:cubicBezTo>
                  <a:cubicBezTo>
                    <a:pt x="256655" y="142108"/>
                    <a:pt x="256151" y="146642"/>
                    <a:pt x="255574" y="151090"/>
                  </a:cubicBezTo>
                  <a:cubicBezTo>
                    <a:pt x="260337" y="160427"/>
                    <a:pt x="266357" y="167814"/>
                    <a:pt x="273634" y="173250"/>
                  </a:cubicBezTo>
                  <a:lnTo>
                    <a:pt x="273634" y="110614"/>
                  </a:lnTo>
                  <a:lnTo>
                    <a:pt x="226999" y="110614"/>
                  </a:lnTo>
                  <a:moveTo>
                    <a:pt x="567385" y="77924"/>
                  </a:moveTo>
                  <a:lnTo>
                    <a:pt x="567385" y="119786"/>
                  </a:lnTo>
                  <a:lnTo>
                    <a:pt x="624306" y="119786"/>
                  </a:lnTo>
                  <a:lnTo>
                    <a:pt x="624306" y="77924"/>
                  </a:lnTo>
                  <a:moveTo>
                    <a:pt x="498119" y="77924"/>
                  </a:moveTo>
                  <a:lnTo>
                    <a:pt x="498119" y="119786"/>
                  </a:lnTo>
                  <a:lnTo>
                    <a:pt x="552526" y="119786"/>
                  </a:lnTo>
                  <a:lnTo>
                    <a:pt x="552526" y="77924"/>
                  </a:lnTo>
                  <a:moveTo>
                    <a:pt x="373989" y="69937"/>
                  </a:moveTo>
                  <a:lnTo>
                    <a:pt x="387019" y="69937"/>
                  </a:lnTo>
                  <a:cubicBezTo>
                    <a:pt x="386731" y="91400"/>
                    <a:pt x="385148" y="109637"/>
                    <a:pt x="382269" y="124649"/>
                  </a:cubicBezTo>
                  <a:cubicBezTo>
                    <a:pt x="379391" y="139660"/>
                    <a:pt x="373744" y="152055"/>
                    <a:pt x="365328" y="161834"/>
                  </a:cubicBezTo>
                  <a:cubicBezTo>
                    <a:pt x="356912" y="171613"/>
                    <a:pt x="344254" y="179386"/>
                    <a:pt x="327355" y="185151"/>
                  </a:cubicBezTo>
                  <a:cubicBezTo>
                    <a:pt x="326612" y="183566"/>
                    <a:pt x="325526" y="181765"/>
                    <a:pt x="324097" y="179751"/>
                  </a:cubicBezTo>
                  <a:cubicBezTo>
                    <a:pt x="322668" y="177736"/>
                    <a:pt x="321240" y="176107"/>
                    <a:pt x="319811" y="174864"/>
                  </a:cubicBezTo>
                  <a:cubicBezTo>
                    <a:pt x="335495" y="169861"/>
                    <a:pt x="347154" y="162977"/>
                    <a:pt x="354787" y="154214"/>
                  </a:cubicBezTo>
                  <a:cubicBezTo>
                    <a:pt x="362419" y="145451"/>
                    <a:pt x="367474" y="134199"/>
                    <a:pt x="369951" y="120458"/>
                  </a:cubicBezTo>
                  <a:cubicBezTo>
                    <a:pt x="372427" y="106716"/>
                    <a:pt x="373773" y="89876"/>
                    <a:pt x="373989" y="69937"/>
                  </a:cubicBezTo>
                  <a:moveTo>
                    <a:pt x="254660" y="50949"/>
                  </a:moveTo>
                  <a:lnTo>
                    <a:pt x="254660" y="69494"/>
                  </a:lnTo>
                  <a:lnTo>
                    <a:pt x="303580" y="69494"/>
                  </a:lnTo>
                  <a:lnTo>
                    <a:pt x="303580" y="50949"/>
                  </a:lnTo>
                  <a:moveTo>
                    <a:pt x="520293" y="34718"/>
                  </a:moveTo>
                  <a:cubicBezTo>
                    <a:pt x="516497" y="39876"/>
                    <a:pt x="512430" y="44891"/>
                    <a:pt x="508092" y="49764"/>
                  </a:cubicBezTo>
                  <a:cubicBezTo>
                    <a:pt x="503753" y="54636"/>
                    <a:pt x="499286" y="59307"/>
                    <a:pt x="494690" y="63779"/>
                  </a:cubicBezTo>
                  <a:lnTo>
                    <a:pt x="556869" y="63779"/>
                  </a:lnTo>
                  <a:cubicBezTo>
                    <a:pt x="561260" y="59694"/>
                    <a:pt x="565565" y="55108"/>
                    <a:pt x="569785" y="50021"/>
                  </a:cubicBezTo>
                  <a:cubicBezTo>
                    <a:pt x="574005" y="44934"/>
                    <a:pt x="577853" y="39833"/>
                    <a:pt x="581329" y="34718"/>
                  </a:cubicBezTo>
                  <a:moveTo>
                    <a:pt x="254660" y="21688"/>
                  </a:moveTo>
                  <a:lnTo>
                    <a:pt x="254660" y="40005"/>
                  </a:lnTo>
                  <a:lnTo>
                    <a:pt x="303580" y="40005"/>
                  </a:lnTo>
                  <a:lnTo>
                    <a:pt x="303580" y="21688"/>
                  </a:lnTo>
                  <a:moveTo>
                    <a:pt x="329183" y="11187"/>
                  </a:moveTo>
                  <a:lnTo>
                    <a:pt x="432282" y="11187"/>
                  </a:lnTo>
                  <a:lnTo>
                    <a:pt x="432282" y="23760"/>
                  </a:lnTo>
                  <a:lnTo>
                    <a:pt x="386333" y="23760"/>
                  </a:lnTo>
                  <a:cubicBezTo>
                    <a:pt x="384843" y="27798"/>
                    <a:pt x="383366" y="31780"/>
                    <a:pt x="381904" y="35704"/>
                  </a:cubicBezTo>
                  <a:cubicBezTo>
                    <a:pt x="380442" y="39628"/>
                    <a:pt x="379023" y="43267"/>
                    <a:pt x="377647" y="46620"/>
                  </a:cubicBezTo>
                  <a:lnTo>
                    <a:pt x="420852" y="46620"/>
                  </a:lnTo>
                  <a:lnTo>
                    <a:pt x="420852" y="141946"/>
                  </a:lnTo>
                  <a:lnTo>
                    <a:pt x="407136" y="141946"/>
                  </a:lnTo>
                  <a:lnTo>
                    <a:pt x="407136" y="58507"/>
                  </a:lnTo>
                  <a:lnTo>
                    <a:pt x="351815" y="58507"/>
                  </a:lnTo>
                  <a:lnTo>
                    <a:pt x="351815" y="142402"/>
                  </a:lnTo>
                  <a:lnTo>
                    <a:pt x="338785" y="142402"/>
                  </a:lnTo>
                  <a:lnTo>
                    <a:pt x="338785" y="46620"/>
                  </a:lnTo>
                  <a:lnTo>
                    <a:pt x="363702" y="46620"/>
                  </a:lnTo>
                  <a:cubicBezTo>
                    <a:pt x="365078" y="43238"/>
                    <a:pt x="366383" y="39543"/>
                    <a:pt x="367617" y="35533"/>
                  </a:cubicBezTo>
                  <a:cubicBezTo>
                    <a:pt x="368850" y="31523"/>
                    <a:pt x="369984" y="27598"/>
                    <a:pt x="371017" y="23760"/>
                  </a:cubicBezTo>
                  <a:lnTo>
                    <a:pt x="329183" y="23760"/>
                  </a:lnTo>
                  <a:moveTo>
                    <a:pt x="240944" y="10287"/>
                  </a:moveTo>
                  <a:lnTo>
                    <a:pt x="317753" y="10287"/>
                  </a:lnTo>
                  <a:lnTo>
                    <a:pt x="317753" y="80896"/>
                  </a:lnTo>
                  <a:lnTo>
                    <a:pt x="240944" y="80896"/>
                  </a:lnTo>
                  <a:moveTo>
                    <a:pt x="85496" y="1586"/>
                  </a:moveTo>
                  <a:cubicBezTo>
                    <a:pt x="93187" y="7167"/>
                    <a:pt x="100893" y="13377"/>
                    <a:pt x="108613" y="20217"/>
                  </a:cubicBezTo>
                  <a:cubicBezTo>
                    <a:pt x="116333" y="27055"/>
                    <a:pt x="122496" y="33266"/>
                    <a:pt x="127101" y="38847"/>
                  </a:cubicBezTo>
                  <a:lnTo>
                    <a:pt x="116357" y="46620"/>
                  </a:lnTo>
                  <a:lnTo>
                    <a:pt x="190881" y="46620"/>
                  </a:lnTo>
                  <a:lnTo>
                    <a:pt x="190881" y="61250"/>
                  </a:lnTo>
                  <a:lnTo>
                    <a:pt x="108585" y="61250"/>
                  </a:lnTo>
                  <a:lnTo>
                    <a:pt x="108585" y="113371"/>
                  </a:lnTo>
                  <a:lnTo>
                    <a:pt x="181508" y="113371"/>
                  </a:lnTo>
                  <a:lnTo>
                    <a:pt x="181508" y="128001"/>
                  </a:lnTo>
                  <a:lnTo>
                    <a:pt x="108585" y="128001"/>
                  </a:lnTo>
                  <a:lnTo>
                    <a:pt x="108585" y="186294"/>
                  </a:lnTo>
                  <a:lnTo>
                    <a:pt x="202311" y="186294"/>
                  </a:lnTo>
                  <a:lnTo>
                    <a:pt x="202311" y="201153"/>
                  </a:lnTo>
                  <a:lnTo>
                    <a:pt x="0" y="201153"/>
                  </a:lnTo>
                  <a:lnTo>
                    <a:pt x="0" y="186294"/>
                  </a:lnTo>
                  <a:lnTo>
                    <a:pt x="92583" y="186294"/>
                  </a:lnTo>
                  <a:lnTo>
                    <a:pt x="92583" y="128001"/>
                  </a:lnTo>
                  <a:lnTo>
                    <a:pt x="20802" y="128001"/>
                  </a:lnTo>
                  <a:lnTo>
                    <a:pt x="20802" y="113371"/>
                  </a:lnTo>
                  <a:lnTo>
                    <a:pt x="92583" y="113371"/>
                  </a:lnTo>
                  <a:lnTo>
                    <a:pt x="92583" y="61250"/>
                  </a:lnTo>
                  <a:lnTo>
                    <a:pt x="10744" y="61250"/>
                  </a:lnTo>
                  <a:lnTo>
                    <a:pt x="10744" y="46620"/>
                  </a:lnTo>
                  <a:lnTo>
                    <a:pt x="113157" y="46620"/>
                  </a:lnTo>
                  <a:cubicBezTo>
                    <a:pt x="108475" y="41067"/>
                    <a:pt x="102465" y="34971"/>
                    <a:pt x="95126" y="28332"/>
                  </a:cubicBezTo>
                  <a:cubicBezTo>
                    <a:pt x="87787" y="21693"/>
                    <a:pt x="80462" y="15597"/>
                    <a:pt x="73152" y="10044"/>
                  </a:cubicBezTo>
                  <a:moveTo>
                    <a:pt x="525322" y="0"/>
                  </a:moveTo>
                  <a:lnTo>
                    <a:pt x="539038" y="5029"/>
                  </a:lnTo>
                  <a:cubicBezTo>
                    <a:pt x="537671" y="7758"/>
                    <a:pt x="536233" y="10415"/>
                    <a:pt x="534723" y="13001"/>
                  </a:cubicBezTo>
                  <a:cubicBezTo>
                    <a:pt x="533214" y="15587"/>
                    <a:pt x="531604" y="18188"/>
                    <a:pt x="529894" y="20802"/>
                  </a:cubicBezTo>
                  <a:lnTo>
                    <a:pt x="591388" y="20802"/>
                  </a:lnTo>
                  <a:lnTo>
                    <a:pt x="594588" y="19888"/>
                  </a:lnTo>
                  <a:lnTo>
                    <a:pt x="604418" y="27190"/>
                  </a:lnTo>
                  <a:cubicBezTo>
                    <a:pt x="600465" y="33324"/>
                    <a:pt x="595969" y="39562"/>
                    <a:pt x="590931" y="45905"/>
                  </a:cubicBezTo>
                  <a:cubicBezTo>
                    <a:pt x="585892" y="52248"/>
                    <a:pt x="580710" y="58206"/>
                    <a:pt x="575386" y="63779"/>
                  </a:cubicBezTo>
                  <a:lnTo>
                    <a:pt x="639394" y="63779"/>
                  </a:lnTo>
                  <a:lnTo>
                    <a:pt x="639394" y="144909"/>
                  </a:lnTo>
                  <a:lnTo>
                    <a:pt x="624306" y="144909"/>
                  </a:lnTo>
                  <a:lnTo>
                    <a:pt x="624306" y="134159"/>
                  </a:lnTo>
                  <a:lnTo>
                    <a:pt x="498119" y="134159"/>
                  </a:lnTo>
                  <a:lnTo>
                    <a:pt x="498119" y="174184"/>
                  </a:lnTo>
                  <a:cubicBezTo>
                    <a:pt x="497814" y="180693"/>
                    <a:pt x="499681" y="185172"/>
                    <a:pt x="503720" y="187621"/>
                  </a:cubicBezTo>
                  <a:cubicBezTo>
                    <a:pt x="507758" y="190071"/>
                    <a:pt x="515797" y="191233"/>
                    <a:pt x="527837" y="191109"/>
                  </a:cubicBezTo>
                  <a:lnTo>
                    <a:pt x="619048" y="191109"/>
                  </a:lnTo>
                  <a:cubicBezTo>
                    <a:pt x="626550" y="191219"/>
                    <a:pt x="632222" y="190288"/>
                    <a:pt x="636066" y="188314"/>
                  </a:cubicBezTo>
                  <a:cubicBezTo>
                    <a:pt x="639910" y="186340"/>
                    <a:pt x="642636" y="182664"/>
                    <a:pt x="644245" y="177285"/>
                  </a:cubicBezTo>
                  <a:cubicBezTo>
                    <a:pt x="645854" y="171906"/>
                    <a:pt x="647056" y="164163"/>
                    <a:pt x="647852" y="154057"/>
                  </a:cubicBezTo>
                  <a:cubicBezTo>
                    <a:pt x="649985" y="155439"/>
                    <a:pt x="652405" y="156621"/>
                    <a:pt x="655110" y="157603"/>
                  </a:cubicBezTo>
                  <a:cubicBezTo>
                    <a:pt x="657815" y="158584"/>
                    <a:pt x="660349" y="159308"/>
                    <a:pt x="662711" y="159775"/>
                  </a:cubicBezTo>
                  <a:cubicBezTo>
                    <a:pt x="661567" y="171419"/>
                    <a:pt x="659690" y="180546"/>
                    <a:pt x="657081" y="187157"/>
                  </a:cubicBezTo>
                  <a:cubicBezTo>
                    <a:pt x="654471" y="193767"/>
                    <a:pt x="650224" y="198421"/>
                    <a:pt x="644338" y="201119"/>
                  </a:cubicBezTo>
                  <a:cubicBezTo>
                    <a:pt x="638453" y="203817"/>
                    <a:pt x="630023" y="205119"/>
                    <a:pt x="619048" y="205025"/>
                  </a:cubicBezTo>
                  <a:lnTo>
                    <a:pt x="529209" y="205025"/>
                  </a:lnTo>
                  <a:cubicBezTo>
                    <a:pt x="512102" y="205302"/>
                    <a:pt x="500138" y="203266"/>
                    <a:pt x="493318" y="198917"/>
                  </a:cubicBezTo>
                  <a:cubicBezTo>
                    <a:pt x="486498" y="194569"/>
                    <a:pt x="483222" y="186248"/>
                    <a:pt x="483489" y="173956"/>
                  </a:cubicBezTo>
                  <a:lnTo>
                    <a:pt x="483489" y="74045"/>
                  </a:lnTo>
                  <a:cubicBezTo>
                    <a:pt x="480036" y="77124"/>
                    <a:pt x="476483" y="80047"/>
                    <a:pt x="472830" y="82815"/>
                  </a:cubicBezTo>
                  <a:cubicBezTo>
                    <a:pt x="469177" y="85582"/>
                    <a:pt x="465567" y="88222"/>
                    <a:pt x="462000" y="90734"/>
                  </a:cubicBezTo>
                  <a:cubicBezTo>
                    <a:pt x="461219" y="88856"/>
                    <a:pt x="459981" y="86493"/>
                    <a:pt x="458285" y="83643"/>
                  </a:cubicBezTo>
                  <a:cubicBezTo>
                    <a:pt x="456590" y="80793"/>
                    <a:pt x="455009" y="78431"/>
                    <a:pt x="453542" y="76555"/>
                  </a:cubicBezTo>
                  <a:cubicBezTo>
                    <a:pt x="467848" y="67715"/>
                    <a:pt x="481355" y="56671"/>
                    <a:pt x="494061" y="43421"/>
                  </a:cubicBezTo>
                  <a:cubicBezTo>
                    <a:pt x="506768" y="30171"/>
                    <a:pt x="517188" y="15697"/>
                    <a:pt x="525322" y="0"/>
                  </a:cubicBezTo>
                </a:path>
              </a:pathLst>
            </a:custGeom>
            <a:solidFill>
              <a:schemeClr val="accent2">
                <a:alpha val="100000"/>
              </a:schemeClr>
            </a:solidFill>
            <a:ln w="9525">
              <a:solidFill>
                <a:srgbClr val="FFFFFF">
                  <a:alpha val="0"/>
                </a:srgbClr>
              </a:solidFill>
            </a:ln>
          </p:spPr>
          <p:txBody>
            <a:bodyPr anchor="ctr"/>
            <a:lstStyle/>
            <a:p>
              <a:pPr marL="0" algn="ctr"/>
              <a:endParaRPr>
                <a:solidFill>
                  <a:schemeClr val="tx1"/>
                </a:solidFill>
                <a:latin typeface="+mn-lt"/>
                <a:ea typeface="+mn-ea"/>
              </a:endParaRPr>
            </a:p>
          </p:txBody>
        </p:sp>
        <p:sp>
          <p:nvSpPr>
            <p:cNvPr id="126" name="形状30"/>
            <p:cNvSpPr txBox="1"/>
            <p:nvPr/>
          </p:nvSpPr>
          <p:spPr>
            <a:xfrm>
              <a:off x="201802" y="4639349"/>
              <a:ext cx="720000" cy="540000"/>
            </a:xfrm>
            <a:prstGeom prst="rect">
              <a:avLst/>
            </a:prstGeom>
            <a:solidFill>
              <a:schemeClr val="accent4">
                <a:alpha val="100000"/>
              </a:schemeClr>
            </a:solidFill>
            <a:ln w="9525">
              <a:solidFill>
                <a:srgbClr val="FFFFFF">
                  <a:alpha val="0"/>
                </a:srgbClr>
              </a:solidFill>
            </a:ln>
          </p:spPr>
          <p:txBody>
            <a:bodyPr anchor="ctr"/>
            <a:lstStyle/>
            <a:p>
              <a:pPr marL="0" algn="ctr"/>
              <a:endParaRPr>
                <a:solidFill>
                  <a:schemeClr val="tx1"/>
                </a:solidFill>
                <a:latin typeface="+mn-lt"/>
                <a:ea typeface="+mn-ea"/>
              </a:endParaRPr>
            </a:p>
          </p:txBody>
        </p:sp>
        <p:sp>
          <p:nvSpPr>
            <p:cNvPr id="127" name="形状31"/>
            <p:cNvSpPr txBox="1"/>
            <p:nvPr/>
          </p:nvSpPr>
          <p:spPr>
            <a:xfrm>
              <a:off x="228746" y="5240187"/>
              <a:ext cx="664997" cy="209140"/>
            </a:xfrm>
            <a:custGeom>
              <a:avLst/>
              <a:gdLst/>
              <a:ahLst/>
              <a:cxnLst/>
              <a:rect l="l" t="t" r="r" b="b"/>
              <a:pathLst>
                <a:path w="664997" h="209135">
                  <a:moveTo>
                    <a:pt x="249845" y="154505"/>
                  </a:moveTo>
                  <a:lnTo>
                    <a:pt x="249845" y="179451"/>
                  </a:lnTo>
                  <a:lnTo>
                    <a:pt x="314796" y="179451"/>
                  </a:lnTo>
                  <a:lnTo>
                    <a:pt x="314796" y="154505"/>
                  </a:lnTo>
                  <a:moveTo>
                    <a:pt x="99441" y="147875"/>
                  </a:moveTo>
                  <a:lnTo>
                    <a:pt x="99441" y="187223"/>
                  </a:lnTo>
                  <a:lnTo>
                    <a:pt x="171678" y="187223"/>
                  </a:lnTo>
                  <a:lnTo>
                    <a:pt x="171678" y="147875"/>
                  </a:lnTo>
                  <a:moveTo>
                    <a:pt x="85039" y="134874"/>
                  </a:moveTo>
                  <a:lnTo>
                    <a:pt x="186537" y="134874"/>
                  </a:lnTo>
                  <a:lnTo>
                    <a:pt x="186537" y="209140"/>
                  </a:lnTo>
                  <a:lnTo>
                    <a:pt x="171678" y="209140"/>
                  </a:lnTo>
                  <a:lnTo>
                    <a:pt x="171678" y="200225"/>
                  </a:lnTo>
                  <a:lnTo>
                    <a:pt x="99441" y="200225"/>
                  </a:lnTo>
                  <a:lnTo>
                    <a:pt x="99441" y="209140"/>
                  </a:lnTo>
                  <a:lnTo>
                    <a:pt x="85039" y="209140"/>
                  </a:lnTo>
                  <a:moveTo>
                    <a:pt x="569671" y="77924"/>
                  </a:moveTo>
                  <a:lnTo>
                    <a:pt x="569671" y="119786"/>
                  </a:lnTo>
                  <a:lnTo>
                    <a:pt x="626592" y="119786"/>
                  </a:lnTo>
                  <a:lnTo>
                    <a:pt x="626592" y="77924"/>
                  </a:lnTo>
                  <a:moveTo>
                    <a:pt x="500405" y="77924"/>
                  </a:moveTo>
                  <a:lnTo>
                    <a:pt x="500405" y="119786"/>
                  </a:lnTo>
                  <a:lnTo>
                    <a:pt x="554812" y="119786"/>
                  </a:lnTo>
                  <a:lnTo>
                    <a:pt x="554812" y="77924"/>
                  </a:lnTo>
                  <a:moveTo>
                    <a:pt x="298080" y="64208"/>
                  </a:moveTo>
                  <a:lnTo>
                    <a:pt x="298080" y="108126"/>
                  </a:lnTo>
                  <a:cubicBezTo>
                    <a:pt x="298037" y="109560"/>
                    <a:pt x="298237" y="110465"/>
                    <a:pt x="298681" y="110842"/>
                  </a:cubicBezTo>
                  <a:cubicBezTo>
                    <a:pt x="299124" y="111218"/>
                    <a:pt x="300069" y="111380"/>
                    <a:pt x="301514" y="111328"/>
                  </a:cubicBezTo>
                  <a:lnTo>
                    <a:pt x="310674" y="111328"/>
                  </a:lnTo>
                  <a:cubicBezTo>
                    <a:pt x="311891" y="111337"/>
                    <a:pt x="312721" y="111318"/>
                    <a:pt x="313164" y="111271"/>
                  </a:cubicBezTo>
                  <a:cubicBezTo>
                    <a:pt x="313608" y="111223"/>
                    <a:pt x="313923" y="111090"/>
                    <a:pt x="314109" y="110870"/>
                  </a:cubicBezTo>
                  <a:lnTo>
                    <a:pt x="314796" y="111328"/>
                  </a:lnTo>
                  <a:lnTo>
                    <a:pt x="314796" y="64208"/>
                  </a:lnTo>
                  <a:moveTo>
                    <a:pt x="249845" y="64208"/>
                  </a:moveTo>
                  <a:lnTo>
                    <a:pt x="249845" y="142875"/>
                  </a:lnTo>
                  <a:lnTo>
                    <a:pt x="314796" y="142875"/>
                  </a:lnTo>
                  <a:lnTo>
                    <a:pt x="314796" y="120444"/>
                  </a:lnTo>
                  <a:cubicBezTo>
                    <a:pt x="314448" y="120553"/>
                    <a:pt x="314057" y="120620"/>
                    <a:pt x="313622" y="120643"/>
                  </a:cubicBezTo>
                  <a:cubicBezTo>
                    <a:pt x="313188" y="120667"/>
                    <a:pt x="312740" y="120677"/>
                    <a:pt x="312277" y="120672"/>
                  </a:cubicBezTo>
                  <a:lnTo>
                    <a:pt x="300827" y="120672"/>
                  </a:lnTo>
                  <a:cubicBezTo>
                    <a:pt x="296449" y="120819"/>
                    <a:pt x="293397" y="120069"/>
                    <a:pt x="291673" y="118420"/>
                  </a:cubicBezTo>
                  <a:cubicBezTo>
                    <a:pt x="289948" y="116771"/>
                    <a:pt x="289121" y="113340"/>
                    <a:pt x="289193" y="108126"/>
                  </a:cubicBezTo>
                  <a:lnTo>
                    <a:pt x="289193" y="64208"/>
                  </a:lnTo>
                  <a:lnTo>
                    <a:pt x="275448" y="64208"/>
                  </a:lnTo>
                  <a:lnTo>
                    <a:pt x="275448" y="82507"/>
                  </a:lnTo>
                  <a:cubicBezTo>
                    <a:pt x="275615" y="89802"/>
                    <a:pt x="274427" y="97567"/>
                    <a:pt x="271882" y="105801"/>
                  </a:cubicBezTo>
                  <a:cubicBezTo>
                    <a:pt x="269337" y="114034"/>
                    <a:pt x="264434" y="121509"/>
                    <a:pt x="257173" y="128226"/>
                  </a:cubicBezTo>
                  <a:cubicBezTo>
                    <a:pt x="256405" y="127238"/>
                    <a:pt x="255307" y="126123"/>
                    <a:pt x="253881" y="124878"/>
                  </a:cubicBezTo>
                  <a:cubicBezTo>
                    <a:pt x="252455" y="123633"/>
                    <a:pt x="251186" y="122689"/>
                    <a:pt x="250074" y="122045"/>
                  </a:cubicBezTo>
                  <a:cubicBezTo>
                    <a:pt x="256872" y="115985"/>
                    <a:pt x="261366" y="109448"/>
                    <a:pt x="263556" y="102432"/>
                  </a:cubicBezTo>
                  <a:cubicBezTo>
                    <a:pt x="265746" y="95416"/>
                    <a:pt x="266747" y="88698"/>
                    <a:pt x="266561" y="82278"/>
                  </a:cubicBezTo>
                  <a:lnTo>
                    <a:pt x="266561" y="64208"/>
                  </a:lnTo>
                  <a:moveTo>
                    <a:pt x="522579" y="34718"/>
                  </a:moveTo>
                  <a:cubicBezTo>
                    <a:pt x="518783" y="39876"/>
                    <a:pt x="514716" y="44891"/>
                    <a:pt x="510378" y="49764"/>
                  </a:cubicBezTo>
                  <a:cubicBezTo>
                    <a:pt x="506039" y="54636"/>
                    <a:pt x="501572" y="59307"/>
                    <a:pt x="496976" y="63779"/>
                  </a:cubicBezTo>
                  <a:lnTo>
                    <a:pt x="559155" y="63779"/>
                  </a:lnTo>
                  <a:cubicBezTo>
                    <a:pt x="563546" y="59694"/>
                    <a:pt x="567851" y="55108"/>
                    <a:pt x="572071" y="50021"/>
                  </a:cubicBezTo>
                  <a:cubicBezTo>
                    <a:pt x="576291" y="44934"/>
                    <a:pt x="580139" y="39833"/>
                    <a:pt x="583615" y="34718"/>
                  </a:cubicBezTo>
                  <a:moveTo>
                    <a:pt x="275920" y="23288"/>
                  </a:moveTo>
                  <a:lnTo>
                    <a:pt x="275920" y="51206"/>
                  </a:lnTo>
                  <a:lnTo>
                    <a:pt x="290093" y="51206"/>
                  </a:lnTo>
                  <a:lnTo>
                    <a:pt x="290093" y="23288"/>
                  </a:lnTo>
                  <a:moveTo>
                    <a:pt x="344514" y="10730"/>
                  </a:moveTo>
                  <a:lnTo>
                    <a:pt x="428839" y="10730"/>
                  </a:lnTo>
                  <a:lnTo>
                    <a:pt x="428839" y="113142"/>
                  </a:lnTo>
                  <a:lnTo>
                    <a:pt x="414237" y="113142"/>
                  </a:lnTo>
                  <a:lnTo>
                    <a:pt x="414237" y="97369"/>
                  </a:lnTo>
                  <a:lnTo>
                    <a:pt x="360030" y="97369"/>
                  </a:lnTo>
                  <a:lnTo>
                    <a:pt x="360030" y="182180"/>
                  </a:lnTo>
                  <a:cubicBezTo>
                    <a:pt x="359892" y="186299"/>
                    <a:pt x="360683" y="189033"/>
                    <a:pt x="362403" y="190381"/>
                  </a:cubicBezTo>
                  <a:cubicBezTo>
                    <a:pt x="364123" y="191728"/>
                    <a:pt x="367602" y="192348"/>
                    <a:pt x="372839" y="192238"/>
                  </a:cubicBezTo>
                  <a:lnTo>
                    <a:pt x="410108" y="192238"/>
                  </a:lnTo>
                  <a:cubicBezTo>
                    <a:pt x="413561" y="192371"/>
                    <a:pt x="416180" y="191445"/>
                    <a:pt x="417965" y="189461"/>
                  </a:cubicBezTo>
                  <a:cubicBezTo>
                    <a:pt x="419750" y="187477"/>
                    <a:pt x="421014" y="183639"/>
                    <a:pt x="421758" y="177946"/>
                  </a:cubicBezTo>
                  <a:cubicBezTo>
                    <a:pt x="422502" y="172254"/>
                    <a:pt x="423038" y="163911"/>
                    <a:pt x="423367" y="152919"/>
                  </a:cubicBezTo>
                  <a:cubicBezTo>
                    <a:pt x="425286" y="154438"/>
                    <a:pt x="427562" y="155800"/>
                    <a:pt x="430196" y="157005"/>
                  </a:cubicBezTo>
                  <a:cubicBezTo>
                    <a:pt x="432830" y="158210"/>
                    <a:pt x="435278" y="159058"/>
                    <a:pt x="437540" y="159548"/>
                  </a:cubicBezTo>
                  <a:cubicBezTo>
                    <a:pt x="436787" y="177612"/>
                    <a:pt x="434578" y="190062"/>
                    <a:pt x="430912" y="196896"/>
                  </a:cubicBezTo>
                  <a:cubicBezTo>
                    <a:pt x="427246" y="203730"/>
                    <a:pt x="420468" y="206978"/>
                    <a:pt x="410578" y="206640"/>
                  </a:cubicBezTo>
                  <a:lnTo>
                    <a:pt x="371466" y="206640"/>
                  </a:lnTo>
                  <a:cubicBezTo>
                    <a:pt x="361575" y="206835"/>
                    <a:pt x="354684" y="205187"/>
                    <a:pt x="350793" y="201696"/>
                  </a:cubicBezTo>
                  <a:cubicBezTo>
                    <a:pt x="346902" y="198205"/>
                    <a:pt x="345038" y="191700"/>
                    <a:pt x="345200" y="182180"/>
                  </a:cubicBezTo>
                  <a:lnTo>
                    <a:pt x="345200" y="82739"/>
                  </a:lnTo>
                  <a:lnTo>
                    <a:pt x="414237" y="82739"/>
                  </a:lnTo>
                  <a:lnTo>
                    <a:pt x="414237" y="25360"/>
                  </a:lnTo>
                  <a:lnTo>
                    <a:pt x="344514" y="25360"/>
                  </a:lnTo>
                  <a:moveTo>
                    <a:pt x="231586" y="9601"/>
                  </a:moveTo>
                  <a:lnTo>
                    <a:pt x="332598" y="9601"/>
                  </a:lnTo>
                  <a:lnTo>
                    <a:pt x="332598" y="23288"/>
                  </a:lnTo>
                  <a:lnTo>
                    <a:pt x="301294" y="23288"/>
                  </a:lnTo>
                  <a:lnTo>
                    <a:pt x="301294" y="51206"/>
                  </a:lnTo>
                  <a:lnTo>
                    <a:pt x="327569" y="51206"/>
                  </a:lnTo>
                  <a:lnTo>
                    <a:pt x="327569" y="204797"/>
                  </a:lnTo>
                  <a:lnTo>
                    <a:pt x="314796" y="204797"/>
                  </a:lnTo>
                  <a:lnTo>
                    <a:pt x="314796" y="191995"/>
                  </a:lnTo>
                  <a:lnTo>
                    <a:pt x="249845" y="191995"/>
                  </a:lnTo>
                  <a:lnTo>
                    <a:pt x="249845" y="207997"/>
                  </a:lnTo>
                  <a:lnTo>
                    <a:pt x="237301" y="207997"/>
                  </a:lnTo>
                  <a:lnTo>
                    <a:pt x="237301" y="51206"/>
                  </a:lnTo>
                  <a:lnTo>
                    <a:pt x="264718" y="51206"/>
                  </a:lnTo>
                  <a:lnTo>
                    <a:pt x="264718" y="23288"/>
                  </a:lnTo>
                  <a:lnTo>
                    <a:pt x="231586" y="23288"/>
                  </a:lnTo>
                  <a:moveTo>
                    <a:pt x="96926" y="914"/>
                  </a:moveTo>
                  <a:lnTo>
                    <a:pt x="111328" y="914"/>
                  </a:lnTo>
                  <a:lnTo>
                    <a:pt x="111328" y="24460"/>
                  </a:lnTo>
                  <a:lnTo>
                    <a:pt x="157962" y="24460"/>
                  </a:lnTo>
                  <a:lnTo>
                    <a:pt x="157962" y="914"/>
                  </a:lnTo>
                  <a:lnTo>
                    <a:pt x="172364" y="914"/>
                  </a:lnTo>
                  <a:lnTo>
                    <a:pt x="172364" y="24460"/>
                  </a:lnTo>
                  <a:lnTo>
                    <a:pt x="205282" y="24460"/>
                  </a:lnTo>
                  <a:lnTo>
                    <a:pt x="205282" y="37919"/>
                  </a:lnTo>
                  <a:lnTo>
                    <a:pt x="172364" y="37919"/>
                  </a:lnTo>
                  <a:lnTo>
                    <a:pt x="172364" y="60552"/>
                  </a:lnTo>
                  <a:lnTo>
                    <a:pt x="157962" y="60552"/>
                  </a:lnTo>
                  <a:lnTo>
                    <a:pt x="157962" y="37919"/>
                  </a:lnTo>
                  <a:lnTo>
                    <a:pt x="111328" y="37919"/>
                  </a:lnTo>
                  <a:lnTo>
                    <a:pt x="111328" y="60552"/>
                  </a:lnTo>
                  <a:lnTo>
                    <a:pt x="96926" y="60552"/>
                  </a:lnTo>
                  <a:lnTo>
                    <a:pt x="96926" y="37919"/>
                  </a:lnTo>
                  <a:lnTo>
                    <a:pt x="64693" y="37919"/>
                  </a:lnTo>
                  <a:lnTo>
                    <a:pt x="64693" y="24460"/>
                  </a:lnTo>
                  <a:lnTo>
                    <a:pt x="96926" y="24460"/>
                  </a:lnTo>
                  <a:moveTo>
                    <a:pt x="28803" y="686"/>
                  </a:moveTo>
                  <a:lnTo>
                    <a:pt x="43434" y="686"/>
                  </a:lnTo>
                  <a:lnTo>
                    <a:pt x="43434" y="47091"/>
                  </a:lnTo>
                  <a:lnTo>
                    <a:pt x="64465" y="47091"/>
                  </a:lnTo>
                  <a:lnTo>
                    <a:pt x="64465" y="61236"/>
                  </a:lnTo>
                  <a:lnTo>
                    <a:pt x="43434" y="61236"/>
                  </a:lnTo>
                  <a:lnTo>
                    <a:pt x="43434" y="102641"/>
                  </a:lnTo>
                  <a:lnTo>
                    <a:pt x="63779" y="93491"/>
                  </a:lnTo>
                  <a:lnTo>
                    <a:pt x="66522" y="106063"/>
                  </a:lnTo>
                  <a:cubicBezTo>
                    <a:pt x="80067" y="98494"/>
                    <a:pt x="92468" y="89967"/>
                    <a:pt x="103727" y="80482"/>
                  </a:cubicBezTo>
                  <a:cubicBezTo>
                    <a:pt x="114985" y="70997"/>
                    <a:pt x="124072" y="61388"/>
                    <a:pt x="130987" y="51654"/>
                  </a:cubicBezTo>
                  <a:lnTo>
                    <a:pt x="144932" y="56445"/>
                  </a:lnTo>
                  <a:cubicBezTo>
                    <a:pt x="144127" y="57576"/>
                    <a:pt x="143336" y="58679"/>
                    <a:pt x="142560" y="59754"/>
                  </a:cubicBezTo>
                  <a:cubicBezTo>
                    <a:pt x="141784" y="60828"/>
                    <a:pt x="141050" y="61933"/>
                    <a:pt x="140360" y="63066"/>
                  </a:cubicBezTo>
                  <a:cubicBezTo>
                    <a:pt x="148280" y="70682"/>
                    <a:pt x="158500" y="78726"/>
                    <a:pt x="171021" y="87198"/>
                  </a:cubicBezTo>
                  <a:cubicBezTo>
                    <a:pt x="183541" y="95670"/>
                    <a:pt x="196105" y="102794"/>
                    <a:pt x="208711" y="108572"/>
                  </a:cubicBezTo>
                  <a:cubicBezTo>
                    <a:pt x="207044" y="109940"/>
                    <a:pt x="205235" y="111766"/>
                    <a:pt x="203282" y="114050"/>
                  </a:cubicBezTo>
                  <a:cubicBezTo>
                    <a:pt x="201329" y="116333"/>
                    <a:pt x="199634" y="118390"/>
                    <a:pt x="198196" y="120221"/>
                  </a:cubicBezTo>
                  <a:cubicBezTo>
                    <a:pt x="193705" y="117904"/>
                    <a:pt x="189085" y="115276"/>
                    <a:pt x="184337" y="112337"/>
                  </a:cubicBezTo>
                  <a:cubicBezTo>
                    <a:pt x="179589" y="109399"/>
                    <a:pt x="174912" y="106319"/>
                    <a:pt x="170307" y="103097"/>
                  </a:cubicBezTo>
                  <a:lnTo>
                    <a:pt x="170307" y="115643"/>
                  </a:lnTo>
                  <a:lnTo>
                    <a:pt x="98755" y="115643"/>
                  </a:lnTo>
                  <a:lnTo>
                    <a:pt x="98755" y="102641"/>
                  </a:lnTo>
                  <a:lnTo>
                    <a:pt x="169621" y="102641"/>
                  </a:lnTo>
                  <a:cubicBezTo>
                    <a:pt x="162348" y="97547"/>
                    <a:pt x="155462" y="92409"/>
                    <a:pt x="148961" y="87229"/>
                  </a:cubicBezTo>
                  <a:cubicBezTo>
                    <a:pt x="142460" y="82048"/>
                    <a:pt x="136774" y="77197"/>
                    <a:pt x="131902" y="72674"/>
                  </a:cubicBezTo>
                  <a:cubicBezTo>
                    <a:pt x="123486" y="81991"/>
                    <a:pt x="113971" y="90747"/>
                    <a:pt x="103355" y="98942"/>
                  </a:cubicBezTo>
                  <a:cubicBezTo>
                    <a:pt x="92740" y="107138"/>
                    <a:pt x="81453" y="114460"/>
                    <a:pt x="69494" y="120908"/>
                  </a:cubicBezTo>
                  <a:cubicBezTo>
                    <a:pt x="68508" y="119559"/>
                    <a:pt x="67108" y="117910"/>
                    <a:pt x="65293" y="115963"/>
                  </a:cubicBezTo>
                  <a:cubicBezTo>
                    <a:pt x="63479" y="114015"/>
                    <a:pt x="61679" y="112312"/>
                    <a:pt x="59893" y="110853"/>
                  </a:cubicBezTo>
                  <a:lnTo>
                    <a:pt x="43434" y="118619"/>
                  </a:lnTo>
                  <a:lnTo>
                    <a:pt x="43434" y="189494"/>
                  </a:lnTo>
                  <a:cubicBezTo>
                    <a:pt x="43462" y="193880"/>
                    <a:pt x="42891" y="197281"/>
                    <a:pt x="41719" y="199696"/>
                  </a:cubicBezTo>
                  <a:cubicBezTo>
                    <a:pt x="40547" y="202111"/>
                    <a:pt x="38604" y="203968"/>
                    <a:pt x="35890" y="205268"/>
                  </a:cubicBezTo>
                  <a:cubicBezTo>
                    <a:pt x="33323" y="206397"/>
                    <a:pt x="29770" y="207168"/>
                    <a:pt x="25231" y="207583"/>
                  </a:cubicBezTo>
                  <a:cubicBezTo>
                    <a:pt x="20693" y="207997"/>
                    <a:pt x="14797" y="208140"/>
                    <a:pt x="7543" y="208011"/>
                  </a:cubicBezTo>
                  <a:cubicBezTo>
                    <a:pt x="7281" y="205983"/>
                    <a:pt x="6719" y="203639"/>
                    <a:pt x="5857" y="200982"/>
                  </a:cubicBezTo>
                  <a:cubicBezTo>
                    <a:pt x="4995" y="198325"/>
                    <a:pt x="4033" y="195867"/>
                    <a:pt x="2971" y="193610"/>
                  </a:cubicBezTo>
                  <a:cubicBezTo>
                    <a:pt x="8120" y="193724"/>
                    <a:pt x="12682" y="193781"/>
                    <a:pt x="16659" y="193781"/>
                  </a:cubicBezTo>
                  <a:cubicBezTo>
                    <a:pt x="20635" y="193781"/>
                    <a:pt x="23312" y="193724"/>
                    <a:pt x="24688" y="193610"/>
                  </a:cubicBezTo>
                  <a:cubicBezTo>
                    <a:pt x="26160" y="193638"/>
                    <a:pt x="27217" y="193352"/>
                    <a:pt x="27860" y="192752"/>
                  </a:cubicBezTo>
                  <a:cubicBezTo>
                    <a:pt x="28503" y="192152"/>
                    <a:pt x="28817" y="191066"/>
                    <a:pt x="28803" y="189494"/>
                  </a:cubicBezTo>
                  <a:lnTo>
                    <a:pt x="28803" y="125029"/>
                  </a:lnTo>
                  <a:lnTo>
                    <a:pt x="4572" y="136014"/>
                  </a:lnTo>
                  <a:lnTo>
                    <a:pt x="0" y="120679"/>
                  </a:lnTo>
                  <a:cubicBezTo>
                    <a:pt x="4014" y="119277"/>
                    <a:pt x="8443" y="117562"/>
                    <a:pt x="13287" y="115534"/>
                  </a:cubicBezTo>
                  <a:cubicBezTo>
                    <a:pt x="18130" y="113506"/>
                    <a:pt x="23302" y="111338"/>
                    <a:pt x="28803" y="109028"/>
                  </a:cubicBezTo>
                  <a:lnTo>
                    <a:pt x="28803" y="61236"/>
                  </a:lnTo>
                  <a:lnTo>
                    <a:pt x="685" y="61236"/>
                  </a:lnTo>
                  <a:lnTo>
                    <a:pt x="685" y="47091"/>
                  </a:lnTo>
                  <a:lnTo>
                    <a:pt x="28803" y="47091"/>
                  </a:lnTo>
                  <a:moveTo>
                    <a:pt x="527608" y="0"/>
                  </a:moveTo>
                  <a:lnTo>
                    <a:pt x="541324" y="5029"/>
                  </a:lnTo>
                  <a:cubicBezTo>
                    <a:pt x="539957" y="7758"/>
                    <a:pt x="538519" y="10415"/>
                    <a:pt x="537009" y="13001"/>
                  </a:cubicBezTo>
                  <a:cubicBezTo>
                    <a:pt x="535500" y="15587"/>
                    <a:pt x="533890" y="18188"/>
                    <a:pt x="532180" y="20802"/>
                  </a:cubicBezTo>
                  <a:lnTo>
                    <a:pt x="593674" y="20802"/>
                  </a:lnTo>
                  <a:lnTo>
                    <a:pt x="596874" y="19888"/>
                  </a:lnTo>
                  <a:lnTo>
                    <a:pt x="606704" y="27190"/>
                  </a:lnTo>
                  <a:cubicBezTo>
                    <a:pt x="602751" y="33324"/>
                    <a:pt x="598255" y="39562"/>
                    <a:pt x="593217" y="45905"/>
                  </a:cubicBezTo>
                  <a:cubicBezTo>
                    <a:pt x="588178" y="52248"/>
                    <a:pt x="582996" y="58206"/>
                    <a:pt x="577672" y="63779"/>
                  </a:cubicBezTo>
                  <a:lnTo>
                    <a:pt x="641680" y="63779"/>
                  </a:lnTo>
                  <a:lnTo>
                    <a:pt x="641680" y="144909"/>
                  </a:lnTo>
                  <a:lnTo>
                    <a:pt x="626592" y="144909"/>
                  </a:lnTo>
                  <a:lnTo>
                    <a:pt x="626592" y="134159"/>
                  </a:lnTo>
                  <a:lnTo>
                    <a:pt x="500405" y="134159"/>
                  </a:lnTo>
                  <a:lnTo>
                    <a:pt x="500405" y="174184"/>
                  </a:lnTo>
                  <a:cubicBezTo>
                    <a:pt x="500100" y="180693"/>
                    <a:pt x="501967" y="185172"/>
                    <a:pt x="506006" y="187621"/>
                  </a:cubicBezTo>
                  <a:cubicBezTo>
                    <a:pt x="510044" y="190071"/>
                    <a:pt x="518083" y="191233"/>
                    <a:pt x="530123" y="191109"/>
                  </a:cubicBezTo>
                  <a:lnTo>
                    <a:pt x="621334" y="191109"/>
                  </a:lnTo>
                  <a:cubicBezTo>
                    <a:pt x="628836" y="191219"/>
                    <a:pt x="634508" y="190288"/>
                    <a:pt x="638352" y="188314"/>
                  </a:cubicBezTo>
                  <a:cubicBezTo>
                    <a:pt x="642196" y="186340"/>
                    <a:pt x="644922" y="182664"/>
                    <a:pt x="646531" y="177285"/>
                  </a:cubicBezTo>
                  <a:cubicBezTo>
                    <a:pt x="648140" y="171906"/>
                    <a:pt x="649342" y="164163"/>
                    <a:pt x="650138" y="154057"/>
                  </a:cubicBezTo>
                  <a:cubicBezTo>
                    <a:pt x="652271" y="155439"/>
                    <a:pt x="654691" y="156621"/>
                    <a:pt x="657396" y="157603"/>
                  </a:cubicBezTo>
                  <a:cubicBezTo>
                    <a:pt x="660101" y="158584"/>
                    <a:pt x="662635" y="159308"/>
                    <a:pt x="664997" y="159775"/>
                  </a:cubicBezTo>
                  <a:cubicBezTo>
                    <a:pt x="663853" y="171419"/>
                    <a:pt x="661976" y="180546"/>
                    <a:pt x="659367" y="187157"/>
                  </a:cubicBezTo>
                  <a:cubicBezTo>
                    <a:pt x="656757" y="193767"/>
                    <a:pt x="652510" y="198421"/>
                    <a:pt x="646624" y="201119"/>
                  </a:cubicBezTo>
                  <a:cubicBezTo>
                    <a:pt x="640739" y="203817"/>
                    <a:pt x="632309" y="205119"/>
                    <a:pt x="621334" y="205025"/>
                  </a:cubicBezTo>
                  <a:lnTo>
                    <a:pt x="531495" y="205025"/>
                  </a:lnTo>
                  <a:cubicBezTo>
                    <a:pt x="514388" y="205302"/>
                    <a:pt x="502424" y="203266"/>
                    <a:pt x="495604" y="198917"/>
                  </a:cubicBezTo>
                  <a:cubicBezTo>
                    <a:pt x="488784" y="194569"/>
                    <a:pt x="485508" y="186248"/>
                    <a:pt x="485775" y="173956"/>
                  </a:cubicBezTo>
                  <a:lnTo>
                    <a:pt x="485775" y="74045"/>
                  </a:lnTo>
                  <a:cubicBezTo>
                    <a:pt x="482322" y="77124"/>
                    <a:pt x="478769" y="80047"/>
                    <a:pt x="475116" y="82815"/>
                  </a:cubicBezTo>
                  <a:cubicBezTo>
                    <a:pt x="471463" y="85582"/>
                    <a:pt x="467853" y="88222"/>
                    <a:pt x="464286" y="90734"/>
                  </a:cubicBezTo>
                  <a:cubicBezTo>
                    <a:pt x="463505" y="88856"/>
                    <a:pt x="462267" y="86493"/>
                    <a:pt x="460571" y="83643"/>
                  </a:cubicBezTo>
                  <a:cubicBezTo>
                    <a:pt x="458876" y="80793"/>
                    <a:pt x="457295" y="78431"/>
                    <a:pt x="455828" y="76555"/>
                  </a:cubicBezTo>
                  <a:cubicBezTo>
                    <a:pt x="470134" y="67715"/>
                    <a:pt x="483641" y="56671"/>
                    <a:pt x="496347" y="43421"/>
                  </a:cubicBezTo>
                  <a:cubicBezTo>
                    <a:pt x="509054" y="30171"/>
                    <a:pt x="519474" y="15697"/>
                    <a:pt x="527608" y="0"/>
                  </a:cubicBezTo>
                </a:path>
              </a:pathLst>
            </a:custGeom>
            <a:solidFill>
              <a:schemeClr val="accent2">
                <a:alpha val="100000"/>
              </a:schemeClr>
            </a:solidFill>
            <a:ln w="9525">
              <a:solidFill>
                <a:srgbClr val="FFFFFF">
                  <a:alpha val="0"/>
                </a:srgbClr>
              </a:solidFill>
            </a:ln>
          </p:spPr>
          <p:txBody>
            <a:bodyPr anchor="ctr"/>
            <a:lstStyle/>
            <a:p>
              <a:pPr marL="0" algn="ctr"/>
              <a:endParaRPr>
                <a:solidFill>
                  <a:schemeClr val="tx1"/>
                </a:solidFill>
                <a:latin typeface="+mn-lt"/>
                <a:ea typeface="+mn-ea"/>
              </a:endParaRPr>
            </a:p>
          </p:txBody>
        </p:sp>
        <p:sp>
          <p:nvSpPr>
            <p:cNvPr id="128" name="形状32"/>
            <p:cNvSpPr txBox="1"/>
            <p:nvPr/>
          </p:nvSpPr>
          <p:spPr>
            <a:xfrm>
              <a:off x="201802" y="5717596"/>
              <a:ext cx="720000" cy="540000"/>
            </a:xfrm>
            <a:prstGeom prst="rect">
              <a:avLst/>
            </a:prstGeom>
            <a:solidFill>
              <a:schemeClr val="accent1">
                <a:alpha val="100000"/>
              </a:schemeClr>
            </a:solidFill>
            <a:ln w="9525">
              <a:solidFill>
                <a:srgbClr val="FFFFFF">
                  <a:alpha val="0"/>
                </a:srgbClr>
              </a:solidFill>
            </a:ln>
          </p:spPr>
          <p:txBody>
            <a:bodyPr anchor="ctr"/>
            <a:lstStyle/>
            <a:p>
              <a:pPr marL="0" algn="ctr"/>
              <a:endParaRPr>
                <a:solidFill>
                  <a:schemeClr val="bg1"/>
                </a:solidFill>
                <a:latin typeface="+mn-lt"/>
                <a:ea typeface="+mn-ea"/>
              </a:endParaRPr>
            </a:p>
          </p:txBody>
        </p:sp>
        <p:sp>
          <p:nvSpPr>
            <p:cNvPr id="129" name="形状33"/>
            <p:cNvSpPr txBox="1"/>
            <p:nvPr/>
          </p:nvSpPr>
          <p:spPr>
            <a:xfrm>
              <a:off x="229202" y="6318435"/>
              <a:ext cx="664540" cy="210755"/>
            </a:xfrm>
            <a:custGeom>
              <a:avLst/>
              <a:gdLst/>
              <a:ahLst/>
              <a:cxnLst/>
              <a:rect l="l" t="t" r="r" b="b"/>
              <a:pathLst>
                <a:path w="664540" h="210755">
                  <a:moveTo>
                    <a:pt x="345857" y="131645"/>
                  </a:moveTo>
                  <a:lnTo>
                    <a:pt x="345857" y="160934"/>
                  </a:lnTo>
                  <a:lnTo>
                    <a:pt x="382676" y="160934"/>
                  </a:lnTo>
                  <a:lnTo>
                    <a:pt x="382676" y="131645"/>
                  </a:lnTo>
                  <a:moveTo>
                    <a:pt x="333770" y="120015"/>
                  </a:moveTo>
                  <a:lnTo>
                    <a:pt x="394792" y="120015"/>
                  </a:lnTo>
                  <a:lnTo>
                    <a:pt x="394792" y="172564"/>
                  </a:lnTo>
                  <a:lnTo>
                    <a:pt x="345857" y="172564"/>
                  </a:lnTo>
                  <a:lnTo>
                    <a:pt x="345857" y="182858"/>
                  </a:lnTo>
                  <a:lnTo>
                    <a:pt x="333770" y="182858"/>
                  </a:lnTo>
                  <a:moveTo>
                    <a:pt x="146532" y="102841"/>
                  </a:moveTo>
                  <a:lnTo>
                    <a:pt x="146532" y="137160"/>
                  </a:lnTo>
                  <a:lnTo>
                    <a:pt x="179908" y="137160"/>
                  </a:lnTo>
                  <a:lnTo>
                    <a:pt x="179908" y="102841"/>
                  </a:lnTo>
                  <a:moveTo>
                    <a:pt x="99212" y="102841"/>
                  </a:moveTo>
                  <a:lnTo>
                    <a:pt x="99212" y="137160"/>
                  </a:lnTo>
                  <a:lnTo>
                    <a:pt x="131902" y="137160"/>
                  </a:lnTo>
                  <a:lnTo>
                    <a:pt x="131902" y="102841"/>
                  </a:lnTo>
                  <a:moveTo>
                    <a:pt x="569214" y="77924"/>
                  </a:moveTo>
                  <a:lnTo>
                    <a:pt x="569214" y="119786"/>
                  </a:lnTo>
                  <a:lnTo>
                    <a:pt x="626135" y="119786"/>
                  </a:lnTo>
                  <a:lnTo>
                    <a:pt x="626135" y="77924"/>
                  </a:lnTo>
                  <a:moveTo>
                    <a:pt x="499948" y="77924"/>
                  </a:moveTo>
                  <a:lnTo>
                    <a:pt x="499948" y="119786"/>
                  </a:lnTo>
                  <a:lnTo>
                    <a:pt x="554355" y="119786"/>
                  </a:lnTo>
                  <a:lnTo>
                    <a:pt x="554355" y="77924"/>
                  </a:lnTo>
                  <a:moveTo>
                    <a:pt x="522122" y="34718"/>
                  </a:moveTo>
                  <a:cubicBezTo>
                    <a:pt x="518326" y="39876"/>
                    <a:pt x="514259" y="44891"/>
                    <a:pt x="509921" y="49764"/>
                  </a:cubicBezTo>
                  <a:cubicBezTo>
                    <a:pt x="505582" y="54636"/>
                    <a:pt x="501115" y="59307"/>
                    <a:pt x="496519" y="63779"/>
                  </a:cubicBezTo>
                  <a:lnTo>
                    <a:pt x="558698" y="63779"/>
                  </a:lnTo>
                  <a:cubicBezTo>
                    <a:pt x="563089" y="59694"/>
                    <a:pt x="567394" y="55108"/>
                    <a:pt x="571614" y="50021"/>
                  </a:cubicBezTo>
                  <a:cubicBezTo>
                    <a:pt x="575834" y="44934"/>
                    <a:pt x="579682" y="39833"/>
                    <a:pt x="583158" y="34718"/>
                  </a:cubicBezTo>
                  <a:moveTo>
                    <a:pt x="358916" y="32211"/>
                  </a:moveTo>
                  <a:lnTo>
                    <a:pt x="371460" y="32211"/>
                  </a:lnTo>
                  <a:lnTo>
                    <a:pt x="371460" y="52121"/>
                  </a:lnTo>
                  <a:lnTo>
                    <a:pt x="397766" y="52121"/>
                  </a:lnTo>
                  <a:lnTo>
                    <a:pt x="397766" y="63979"/>
                  </a:lnTo>
                  <a:lnTo>
                    <a:pt x="371460" y="63979"/>
                  </a:lnTo>
                  <a:lnTo>
                    <a:pt x="371460" y="88697"/>
                  </a:lnTo>
                  <a:lnTo>
                    <a:pt x="404172" y="88697"/>
                  </a:lnTo>
                  <a:lnTo>
                    <a:pt x="404172" y="100327"/>
                  </a:lnTo>
                  <a:lnTo>
                    <a:pt x="328273" y="100327"/>
                  </a:lnTo>
                  <a:lnTo>
                    <a:pt x="328273" y="88697"/>
                  </a:lnTo>
                  <a:lnTo>
                    <a:pt x="358916" y="88697"/>
                  </a:lnTo>
                  <a:lnTo>
                    <a:pt x="358916" y="63979"/>
                  </a:lnTo>
                  <a:lnTo>
                    <a:pt x="333312" y="63979"/>
                  </a:lnTo>
                  <a:lnTo>
                    <a:pt x="333312" y="52121"/>
                  </a:lnTo>
                  <a:lnTo>
                    <a:pt x="358916" y="52121"/>
                  </a:lnTo>
                  <a:moveTo>
                    <a:pt x="104698" y="25803"/>
                  </a:moveTo>
                  <a:lnTo>
                    <a:pt x="104698" y="55550"/>
                  </a:lnTo>
                  <a:lnTo>
                    <a:pt x="173507" y="55550"/>
                  </a:lnTo>
                  <a:lnTo>
                    <a:pt x="173507" y="25803"/>
                  </a:lnTo>
                  <a:moveTo>
                    <a:pt x="90754" y="12801"/>
                  </a:moveTo>
                  <a:lnTo>
                    <a:pt x="187909" y="12801"/>
                  </a:lnTo>
                  <a:lnTo>
                    <a:pt x="187909" y="68551"/>
                  </a:lnTo>
                  <a:lnTo>
                    <a:pt x="146532" y="68551"/>
                  </a:lnTo>
                  <a:lnTo>
                    <a:pt x="146532" y="90068"/>
                  </a:lnTo>
                  <a:lnTo>
                    <a:pt x="194081" y="90068"/>
                  </a:lnTo>
                  <a:lnTo>
                    <a:pt x="194081" y="150161"/>
                  </a:lnTo>
                  <a:lnTo>
                    <a:pt x="146532" y="150161"/>
                  </a:lnTo>
                  <a:lnTo>
                    <a:pt x="146532" y="184008"/>
                  </a:lnTo>
                  <a:cubicBezTo>
                    <a:pt x="152019" y="183656"/>
                    <a:pt x="157562" y="183275"/>
                    <a:pt x="163163" y="182865"/>
                  </a:cubicBezTo>
                  <a:cubicBezTo>
                    <a:pt x="168764" y="182456"/>
                    <a:pt x="174422" y="182075"/>
                    <a:pt x="180136" y="181722"/>
                  </a:cubicBezTo>
                  <a:cubicBezTo>
                    <a:pt x="177831" y="178035"/>
                    <a:pt x="175469" y="174375"/>
                    <a:pt x="173050" y="170745"/>
                  </a:cubicBezTo>
                  <a:cubicBezTo>
                    <a:pt x="170631" y="167114"/>
                    <a:pt x="168268" y="163683"/>
                    <a:pt x="165963" y="160453"/>
                  </a:cubicBezTo>
                  <a:lnTo>
                    <a:pt x="178308" y="155193"/>
                  </a:lnTo>
                  <a:cubicBezTo>
                    <a:pt x="184428" y="163097"/>
                    <a:pt x="190190" y="171530"/>
                    <a:pt x="195596" y="180490"/>
                  </a:cubicBezTo>
                  <a:cubicBezTo>
                    <a:pt x="201001" y="189451"/>
                    <a:pt x="204992" y="197481"/>
                    <a:pt x="207568" y="204582"/>
                  </a:cubicBezTo>
                  <a:lnTo>
                    <a:pt x="194538" y="210755"/>
                  </a:lnTo>
                  <a:cubicBezTo>
                    <a:pt x="193733" y="208345"/>
                    <a:pt x="192714" y="205792"/>
                    <a:pt x="191481" y="203097"/>
                  </a:cubicBezTo>
                  <a:cubicBezTo>
                    <a:pt x="190247" y="200401"/>
                    <a:pt x="188828" y="197620"/>
                    <a:pt x="187223" y="194753"/>
                  </a:cubicBezTo>
                  <a:cubicBezTo>
                    <a:pt x="167149" y="196367"/>
                    <a:pt x="147518" y="197882"/>
                    <a:pt x="128330" y="199296"/>
                  </a:cubicBezTo>
                  <a:cubicBezTo>
                    <a:pt x="109142" y="200711"/>
                    <a:pt x="92197" y="201939"/>
                    <a:pt x="77495" y="202982"/>
                  </a:cubicBezTo>
                  <a:lnTo>
                    <a:pt x="75438" y="188352"/>
                  </a:lnTo>
                  <a:cubicBezTo>
                    <a:pt x="83034" y="187895"/>
                    <a:pt x="91616" y="187380"/>
                    <a:pt x="101184" y="186809"/>
                  </a:cubicBezTo>
                  <a:cubicBezTo>
                    <a:pt x="110752" y="186237"/>
                    <a:pt x="120991" y="185609"/>
                    <a:pt x="131902" y="184923"/>
                  </a:cubicBezTo>
                  <a:lnTo>
                    <a:pt x="131902" y="150161"/>
                  </a:lnTo>
                  <a:lnTo>
                    <a:pt x="85725" y="150161"/>
                  </a:lnTo>
                  <a:lnTo>
                    <a:pt x="85725" y="90068"/>
                  </a:lnTo>
                  <a:lnTo>
                    <a:pt x="131902" y="90068"/>
                  </a:lnTo>
                  <a:lnTo>
                    <a:pt x="131902" y="68551"/>
                  </a:lnTo>
                  <a:lnTo>
                    <a:pt x="90754" y="68551"/>
                  </a:lnTo>
                  <a:moveTo>
                    <a:pt x="2286" y="12801"/>
                  </a:moveTo>
                  <a:lnTo>
                    <a:pt x="72009" y="12801"/>
                  </a:lnTo>
                  <a:lnTo>
                    <a:pt x="72009" y="77467"/>
                  </a:lnTo>
                  <a:lnTo>
                    <a:pt x="20802" y="77467"/>
                  </a:lnTo>
                  <a:cubicBezTo>
                    <a:pt x="20112" y="83941"/>
                    <a:pt x="19378" y="90452"/>
                    <a:pt x="18602" y="96998"/>
                  </a:cubicBezTo>
                  <a:cubicBezTo>
                    <a:pt x="17826" y="103545"/>
                    <a:pt x="17035" y="109769"/>
                    <a:pt x="16230" y="115671"/>
                  </a:cubicBezTo>
                  <a:lnTo>
                    <a:pt x="70637" y="115671"/>
                  </a:lnTo>
                  <a:cubicBezTo>
                    <a:pt x="70632" y="115828"/>
                    <a:pt x="70585" y="116712"/>
                    <a:pt x="70494" y="118323"/>
                  </a:cubicBezTo>
                  <a:cubicBezTo>
                    <a:pt x="70404" y="119934"/>
                    <a:pt x="70299" y="121332"/>
                    <a:pt x="70180" y="122515"/>
                  </a:cubicBezTo>
                  <a:cubicBezTo>
                    <a:pt x="69129" y="139767"/>
                    <a:pt x="68005" y="153755"/>
                    <a:pt x="66810" y="164480"/>
                  </a:cubicBezTo>
                  <a:cubicBezTo>
                    <a:pt x="65615" y="175204"/>
                    <a:pt x="64255" y="183401"/>
                    <a:pt x="62729" y="189069"/>
                  </a:cubicBezTo>
                  <a:cubicBezTo>
                    <a:pt x="61204" y="194738"/>
                    <a:pt x="59420" y="198613"/>
                    <a:pt x="57378" y="200695"/>
                  </a:cubicBezTo>
                  <a:cubicBezTo>
                    <a:pt x="55478" y="202929"/>
                    <a:pt x="53392" y="204506"/>
                    <a:pt x="51120" y="205428"/>
                  </a:cubicBezTo>
                  <a:cubicBezTo>
                    <a:pt x="48849" y="206350"/>
                    <a:pt x="46134" y="206902"/>
                    <a:pt x="42977" y="207083"/>
                  </a:cubicBezTo>
                  <a:cubicBezTo>
                    <a:pt x="40233" y="207321"/>
                    <a:pt x="36519" y="207416"/>
                    <a:pt x="31832" y="207369"/>
                  </a:cubicBezTo>
                  <a:cubicBezTo>
                    <a:pt x="27146" y="207321"/>
                    <a:pt x="22174" y="207073"/>
                    <a:pt x="16916" y="206626"/>
                  </a:cubicBezTo>
                  <a:cubicBezTo>
                    <a:pt x="16678" y="204492"/>
                    <a:pt x="16183" y="202144"/>
                    <a:pt x="15430" y="199583"/>
                  </a:cubicBezTo>
                  <a:cubicBezTo>
                    <a:pt x="14678" y="197021"/>
                    <a:pt x="13725" y="194730"/>
                    <a:pt x="12573" y="192709"/>
                  </a:cubicBezTo>
                  <a:cubicBezTo>
                    <a:pt x="17950" y="193157"/>
                    <a:pt x="22855" y="193462"/>
                    <a:pt x="27289" y="193624"/>
                  </a:cubicBezTo>
                  <a:cubicBezTo>
                    <a:pt x="31723" y="193786"/>
                    <a:pt x="34971" y="193862"/>
                    <a:pt x="37033" y="193853"/>
                  </a:cubicBezTo>
                  <a:cubicBezTo>
                    <a:pt x="38843" y="193891"/>
                    <a:pt x="40367" y="193757"/>
                    <a:pt x="41605" y="193452"/>
                  </a:cubicBezTo>
                  <a:cubicBezTo>
                    <a:pt x="42843" y="193147"/>
                    <a:pt x="43910" y="192442"/>
                    <a:pt x="44805" y="191336"/>
                  </a:cubicBezTo>
                  <a:cubicBezTo>
                    <a:pt x="47063" y="189539"/>
                    <a:pt x="49006" y="183869"/>
                    <a:pt x="50635" y="174325"/>
                  </a:cubicBezTo>
                  <a:cubicBezTo>
                    <a:pt x="52263" y="164781"/>
                    <a:pt x="53749" y="149792"/>
                    <a:pt x="55092" y="129359"/>
                  </a:cubicBezTo>
                  <a:lnTo>
                    <a:pt x="0" y="129359"/>
                  </a:lnTo>
                  <a:cubicBezTo>
                    <a:pt x="1652" y="120338"/>
                    <a:pt x="3262" y="109829"/>
                    <a:pt x="4829" y="97829"/>
                  </a:cubicBezTo>
                  <a:cubicBezTo>
                    <a:pt x="6396" y="85830"/>
                    <a:pt x="7605" y="74404"/>
                    <a:pt x="8458" y="63551"/>
                  </a:cubicBezTo>
                  <a:lnTo>
                    <a:pt x="57836" y="63551"/>
                  </a:lnTo>
                  <a:lnTo>
                    <a:pt x="57836" y="26718"/>
                  </a:lnTo>
                  <a:lnTo>
                    <a:pt x="2286" y="26718"/>
                  </a:lnTo>
                  <a:moveTo>
                    <a:pt x="304966" y="11201"/>
                  </a:moveTo>
                  <a:lnTo>
                    <a:pt x="427010" y="11201"/>
                  </a:lnTo>
                  <a:lnTo>
                    <a:pt x="427010" y="189720"/>
                  </a:lnTo>
                  <a:cubicBezTo>
                    <a:pt x="427043" y="194122"/>
                    <a:pt x="426464" y="197552"/>
                    <a:pt x="425271" y="200010"/>
                  </a:cubicBezTo>
                  <a:cubicBezTo>
                    <a:pt x="424078" y="202468"/>
                    <a:pt x="422072" y="204297"/>
                    <a:pt x="419254" y="205497"/>
                  </a:cubicBezTo>
                  <a:cubicBezTo>
                    <a:pt x="416355" y="206616"/>
                    <a:pt x="412337" y="207349"/>
                    <a:pt x="407202" y="207697"/>
                  </a:cubicBezTo>
                  <a:cubicBezTo>
                    <a:pt x="402066" y="208045"/>
                    <a:pt x="395415" y="208150"/>
                    <a:pt x="387248" y="208011"/>
                  </a:cubicBezTo>
                  <a:cubicBezTo>
                    <a:pt x="386967" y="205973"/>
                    <a:pt x="386329" y="203649"/>
                    <a:pt x="385334" y="201039"/>
                  </a:cubicBezTo>
                  <a:cubicBezTo>
                    <a:pt x="384338" y="198429"/>
                    <a:pt x="383300" y="196105"/>
                    <a:pt x="382218" y="194067"/>
                  </a:cubicBezTo>
                  <a:cubicBezTo>
                    <a:pt x="388515" y="194291"/>
                    <a:pt x="394041" y="194414"/>
                    <a:pt x="398797" y="194438"/>
                  </a:cubicBezTo>
                  <a:cubicBezTo>
                    <a:pt x="403552" y="194462"/>
                    <a:pt x="406793" y="194415"/>
                    <a:pt x="408519" y="194295"/>
                  </a:cubicBezTo>
                  <a:cubicBezTo>
                    <a:pt x="410220" y="194324"/>
                    <a:pt x="411450" y="193981"/>
                    <a:pt x="412208" y="193266"/>
                  </a:cubicBezTo>
                  <a:cubicBezTo>
                    <a:pt x="412965" y="192551"/>
                    <a:pt x="413337" y="191293"/>
                    <a:pt x="413323" y="189492"/>
                  </a:cubicBezTo>
                  <a:lnTo>
                    <a:pt x="413323" y="24889"/>
                  </a:lnTo>
                  <a:lnTo>
                    <a:pt x="318425" y="24889"/>
                  </a:lnTo>
                  <a:lnTo>
                    <a:pt x="318425" y="95310"/>
                  </a:lnTo>
                  <a:cubicBezTo>
                    <a:pt x="318524" y="107146"/>
                    <a:pt x="317972" y="119838"/>
                    <a:pt x="316768" y="133387"/>
                  </a:cubicBezTo>
                  <a:cubicBezTo>
                    <a:pt x="315564" y="146935"/>
                    <a:pt x="313116" y="160257"/>
                    <a:pt x="309425" y="173350"/>
                  </a:cubicBezTo>
                  <a:cubicBezTo>
                    <a:pt x="305733" y="186444"/>
                    <a:pt x="300204" y="198226"/>
                    <a:pt x="292839" y="208697"/>
                  </a:cubicBezTo>
                  <a:cubicBezTo>
                    <a:pt x="291566" y="207349"/>
                    <a:pt x="289821" y="205873"/>
                    <a:pt x="287605" y="204268"/>
                  </a:cubicBezTo>
                  <a:cubicBezTo>
                    <a:pt x="285388" y="202663"/>
                    <a:pt x="283472" y="201473"/>
                    <a:pt x="281856" y="200696"/>
                  </a:cubicBezTo>
                  <a:cubicBezTo>
                    <a:pt x="285154" y="196004"/>
                    <a:pt x="287996" y="191097"/>
                    <a:pt x="290379" y="185975"/>
                  </a:cubicBezTo>
                  <a:cubicBezTo>
                    <a:pt x="292763" y="180853"/>
                    <a:pt x="294803" y="175547"/>
                    <a:pt x="296500" y="170056"/>
                  </a:cubicBezTo>
                  <a:cubicBezTo>
                    <a:pt x="286431" y="177867"/>
                    <a:pt x="278755" y="183866"/>
                    <a:pt x="273472" y="188053"/>
                  </a:cubicBezTo>
                  <a:cubicBezTo>
                    <a:pt x="268189" y="192239"/>
                    <a:pt x="264442" y="195308"/>
                    <a:pt x="262233" y="197258"/>
                  </a:cubicBezTo>
                  <a:cubicBezTo>
                    <a:pt x="260023" y="199209"/>
                    <a:pt x="258494" y="200736"/>
                    <a:pt x="257646" y="201839"/>
                  </a:cubicBezTo>
                  <a:cubicBezTo>
                    <a:pt x="256518" y="200358"/>
                    <a:pt x="255003" y="198577"/>
                    <a:pt x="253103" y="196495"/>
                  </a:cubicBezTo>
                  <a:cubicBezTo>
                    <a:pt x="251203" y="194414"/>
                    <a:pt x="249517" y="192689"/>
                    <a:pt x="248045" y="191322"/>
                  </a:cubicBezTo>
                  <a:cubicBezTo>
                    <a:pt x="250469" y="189677"/>
                    <a:pt x="253108" y="186847"/>
                    <a:pt x="255960" y="182831"/>
                  </a:cubicBezTo>
                  <a:cubicBezTo>
                    <a:pt x="258813" y="178815"/>
                    <a:pt x="260366" y="173873"/>
                    <a:pt x="260618" y="168003"/>
                  </a:cubicBezTo>
                  <a:lnTo>
                    <a:pt x="260618" y="86853"/>
                  </a:lnTo>
                  <a:lnTo>
                    <a:pt x="227700" y="86853"/>
                  </a:lnTo>
                  <a:lnTo>
                    <a:pt x="227700" y="72223"/>
                  </a:lnTo>
                  <a:lnTo>
                    <a:pt x="275220" y="72223"/>
                  </a:lnTo>
                  <a:lnTo>
                    <a:pt x="275220" y="169144"/>
                  </a:lnTo>
                  <a:lnTo>
                    <a:pt x="292610" y="156129"/>
                  </a:lnTo>
                  <a:cubicBezTo>
                    <a:pt x="293211" y="157792"/>
                    <a:pt x="293954" y="159611"/>
                    <a:pt x="294841" y="161586"/>
                  </a:cubicBezTo>
                  <a:cubicBezTo>
                    <a:pt x="295728" y="163560"/>
                    <a:pt x="296586" y="165319"/>
                    <a:pt x="297415" y="166863"/>
                  </a:cubicBezTo>
                  <a:cubicBezTo>
                    <a:pt x="300633" y="154952"/>
                    <a:pt x="302721" y="142827"/>
                    <a:pt x="303679" y="130490"/>
                  </a:cubicBezTo>
                  <a:cubicBezTo>
                    <a:pt x="304637" y="118153"/>
                    <a:pt x="305067" y="106426"/>
                    <a:pt x="304966" y="95310"/>
                  </a:cubicBezTo>
                  <a:moveTo>
                    <a:pt x="252388" y="5943"/>
                  </a:moveTo>
                  <a:cubicBezTo>
                    <a:pt x="258789" y="11272"/>
                    <a:pt x="265233" y="17058"/>
                    <a:pt x="271720" y="23303"/>
                  </a:cubicBezTo>
                  <a:cubicBezTo>
                    <a:pt x="278206" y="29548"/>
                    <a:pt x="283339" y="35111"/>
                    <a:pt x="287118" y="39992"/>
                  </a:cubicBezTo>
                  <a:lnTo>
                    <a:pt x="276593" y="50519"/>
                  </a:lnTo>
                  <a:cubicBezTo>
                    <a:pt x="272841" y="45503"/>
                    <a:pt x="267789" y="39745"/>
                    <a:pt x="261437" y="33245"/>
                  </a:cubicBezTo>
                  <a:cubicBezTo>
                    <a:pt x="255085" y="26745"/>
                    <a:pt x="248716" y="20766"/>
                    <a:pt x="242330" y="15307"/>
                  </a:cubicBezTo>
                  <a:moveTo>
                    <a:pt x="527151" y="0"/>
                  </a:moveTo>
                  <a:lnTo>
                    <a:pt x="540867" y="5029"/>
                  </a:lnTo>
                  <a:cubicBezTo>
                    <a:pt x="539500" y="7758"/>
                    <a:pt x="538062" y="10415"/>
                    <a:pt x="536552" y="13001"/>
                  </a:cubicBezTo>
                  <a:cubicBezTo>
                    <a:pt x="535043" y="15587"/>
                    <a:pt x="533433" y="18188"/>
                    <a:pt x="531723" y="20802"/>
                  </a:cubicBezTo>
                  <a:lnTo>
                    <a:pt x="593217" y="20802"/>
                  </a:lnTo>
                  <a:lnTo>
                    <a:pt x="596417" y="19888"/>
                  </a:lnTo>
                  <a:lnTo>
                    <a:pt x="606247" y="27190"/>
                  </a:lnTo>
                  <a:cubicBezTo>
                    <a:pt x="602294" y="33324"/>
                    <a:pt x="597798" y="39562"/>
                    <a:pt x="592760" y="45905"/>
                  </a:cubicBezTo>
                  <a:cubicBezTo>
                    <a:pt x="587721" y="52248"/>
                    <a:pt x="582539" y="58206"/>
                    <a:pt x="577215" y="63779"/>
                  </a:cubicBezTo>
                  <a:lnTo>
                    <a:pt x="641223" y="63779"/>
                  </a:lnTo>
                  <a:lnTo>
                    <a:pt x="641223" y="144909"/>
                  </a:lnTo>
                  <a:lnTo>
                    <a:pt x="626135" y="144909"/>
                  </a:lnTo>
                  <a:lnTo>
                    <a:pt x="626135" y="134159"/>
                  </a:lnTo>
                  <a:lnTo>
                    <a:pt x="499948" y="134159"/>
                  </a:lnTo>
                  <a:lnTo>
                    <a:pt x="499948" y="174184"/>
                  </a:lnTo>
                  <a:cubicBezTo>
                    <a:pt x="499643" y="180693"/>
                    <a:pt x="501510" y="185172"/>
                    <a:pt x="505549" y="187621"/>
                  </a:cubicBezTo>
                  <a:cubicBezTo>
                    <a:pt x="509587" y="190071"/>
                    <a:pt x="517626" y="191233"/>
                    <a:pt x="529666" y="191109"/>
                  </a:cubicBezTo>
                  <a:lnTo>
                    <a:pt x="620877" y="191109"/>
                  </a:lnTo>
                  <a:cubicBezTo>
                    <a:pt x="628379" y="191219"/>
                    <a:pt x="634051" y="190288"/>
                    <a:pt x="637895" y="188314"/>
                  </a:cubicBezTo>
                  <a:cubicBezTo>
                    <a:pt x="641739" y="186340"/>
                    <a:pt x="644465" y="182664"/>
                    <a:pt x="646074" y="177285"/>
                  </a:cubicBezTo>
                  <a:cubicBezTo>
                    <a:pt x="647683" y="171906"/>
                    <a:pt x="648885" y="164163"/>
                    <a:pt x="649681" y="154057"/>
                  </a:cubicBezTo>
                  <a:cubicBezTo>
                    <a:pt x="651814" y="155439"/>
                    <a:pt x="654234" y="156621"/>
                    <a:pt x="656939" y="157603"/>
                  </a:cubicBezTo>
                  <a:cubicBezTo>
                    <a:pt x="659644" y="158584"/>
                    <a:pt x="662178" y="159308"/>
                    <a:pt x="664540" y="159775"/>
                  </a:cubicBezTo>
                  <a:cubicBezTo>
                    <a:pt x="663396" y="171419"/>
                    <a:pt x="661519" y="180546"/>
                    <a:pt x="658910" y="187157"/>
                  </a:cubicBezTo>
                  <a:cubicBezTo>
                    <a:pt x="656300" y="193767"/>
                    <a:pt x="652053" y="198421"/>
                    <a:pt x="646167" y="201119"/>
                  </a:cubicBezTo>
                  <a:cubicBezTo>
                    <a:pt x="640282" y="203817"/>
                    <a:pt x="631852" y="205119"/>
                    <a:pt x="620877" y="205025"/>
                  </a:cubicBezTo>
                  <a:lnTo>
                    <a:pt x="531038" y="205025"/>
                  </a:lnTo>
                  <a:cubicBezTo>
                    <a:pt x="513931" y="205302"/>
                    <a:pt x="501967" y="203266"/>
                    <a:pt x="495147" y="198917"/>
                  </a:cubicBezTo>
                  <a:cubicBezTo>
                    <a:pt x="488327" y="194569"/>
                    <a:pt x="485051" y="186248"/>
                    <a:pt x="485318" y="173956"/>
                  </a:cubicBezTo>
                  <a:lnTo>
                    <a:pt x="485318" y="74045"/>
                  </a:lnTo>
                  <a:cubicBezTo>
                    <a:pt x="481865" y="77124"/>
                    <a:pt x="478312" y="80047"/>
                    <a:pt x="474659" y="82815"/>
                  </a:cubicBezTo>
                  <a:cubicBezTo>
                    <a:pt x="471006" y="85582"/>
                    <a:pt x="467396" y="88222"/>
                    <a:pt x="463829" y="90734"/>
                  </a:cubicBezTo>
                  <a:cubicBezTo>
                    <a:pt x="463048" y="88856"/>
                    <a:pt x="461810" y="86493"/>
                    <a:pt x="460114" y="83643"/>
                  </a:cubicBezTo>
                  <a:cubicBezTo>
                    <a:pt x="458419" y="80793"/>
                    <a:pt x="456838" y="78431"/>
                    <a:pt x="455371" y="76555"/>
                  </a:cubicBezTo>
                  <a:cubicBezTo>
                    <a:pt x="469677" y="67715"/>
                    <a:pt x="483184" y="56671"/>
                    <a:pt x="495890" y="43421"/>
                  </a:cubicBezTo>
                  <a:cubicBezTo>
                    <a:pt x="508597" y="30171"/>
                    <a:pt x="519017" y="15697"/>
                    <a:pt x="527151" y="0"/>
                  </a:cubicBezTo>
                </a:path>
              </a:pathLst>
            </a:custGeom>
            <a:solidFill>
              <a:schemeClr val="accent2">
                <a:alpha val="100000"/>
              </a:schemeClr>
            </a:solidFill>
            <a:ln w="9525">
              <a:solidFill>
                <a:srgbClr val="FFFFFF">
                  <a:alpha val="0"/>
                </a:srgbClr>
              </a:solidFill>
            </a:ln>
          </p:spPr>
          <p:txBody>
            <a:bodyPr anchor="ctr"/>
            <a:lstStyle/>
            <a:p>
              <a:pPr marL="0" algn="ctr"/>
              <a:endParaRPr>
                <a:solidFill>
                  <a:schemeClr val="tx1"/>
                </a:solidFill>
                <a:latin typeface="+mn-lt"/>
                <a:ea typeface="+mn-ea"/>
              </a:endParaRPr>
            </a:p>
          </p:txBody>
        </p:sp>
      </p:grpSp>
      <p:sp>
        <p:nvSpPr>
          <p:cNvPr id="134" name="文本2"/>
          <p:cNvSpPr txBox="1"/>
          <p:nvPr/>
        </p:nvSpPr>
        <p:spPr>
          <a:xfrm>
            <a:off x="1729426" y="1664179"/>
            <a:ext cx="2520000" cy="619072"/>
          </a:xfrm>
          <a:prstGeom prst="rect">
            <a:avLst/>
          </a:prstGeom>
          <a:noFill/>
        </p:spPr>
        <p:txBody>
          <a:bodyPr anchor="ctr"/>
          <a:lstStyle/>
          <a:p>
            <a:pPr marL="0" algn="l"/>
            <a:endParaRPr>
              <a:solidFill>
                <a:schemeClr val="tx1"/>
              </a:solidFill>
              <a:latin typeface="+mn-lt"/>
              <a:ea typeface="+mn-ea"/>
            </a:endParaRPr>
          </a:p>
        </p:txBody>
      </p:sp>
      <p:grpSp>
        <p:nvGrpSpPr>
          <p:cNvPr id="135" name="组合2"/>
          <p:cNvGrpSpPr/>
          <p:nvPr/>
        </p:nvGrpSpPr>
        <p:grpSpPr>
          <a:xfrm>
            <a:off x="5087388" y="1593709"/>
            <a:ext cx="2611086" cy="683066"/>
            <a:chOff x="0" y="0"/>
            <a:chExt cx="2611086" cy="683066"/>
          </a:xfrm>
        </p:grpSpPr>
        <p:sp>
          <p:nvSpPr>
            <p:cNvPr id="136" name="形状34"/>
            <p:cNvSpPr txBox="1"/>
            <p:nvPr/>
          </p:nvSpPr>
          <p:spPr>
            <a:xfrm>
              <a:off x="0" y="35066"/>
              <a:ext cx="2520000" cy="648000"/>
            </a:xfrm>
            <a:prstGeom prst="roundRect">
              <a:avLst/>
            </a:prstGeom>
            <a:solidFill>
              <a:srgbClr val="FFFFFF">
                <a:alpha val="60000"/>
              </a:srgbClr>
            </a:solidFill>
            <a:ln w="9525">
              <a:solidFill>
                <a:srgbClr val="FFFFFF">
                  <a:alpha val="0"/>
                </a:srgbClr>
              </a:solidFill>
            </a:ln>
          </p:spPr>
          <p:txBody>
            <a:bodyPr anchor="ctr"/>
            <a:lstStyle/>
            <a:p>
              <a:pPr marL="0" algn="ctr"/>
              <a:endParaRPr>
                <a:solidFill>
                  <a:schemeClr val="tx1"/>
                </a:solidFill>
                <a:latin typeface="+mn-lt"/>
                <a:ea typeface="+mn-ea"/>
              </a:endParaRPr>
            </a:p>
          </p:txBody>
        </p:sp>
        <p:sp>
          <p:nvSpPr>
            <p:cNvPr id="137" name="文本3"/>
            <p:cNvSpPr txBox="1"/>
            <p:nvPr>
              <p:custDataLst>
                <p:tags r:id="rId1"/>
              </p:custDataLst>
            </p:nvPr>
          </p:nvSpPr>
          <p:spPr>
            <a:xfrm>
              <a:off x="91086" y="0"/>
              <a:ext cx="2520000" cy="619072"/>
            </a:xfrm>
            <a:prstGeom prst="rect">
              <a:avLst/>
            </a:prstGeom>
            <a:noFill/>
          </p:spPr>
          <p:txBody>
            <a:bodyPr wrap="square" anchor="ctr">
              <a:normAutofit/>
            </a:bodyPr>
            <a:lstStyle/>
            <a:p>
              <a:pPr marL="0" algn="l">
                <a:lnSpc>
                  <a:spcPts val="3300"/>
                </a:lnSpc>
              </a:pPr>
              <a:r>
                <a:rPr lang="zh-CN" altLang="en-US" sz="2800" b="0" i="0">
                  <a:solidFill>
                    <a:schemeClr val="tx1"/>
                  </a:solidFill>
                  <a:latin typeface="+mn-lt"/>
                  <a:ea typeface="+mn-ea"/>
                </a:rPr>
                <a:t>fifth</a:t>
              </a:r>
              <a:endParaRPr lang="zh-CN" altLang="en-US" sz="2800" b="0" i="0">
                <a:solidFill>
                  <a:schemeClr val="tx1"/>
                </a:solidFill>
                <a:latin typeface="+mn-lt"/>
                <a:ea typeface="+mn-ea"/>
              </a:endParaRPr>
            </a:p>
          </p:txBody>
        </p:sp>
      </p:grpSp>
      <p:grpSp>
        <p:nvGrpSpPr>
          <p:cNvPr id="138" name="组合3"/>
          <p:cNvGrpSpPr/>
          <p:nvPr/>
        </p:nvGrpSpPr>
        <p:grpSpPr>
          <a:xfrm>
            <a:off x="8710538" y="1593709"/>
            <a:ext cx="2611086" cy="683066"/>
            <a:chOff x="0" y="0"/>
            <a:chExt cx="2611086" cy="683066"/>
          </a:xfrm>
        </p:grpSpPr>
        <p:sp>
          <p:nvSpPr>
            <p:cNvPr id="139" name="形状35"/>
            <p:cNvSpPr txBox="1"/>
            <p:nvPr/>
          </p:nvSpPr>
          <p:spPr>
            <a:xfrm>
              <a:off x="0" y="35066"/>
              <a:ext cx="2520000" cy="648000"/>
            </a:xfrm>
            <a:prstGeom prst="roundRect">
              <a:avLst/>
            </a:prstGeom>
            <a:solidFill>
              <a:srgbClr val="FFFFFF">
                <a:alpha val="60000"/>
              </a:srgbClr>
            </a:solidFill>
            <a:ln w="9525">
              <a:solidFill>
                <a:srgbClr val="FFFFFF">
                  <a:alpha val="0"/>
                </a:srgbClr>
              </a:solidFill>
            </a:ln>
          </p:spPr>
          <p:txBody>
            <a:bodyPr anchor="ctr"/>
            <a:lstStyle/>
            <a:p>
              <a:pPr marL="0" algn="ctr"/>
              <a:endParaRPr>
                <a:solidFill>
                  <a:schemeClr val="tx1"/>
                </a:solidFill>
                <a:latin typeface="+mn-lt"/>
                <a:ea typeface="+mn-ea"/>
              </a:endParaRPr>
            </a:p>
          </p:txBody>
        </p:sp>
        <p:sp>
          <p:nvSpPr>
            <p:cNvPr id="140" name="文本4"/>
            <p:cNvSpPr txBox="1"/>
            <p:nvPr>
              <p:custDataLst>
                <p:tags r:id="rId2"/>
              </p:custDataLst>
            </p:nvPr>
          </p:nvSpPr>
          <p:spPr>
            <a:xfrm>
              <a:off x="91086" y="0"/>
              <a:ext cx="2520000" cy="619072"/>
            </a:xfrm>
            <a:prstGeom prst="rect">
              <a:avLst/>
            </a:prstGeom>
            <a:noFill/>
          </p:spPr>
          <p:txBody>
            <a:bodyPr wrap="square" anchor="ctr">
              <a:normAutofit/>
            </a:bodyPr>
            <a:lstStyle/>
            <a:p>
              <a:pPr marL="0" algn="l">
                <a:lnSpc>
                  <a:spcPts val="3300"/>
                </a:lnSpc>
              </a:pPr>
              <a:r>
                <a:rPr lang="zh-CN" altLang="en-US" sz="2800" b="0" i="0">
                  <a:solidFill>
                    <a:schemeClr val="tx1"/>
                  </a:solidFill>
                  <a:latin typeface="+mn-lt"/>
                  <a:ea typeface="+mn-ea"/>
                </a:rPr>
                <a:t>fifteen</a:t>
              </a:r>
              <a:endParaRPr lang="zh-CN" altLang="en-US" sz="2800" b="0" i="0">
                <a:solidFill>
                  <a:schemeClr val="tx1"/>
                </a:solidFill>
                <a:latin typeface="+mn-lt"/>
                <a:ea typeface="+mn-ea"/>
              </a:endParaRPr>
            </a:p>
          </p:txBody>
        </p:sp>
      </p:grpSp>
      <p:grpSp>
        <p:nvGrpSpPr>
          <p:cNvPr id="141" name="组合4"/>
          <p:cNvGrpSpPr/>
          <p:nvPr/>
        </p:nvGrpSpPr>
        <p:grpSpPr>
          <a:xfrm>
            <a:off x="1464238" y="2574709"/>
            <a:ext cx="2611086" cy="683066"/>
            <a:chOff x="0" y="0"/>
            <a:chExt cx="2611086" cy="683066"/>
          </a:xfrm>
        </p:grpSpPr>
        <p:sp>
          <p:nvSpPr>
            <p:cNvPr id="142" name="形状36"/>
            <p:cNvSpPr txBox="1"/>
            <p:nvPr/>
          </p:nvSpPr>
          <p:spPr>
            <a:xfrm>
              <a:off x="0" y="35066"/>
              <a:ext cx="2520000" cy="648000"/>
            </a:xfrm>
            <a:prstGeom prst="roundRect">
              <a:avLst/>
            </a:prstGeom>
            <a:solidFill>
              <a:srgbClr val="FFFFFF">
                <a:alpha val="60000"/>
              </a:srgbClr>
            </a:solidFill>
            <a:ln w="9525">
              <a:solidFill>
                <a:srgbClr val="FFFFFF">
                  <a:alpha val="0"/>
                </a:srgbClr>
              </a:solidFill>
            </a:ln>
          </p:spPr>
          <p:txBody>
            <a:bodyPr anchor="ctr"/>
            <a:lstStyle/>
            <a:p>
              <a:pPr marL="0" algn="ctr"/>
              <a:endParaRPr>
                <a:solidFill>
                  <a:schemeClr val="tx1"/>
                </a:solidFill>
                <a:latin typeface="+mn-lt"/>
                <a:ea typeface="+mn-ea"/>
              </a:endParaRPr>
            </a:p>
          </p:txBody>
        </p:sp>
        <p:sp>
          <p:nvSpPr>
            <p:cNvPr id="143" name="文本5"/>
            <p:cNvSpPr txBox="1"/>
            <p:nvPr>
              <p:custDataLst>
                <p:tags r:id="rId3"/>
              </p:custDataLst>
            </p:nvPr>
          </p:nvSpPr>
          <p:spPr>
            <a:xfrm>
              <a:off x="91086" y="0"/>
              <a:ext cx="2520000" cy="619072"/>
            </a:xfrm>
            <a:prstGeom prst="rect">
              <a:avLst/>
            </a:prstGeom>
            <a:noFill/>
          </p:spPr>
          <p:txBody>
            <a:bodyPr wrap="square" anchor="ctr">
              <a:normAutofit/>
            </a:bodyPr>
            <a:lstStyle/>
            <a:p>
              <a:pPr marL="0" algn="l">
                <a:lnSpc>
                  <a:spcPts val="3300"/>
                </a:lnSpc>
              </a:pPr>
              <a:r>
                <a:rPr lang="zh-CN" altLang="en-US" sz="2800" b="0" i="0">
                  <a:solidFill>
                    <a:schemeClr val="tx1"/>
                  </a:solidFill>
                  <a:latin typeface="+mn-lt"/>
                  <a:ea typeface="+mn-ea"/>
                </a:rPr>
                <a:t>fifty</a:t>
              </a:r>
              <a:endParaRPr lang="zh-CN" altLang="en-US" sz="2800" b="0" i="0">
                <a:solidFill>
                  <a:schemeClr val="tx1"/>
                </a:solidFill>
                <a:latin typeface="+mn-lt"/>
                <a:ea typeface="+mn-ea"/>
              </a:endParaRPr>
            </a:p>
          </p:txBody>
        </p:sp>
      </p:grpSp>
      <p:grpSp>
        <p:nvGrpSpPr>
          <p:cNvPr id="144" name="组合5"/>
          <p:cNvGrpSpPr/>
          <p:nvPr/>
        </p:nvGrpSpPr>
        <p:grpSpPr>
          <a:xfrm>
            <a:off x="5087388" y="2574709"/>
            <a:ext cx="2611086" cy="683066"/>
            <a:chOff x="0" y="0"/>
            <a:chExt cx="2611086" cy="683066"/>
          </a:xfrm>
        </p:grpSpPr>
        <p:sp>
          <p:nvSpPr>
            <p:cNvPr id="145" name="形状37"/>
            <p:cNvSpPr txBox="1"/>
            <p:nvPr/>
          </p:nvSpPr>
          <p:spPr>
            <a:xfrm>
              <a:off x="0" y="35066"/>
              <a:ext cx="2520000" cy="648000"/>
            </a:xfrm>
            <a:prstGeom prst="roundRect">
              <a:avLst/>
            </a:prstGeom>
            <a:solidFill>
              <a:srgbClr val="FFFFFF">
                <a:alpha val="60000"/>
              </a:srgbClr>
            </a:solidFill>
            <a:ln w="9525">
              <a:solidFill>
                <a:srgbClr val="FFFFFF">
                  <a:alpha val="0"/>
                </a:srgbClr>
              </a:solidFill>
            </a:ln>
          </p:spPr>
          <p:txBody>
            <a:bodyPr anchor="ctr"/>
            <a:lstStyle/>
            <a:p>
              <a:pPr marL="0" algn="ctr"/>
              <a:endParaRPr>
                <a:solidFill>
                  <a:schemeClr val="tx1"/>
                </a:solidFill>
                <a:latin typeface="+mn-lt"/>
                <a:ea typeface="+mn-ea"/>
              </a:endParaRPr>
            </a:p>
          </p:txBody>
        </p:sp>
        <p:sp>
          <p:nvSpPr>
            <p:cNvPr id="146" name="文本6"/>
            <p:cNvSpPr txBox="1"/>
            <p:nvPr>
              <p:custDataLst>
                <p:tags r:id="rId4"/>
              </p:custDataLst>
            </p:nvPr>
          </p:nvSpPr>
          <p:spPr>
            <a:xfrm>
              <a:off x="91086" y="0"/>
              <a:ext cx="2520000" cy="619072"/>
            </a:xfrm>
            <a:prstGeom prst="rect">
              <a:avLst/>
            </a:prstGeom>
            <a:noFill/>
          </p:spPr>
          <p:txBody>
            <a:bodyPr wrap="square" anchor="ctr">
              <a:normAutofit/>
            </a:bodyPr>
            <a:lstStyle/>
            <a:p>
              <a:pPr marL="0" algn="l">
                <a:lnSpc>
                  <a:spcPts val="3300"/>
                </a:lnSpc>
              </a:pPr>
              <a:r>
                <a:rPr lang="zh-CN" altLang="en-US" sz="2800" b="0" i="0">
                  <a:solidFill>
                    <a:schemeClr val="tx1"/>
                  </a:solidFill>
                  <a:latin typeface="+mn-lt"/>
                  <a:ea typeface="+mn-ea"/>
                </a:rPr>
                <a:t>thirty</a:t>
              </a:r>
              <a:endParaRPr lang="zh-CN" altLang="en-US" sz="2800" b="0" i="0">
                <a:solidFill>
                  <a:schemeClr val="tx1"/>
                </a:solidFill>
                <a:latin typeface="+mn-lt"/>
                <a:ea typeface="+mn-ea"/>
              </a:endParaRPr>
            </a:p>
          </p:txBody>
        </p:sp>
      </p:grpSp>
      <p:grpSp>
        <p:nvGrpSpPr>
          <p:cNvPr id="147" name="组合6"/>
          <p:cNvGrpSpPr/>
          <p:nvPr/>
        </p:nvGrpSpPr>
        <p:grpSpPr>
          <a:xfrm>
            <a:off x="8710538" y="2574709"/>
            <a:ext cx="2611086" cy="683066"/>
            <a:chOff x="0" y="0"/>
            <a:chExt cx="2611086" cy="683066"/>
          </a:xfrm>
        </p:grpSpPr>
        <p:sp>
          <p:nvSpPr>
            <p:cNvPr id="148" name="形状38"/>
            <p:cNvSpPr txBox="1"/>
            <p:nvPr/>
          </p:nvSpPr>
          <p:spPr>
            <a:xfrm>
              <a:off x="0" y="35066"/>
              <a:ext cx="2520000" cy="648000"/>
            </a:xfrm>
            <a:prstGeom prst="roundRect">
              <a:avLst/>
            </a:prstGeom>
            <a:solidFill>
              <a:srgbClr val="FFFFFF">
                <a:alpha val="60000"/>
              </a:srgbClr>
            </a:solidFill>
            <a:ln w="9525">
              <a:solidFill>
                <a:srgbClr val="FFFFFF">
                  <a:alpha val="0"/>
                </a:srgbClr>
              </a:solidFill>
            </a:ln>
          </p:spPr>
          <p:txBody>
            <a:bodyPr anchor="ctr"/>
            <a:lstStyle/>
            <a:p>
              <a:pPr marL="0" algn="ctr"/>
              <a:endParaRPr>
                <a:solidFill>
                  <a:schemeClr val="tx1"/>
                </a:solidFill>
                <a:latin typeface="+mn-lt"/>
                <a:ea typeface="+mn-ea"/>
              </a:endParaRPr>
            </a:p>
          </p:txBody>
        </p:sp>
        <p:sp>
          <p:nvSpPr>
            <p:cNvPr id="149" name="文本7"/>
            <p:cNvSpPr txBox="1"/>
            <p:nvPr>
              <p:custDataLst>
                <p:tags r:id="rId5"/>
              </p:custDataLst>
            </p:nvPr>
          </p:nvSpPr>
          <p:spPr>
            <a:xfrm>
              <a:off x="91086" y="0"/>
              <a:ext cx="2520000" cy="619072"/>
            </a:xfrm>
            <a:prstGeom prst="rect">
              <a:avLst/>
            </a:prstGeom>
            <a:noFill/>
          </p:spPr>
          <p:txBody>
            <a:bodyPr wrap="square" anchor="ctr">
              <a:normAutofit/>
            </a:bodyPr>
            <a:lstStyle/>
            <a:p>
              <a:pPr marL="0" algn="l">
                <a:lnSpc>
                  <a:spcPts val="3300"/>
                </a:lnSpc>
              </a:pPr>
              <a:r>
                <a:rPr lang="zh-CN" altLang="en-US" sz="2800" b="0" i="0">
                  <a:solidFill>
                    <a:schemeClr val="tx1"/>
                  </a:solidFill>
                  <a:latin typeface="+mn-lt"/>
                  <a:ea typeface="+mn-ea"/>
                </a:rPr>
                <a:t>thirteen</a:t>
              </a:r>
              <a:endParaRPr lang="zh-CN" altLang="en-US" sz="2800" b="0" i="0">
                <a:solidFill>
                  <a:schemeClr val="tx1"/>
                </a:solidFill>
                <a:latin typeface="+mn-lt"/>
                <a:ea typeface="+mn-ea"/>
              </a:endParaRPr>
            </a:p>
          </p:txBody>
        </p:sp>
      </p:grpSp>
      <p:grpSp>
        <p:nvGrpSpPr>
          <p:cNvPr id="150" name="组合7"/>
          <p:cNvGrpSpPr/>
          <p:nvPr/>
        </p:nvGrpSpPr>
        <p:grpSpPr>
          <a:xfrm>
            <a:off x="1464238" y="3555709"/>
            <a:ext cx="2611086" cy="683066"/>
            <a:chOff x="0" y="0"/>
            <a:chExt cx="2611086" cy="683066"/>
          </a:xfrm>
        </p:grpSpPr>
        <p:sp>
          <p:nvSpPr>
            <p:cNvPr id="151" name="形状39"/>
            <p:cNvSpPr txBox="1"/>
            <p:nvPr/>
          </p:nvSpPr>
          <p:spPr>
            <a:xfrm>
              <a:off x="0" y="35066"/>
              <a:ext cx="2520000" cy="648000"/>
            </a:xfrm>
            <a:prstGeom prst="roundRect">
              <a:avLst/>
            </a:prstGeom>
            <a:solidFill>
              <a:srgbClr val="FFFFFF">
                <a:alpha val="60000"/>
              </a:srgbClr>
            </a:solidFill>
            <a:ln w="9525">
              <a:solidFill>
                <a:srgbClr val="FFFFFF">
                  <a:alpha val="0"/>
                </a:srgbClr>
              </a:solidFill>
            </a:ln>
          </p:spPr>
          <p:txBody>
            <a:bodyPr anchor="ctr"/>
            <a:lstStyle/>
            <a:p>
              <a:pPr marL="0" algn="ctr"/>
              <a:endParaRPr>
                <a:solidFill>
                  <a:schemeClr val="tx1"/>
                </a:solidFill>
                <a:latin typeface="+mn-lt"/>
                <a:ea typeface="+mn-ea"/>
              </a:endParaRPr>
            </a:p>
          </p:txBody>
        </p:sp>
        <p:sp>
          <p:nvSpPr>
            <p:cNvPr id="152" name="文本8"/>
            <p:cNvSpPr txBox="1"/>
            <p:nvPr>
              <p:custDataLst>
                <p:tags r:id="rId6"/>
              </p:custDataLst>
            </p:nvPr>
          </p:nvSpPr>
          <p:spPr>
            <a:xfrm>
              <a:off x="91086" y="0"/>
              <a:ext cx="2520000" cy="619072"/>
            </a:xfrm>
            <a:prstGeom prst="rect">
              <a:avLst/>
            </a:prstGeom>
            <a:noFill/>
          </p:spPr>
          <p:txBody>
            <a:bodyPr wrap="square" anchor="ctr">
              <a:normAutofit/>
            </a:bodyPr>
            <a:lstStyle/>
            <a:p>
              <a:pPr marL="0" algn="l">
                <a:lnSpc>
                  <a:spcPts val="3300"/>
                </a:lnSpc>
              </a:pPr>
              <a:r>
                <a:rPr lang="zh-CN" altLang="en-US" sz="2800" b="0" i="0">
                  <a:solidFill>
                    <a:schemeClr val="tx1"/>
                  </a:solidFill>
                  <a:latin typeface="+mn-lt"/>
                  <a:ea typeface="+mn-ea"/>
                </a:rPr>
                <a:t>fourteen</a:t>
              </a:r>
              <a:endParaRPr lang="zh-CN" altLang="en-US" sz="2800" b="0" i="0">
                <a:solidFill>
                  <a:schemeClr val="tx1"/>
                </a:solidFill>
                <a:latin typeface="+mn-lt"/>
                <a:ea typeface="+mn-ea"/>
              </a:endParaRPr>
            </a:p>
          </p:txBody>
        </p:sp>
      </p:grpSp>
      <p:grpSp>
        <p:nvGrpSpPr>
          <p:cNvPr id="153" name="组合8"/>
          <p:cNvGrpSpPr/>
          <p:nvPr/>
        </p:nvGrpSpPr>
        <p:grpSpPr>
          <a:xfrm>
            <a:off x="5087388" y="3555709"/>
            <a:ext cx="2611086" cy="683066"/>
            <a:chOff x="0" y="0"/>
            <a:chExt cx="2611086" cy="683066"/>
          </a:xfrm>
        </p:grpSpPr>
        <p:sp>
          <p:nvSpPr>
            <p:cNvPr id="154" name="形状40"/>
            <p:cNvSpPr txBox="1"/>
            <p:nvPr/>
          </p:nvSpPr>
          <p:spPr>
            <a:xfrm>
              <a:off x="0" y="35066"/>
              <a:ext cx="2520000" cy="648000"/>
            </a:xfrm>
            <a:prstGeom prst="roundRect">
              <a:avLst/>
            </a:prstGeom>
            <a:solidFill>
              <a:srgbClr val="FFFFFF">
                <a:alpha val="60000"/>
              </a:srgbClr>
            </a:solidFill>
            <a:ln w="9525">
              <a:solidFill>
                <a:srgbClr val="FFFFFF">
                  <a:alpha val="0"/>
                </a:srgbClr>
              </a:solidFill>
            </a:ln>
          </p:spPr>
          <p:txBody>
            <a:bodyPr anchor="ctr"/>
            <a:lstStyle/>
            <a:p>
              <a:pPr marL="0" algn="ctr"/>
              <a:endParaRPr>
                <a:solidFill>
                  <a:schemeClr val="tx1"/>
                </a:solidFill>
                <a:latin typeface="+mn-lt"/>
                <a:ea typeface="+mn-ea"/>
              </a:endParaRPr>
            </a:p>
          </p:txBody>
        </p:sp>
        <p:sp>
          <p:nvSpPr>
            <p:cNvPr id="155" name="文本9"/>
            <p:cNvSpPr txBox="1"/>
            <p:nvPr>
              <p:custDataLst>
                <p:tags r:id="rId7"/>
              </p:custDataLst>
            </p:nvPr>
          </p:nvSpPr>
          <p:spPr>
            <a:xfrm>
              <a:off x="91086" y="0"/>
              <a:ext cx="2520000" cy="619072"/>
            </a:xfrm>
            <a:prstGeom prst="rect">
              <a:avLst/>
            </a:prstGeom>
            <a:noFill/>
          </p:spPr>
          <p:txBody>
            <a:bodyPr wrap="square" anchor="ctr">
              <a:normAutofit/>
            </a:bodyPr>
            <a:lstStyle/>
            <a:p>
              <a:pPr marL="0" algn="l">
                <a:lnSpc>
                  <a:spcPts val="3300"/>
                </a:lnSpc>
              </a:pPr>
              <a:r>
                <a:rPr lang="zh-CN" altLang="en-US" sz="2800" b="0" i="0">
                  <a:solidFill>
                    <a:schemeClr val="tx1"/>
                  </a:solidFill>
                  <a:latin typeface="+mn-lt"/>
                  <a:ea typeface="+mn-ea"/>
                </a:rPr>
                <a:t>forty</a:t>
              </a:r>
              <a:endParaRPr lang="zh-CN" altLang="en-US" sz="2800" b="0" i="0">
                <a:solidFill>
                  <a:schemeClr val="tx1"/>
                </a:solidFill>
                <a:latin typeface="+mn-lt"/>
                <a:ea typeface="+mn-ea"/>
              </a:endParaRPr>
            </a:p>
          </p:txBody>
        </p:sp>
      </p:grpSp>
      <p:grpSp>
        <p:nvGrpSpPr>
          <p:cNvPr id="156" name="组合9"/>
          <p:cNvGrpSpPr/>
          <p:nvPr/>
        </p:nvGrpSpPr>
        <p:grpSpPr>
          <a:xfrm>
            <a:off x="8710538" y="3555709"/>
            <a:ext cx="2611086" cy="683066"/>
            <a:chOff x="0" y="0"/>
            <a:chExt cx="2611086" cy="683066"/>
          </a:xfrm>
        </p:grpSpPr>
        <p:sp>
          <p:nvSpPr>
            <p:cNvPr id="157" name="形状41"/>
            <p:cNvSpPr txBox="1"/>
            <p:nvPr/>
          </p:nvSpPr>
          <p:spPr>
            <a:xfrm>
              <a:off x="0" y="35066"/>
              <a:ext cx="2520000" cy="648000"/>
            </a:xfrm>
            <a:prstGeom prst="roundRect">
              <a:avLst/>
            </a:prstGeom>
            <a:solidFill>
              <a:srgbClr val="FFFFFF">
                <a:alpha val="60000"/>
              </a:srgbClr>
            </a:solidFill>
            <a:ln w="9525">
              <a:solidFill>
                <a:srgbClr val="FFFFFF">
                  <a:alpha val="0"/>
                </a:srgbClr>
              </a:solidFill>
            </a:ln>
          </p:spPr>
          <p:txBody>
            <a:bodyPr anchor="ctr"/>
            <a:lstStyle/>
            <a:p>
              <a:pPr marL="0" algn="ctr"/>
              <a:endParaRPr>
                <a:solidFill>
                  <a:schemeClr val="tx1"/>
                </a:solidFill>
                <a:latin typeface="+mn-lt"/>
                <a:ea typeface="+mn-ea"/>
              </a:endParaRPr>
            </a:p>
          </p:txBody>
        </p:sp>
        <p:sp>
          <p:nvSpPr>
            <p:cNvPr id="158" name="文本10"/>
            <p:cNvSpPr txBox="1"/>
            <p:nvPr>
              <p:custDataLst>
                <p:tags r:id="rId8"/>
              </p:custDataLst>
            </p:nvPr>
          </p:nvSpPr>
          <p:spPr>
            <a:xfrm>
              <a:off x="91086" y="0"/>
              <a:ext cx="2520000" cy="619072"/>
            </a:xfrm>
            <a:prstGeom prst="rect">
              <a:avLst/>
            </a:prstGeom>
            <a:noFill/>
          </p:spPr>
          <p:txBody>
            <a:bodyPr wrap="square" anchor="ctr">
              <a:normAutofit/>
            </a:bodyPr>
            <a:lstStyle/>
            <a:p>
              <a:pPr marL="0" algn="l">
                <a:lnSpc>
                  <a:spcPts val="3300"/>
                </a:lnSpc>
              </a:pPr>
              <a:r>
                <a:rPr lang="zh-CN" altLang="en-US" sz="2800" b="0" i="0">
                  <a:solidFill>
                    <a:schemeClr val="tx1"/>
                  </a:solidFill>
                  <a:latin typeface="+mn-lt"/>
                  <a:ea typeface="+mn-ea"/>
                </a:rPr>
                <a:t>sixty</a:t>
              </a:r>
              <a:endParaRPr lang="zh-CN" altLang="en-US" sz="2800" b="0" i="0">
                <a:solidFill>
                  <a:schemeClr val="tx1"/>
                </a:solidFill>
                <a:latin typeface="+mn-lt"/>
                <a:ea typeface="+mn-ea"/>
              </a:endParaRPr>
            </a:p>
          </p:txBody>
        </p:sp>
      </p:grpSp>
      <p:grpSp>
        <p:nvGrpSpPr>
          <p:cNvPr id="159" name="组合10"/>
          <p:cNvGrpSpPr/>
          <p:nvPr/>
        </p:nvGrpSpPr>
        <p:grpSpPr>
          <a:xfrm>
            <a:off x="1464238" y="4536709"/>
            <a:ext cx="2611086" cy="683066"/>
            <a:chOff x="0" y="0"/>
            <a:chExt cx="2611086" cy="683066"/>
          </a:xfrm>
        </p:grpSpPr>
        <p:sp>
          <p:nvSpPr>
            <p:cNvPr id="160" name="形状42"/>
            <p:cNvSpPr txBox="1"/>
            <p:nvPr/>
          </p:nvSpPr>
          <p:spPr>
            <a:xfrm>
              <a:off x="0" y="35066"/>
              <a:ext cx="2520000" cy="648000"/>
            </a:xfrm>
            <a:prstGeom prst="roundRect">
              <a:avLst/>
            </a:prstGeom>
            <a:solidFill>
              <a:srgbClr val="FFFFFF">
                <a:alpha val="60000"/>
              </a:srgbClr>
            </a:solidFill>
            <a:ln w="9525">
              <a:solidFill>
                <a:srgbClr val="FFFFFF">
                  <a:alpha val="0"/>
                </a:srgbClr>
              </a:solidFill>
            </a:ln>
          </p:spPr>
          <p:txBody>
            <a:bodyPr anchor="ctr"/>
            <a:lstStyle/>
            <a:p>
              <a:pPr marL="0" algn="ctr"/>
              <a:endParaRPr>
                <a:solidFill>
                  <a:schemeClr val="tx1"/>
                </a:solidFill>
                <a:latin typeface="+mn-lt"/>
                <a:ea typeface="+mn-ea"/>
              </a:endParaRPr>
            </a:p>
          </p:txBody>
        </p:sp>
        <p:sp>
          <p:nvSpPr>
            <p:cNvPr id="161" name="文本11"/>
            <p:cNvSpPr txBox="1"/>
            <p:nvPr>
              <p:custDataLst>
                <p:tags r:id="rId9"/>
              </p:custDataLst>
            </p:nvPr>
          </p:nvSpPr>
          <p:spPr>
            <a:xfrm>
              <a:off x="91086" y="0"/>
              <a:ext cx="2520000" cy="619072"/>
            </a:xfrm>
            <a:prstGeom prst="rect">
              <a:avLst/>
            </a:prstGeom>
            <a:noFill/>
          </p:spPr>
          <p:txBody>
            <a:bodyPr wrap="square" anchor="ctr">
              <a:normAutofit/>
            </a:bodyPr>
            <a:lstStyle/>
            <a:p>
              <a:pPr marL="0" algn="l">
                <a:lnSpc>
                  <a:spcPts val="3300"/>
                </a:lnSpc>
              </a:pPr>
              <a:r>
                <a:rPr lang="zh-CN" altLang="en-US" sz="2800" b="0" i="0">
                  <a:solidFill>
                    <a:schemeClr val="tx1"/>
                  </a:solidFill>
                  <a:latin typeface="+mn-lt"/>
                  <a:ea typeface="+mn-ea"/>
                </a:rPr>
                <a:t>sixteen</a:t>
              </a:r>
              <a:endParaRPr lang="zh-CN" altLang="en-US" sz="2800" b="0" i="0">
                <a:solidFill>
                  <a:schemeClr val="tx1"/>
                </a:solidFill>
                <a:latin typeface="+mn-lt"/>
                <a:ea typeface="+mn-ea"/>
              </a:endParaRPr>
            </a:p>
          </p:txBody>
        </p:sp>
      </p:grpSp>
      <p:grpSp>
        <p:nvGrpSpPr>
          <p:cNvPr id="162" name="组合11"/>
          <p:cNvGrpSpPr/>
          <p:nvPr/>
        </p:nvGrpSpPr>
        <p:grpSpPr>
          <a:xfrm>
            <a:off x="5087388" y="4536709"/>
            <a:ext cx="2611086" cy="683066"/>
            <a:chOff x="0" y="0"/>
            <a:chExt cx="2611086" cy="683066"/>
          </a:xfrm>
        </p:grpSpPr>
        <p:sp>
          <p:nvSpPr>
            <p:cNvPr id="163" name="形状43"/>
            <p:cNvSpPr txBox="1"/>
            <p:nvPr/>
          </p:nvSpPr>
          <p:spPr>
            <a:xfrm>
              <a:off x="0" y="35066"/>
              <a:ext cx="2520000" cy="648000"/>
            </a:xfrm>
            <a:prstGeom prst="roundRect">
              <a:avLst/>
            </a:prstGeom>
            <a:solidFill>
              <a:srgbClr val="FFFFFF">
                <a:alpha val="60000"/>
              </a:srgbClr>
            </a:solidFill>
            <a:ln w="9525">
              <a:solidFill>
                <a:srgbClr val="FFFFFF">
                  <a:alpha val="0"/>
                </a:srgbClr>
              </a:solidFill>
            </a:ln>
          </p:spPr>
          <p:txBody>
            <a:bodyPr anchor="ctr"/>
            <a:lstStyle/>
            <a:p>
              <a:pPr marL="0" algn="ctr"/>
              <a:endParaRPr>
                <a:solidFill>
                  <a:schemeClr val="tx1"/>
                </a:solidFill>
                <a:latin typeface="+mn-lt"/>
                <a:ea typeface="+mn-ea"/>
              </a:endParaRPr>
            </a:p>
          </p:txBody>
        </p:sp>
        <p:sp>
          <p:nvSpPr>
            <p:cNvPr id="164" name="文本12"/>
            <p:cNvSpPr txBox="1"/>
            <p:nvPr>
              <p:custDataLst>
                <p:tags r:id="rId10"/>
              </p:custDataLst>
            </p:nvPr>
          </p:nvSpPr>
          <p:spPr>
            <a:xfrm>
              <a:off x="91086" y="0"/>
              <a:ext cx="2520000" cy="619072"/>
            </a:xfrm>
            <a:prstGeom prst="rect">
              <a:avLst/>
            </a:prstGeom>
            <a:noFill/>
          </p:spPr>
          <p:txBody>
            <a:bodyPr wrap="square" anchor="ctr">
              <a:normAutofit/>
            </a:bodyPr>
            <a:lstStyle/>
            <a:p>
              <a:pPr marL="0" algn="l">
                <a:lnSpc>
                  <a:spcPts val="3300"/>
                </a:lnSpc>
              </a:pPr>
              <a:r>
                <a:rPr lang="zh-CN" altLang="en-US" sz="2800" b="0" i="0">
                  <a:solidFill>
                    <a:schemeClr val="tx1"/>
                  </a:solidFill>
                  <a:latin typeface="+mn-lt"/>
                  <a:ea typeface="+mn-ea"/>
                </a:rPr>
                <a:t>seventeen</a:t>
              </a:r>
              <a:endParaRPr lang="zh-CN" altLang="en-US" sz="2800" b="0" i="0">
                <a:solidFill>
                  <a:schemeClr val="tx1"/>
                </a:solidFill>
                <a:latin typeface="+mn-lt"/>
                <a:ea typeface="+mn-ea"/>
              </a:endParaRPr>
            </a:p>
          </p:txBody>
        </p:sp>
      </p:grpSp>
      <p:grpSp>
        <p:nvGrpSpPr>
          <p:cNvPr id="165" name="组合12"/>
          <p:cNvGrpSpPr/>
          <p:nvPr/>
        </p:nvGrpSpPr>
        <p:grpSpPr>
          <a:xfrm>
            <a:off x="8710538" y="4536709"/>
            <a:ext cx="2611086" cy="683066"/>
            <a:chOff x="0" y="0"/>
            <a:chExt cx="2611086" cy="683066"/>
          </a:xfrm>
        </p:grpSpPr>
        <p:sp>
          <p:nvSpPr>
            <p:cNvPr id="166" name="形状44"/>
            <p:cNvSpPr txBox="1"/>
            <p:nvPr/>
          </p:nvSpPr>
          <p:spPr>
            <a:xfrm>
              <a:off x="0" y="35066"/>
              <a:ext cx="2520000" cy="648000"/>
            </a:xfrm>
            <a:prstGeom prst="roundRect">
              <a:avLst/>
            </a:prstGeom>
            <a:solidFill>
              <a:srgbClr val="FFFFFF">
                <a:alpha val="60000"/>
              </a:srgbClr>
            </a:solidFill>
            <a:ln w="9525">
              <a:solidFill>
                <a:srgbClr val="FFFFFF">
                  <a:alpha val="0"/>
                </a:srgbClr>
              </a:solidFill>
            </a:ln>
          </p:spPr>
          <p:txBody>
            <a:bodyPr anchor="ctr"/>
            <a:lstStyle/>
            <a:p>
              <a:pPr marL="0" algn="ctr"/>
              <a:endParaRPr>
                <a:solidFill>
                  <a:schemeClr val="tx1"/>
                </a:solidFill>
                <a:latin typeface="+mn-lt"/>
                <a:ea typeface="+mn-ea"/>
              </a:endParaRPr>
            </a:p>
          </p:txBody>
        </p:sp>
        <p:sp>
          <p:nvSpPr>
            <p:cNvPr id="167" name="文本13"/>
            <p:cNvSpPr txBox="1"/>
            <p:nvPr>
              <p:custDataLst>
                <p:tags r:id="rId11"/>
              </p:custDataLst>
            </p:nvPr>
          </p:nvSpPr>
          <p:spPr>
            <a:xfrm>
              <a:off x="91086" y="0"/>
              <a:ext cx="2520000" cy="619072"/>
            </a:xfrm>
            <a:prstGeom prst="rect">
              <a:avLst/>
            </a:prstGeom>
            <a:noFill/>
          </p:spPr>
          <p:txBody>
            <a:bodyPr wrap="square" anchor="ctr">
              <a:normAutofit/>
            </a:bodyPr>
            <a:lstStyle/>
            <a:p>
              <a:pPr marL="0" algn="l">
                <a:lnSpc>
                  <a:spcPts val="3300"/>
                </a:lnSpc>
              </a:pPr>
              <a:r>
                <a:rPr lang="zh-CN" altLang="en-US" sz="2800" b="0" i="0">
                  <a:solidFill>
                    <a:schemeClr val="tx1"/>
                  </a:solidFill>
                  <a:latin typeface="+mn-lt"/>
                  <a:ea typeface="+mn-ea"/>
                </a:rPr>
                <a:t>eighty</a:t>
              </a:r>
              <a:endParaRPr lang="zh-CN" altLang="en-US" sz="2800" b="0" i="0">
                <a:solidFill>
                  <a:schemeClr val="tx1"/>
                </a:solidFill>
                <a:latin typeface="+mn-lt"/>
                <a:ea typeface="+mn-ea"/>
              </a:endParaRPr>
            </a:p>
          </p:txBody>
        </p:sp>
      </p:grpSp>
      <p:grpSp>
        <p:nvGrpSpPr>
          <p:cNvPr id="168" name="组合13"/>
          <p:cNvGrpSpPr/>
          <p:nvPr/>
        </p:nvGrpSpPr>
        <p:grpSpPr>
          <a:xfrm>
            <a:off x="1464238" y="5517709"/>
            <a:ext cx="2611086" cy="683066"/>
            <a:chOff x="0" y="0"/>
            <a:chExt cx="2611086" cy="683066"/>
          </a:xfrm>
        </p:grpSpPr>
        <p:sp>
          <p:nvSpPr>
            <p:cNvPr id="169" name="形状45"/>
            <p:cNvSpPr txBox="1"/>
            <p:nvPr/>
          </p:nvSpPr>
          <p:spPr>
            <a:xfrm>
              <a:off x="0" y="35066"/>
              <a:ext cx="2520000" cy="648000"/>
            </a:xfrm>
            <a:prstGeom prst="roundRect">
              <a:avLst/>
            </a:prstGeom>
            <a:solidFill>
              <a:srgbClr val="FFFFFF">
                <a:alpha val="60000"/>
              </a:srgbClr>
            </a:solidFill>
            <a:ln w="9525">
              <a:solidFill>
                <a:srgbClr val="FFFFFF">
                  <a:alpha val="0"/>
                </a:srgbClr>
              </a:solidFill>
            </a:ln>
          </p:spPr>
          <p:txBody>
            <a:bodyPr anchor="ctr"/>
            <a:lstStyle/>
            <a:p>
              <a:pPr marL="0" algn="ctr"/>
              <a:endParaRPr>
                <a:solidFill>
                  <a:schemeClr val="tx1"/>
                </a:solidFill>
                <a:latin typeface="+mn-lt"/>
                <a:ea typeface="+mn-ea"/>
              </a:endParaRPr>
            </a:p>
          </p:txBody>
        </p:sp>
        <p:sp>
          <p:nvSpPr>
            <p:cNvPr id="170" name="文本14"/>
            <p:cNvSpPr txBox="1"/>
            <p:nvPr>
              <p:custDataLst>
                <p:tags r:id="rId12"/>
              </p:custDataLst>
            </p:nvPr>
          </p:nvSpPr>
          <p:spPr>
            <a:xfrm>
              <a:off x="91086" y="0"/>
              <a:ext cx="2520000" cy="619072"/>
            </a:xfrm>
            <a:prstGeom prst="rect">
              <a:avLst/>
            </a:prstGeom>
            <a:noFill/>
          </p:spPr>
          <p:txBody>
            <a:bodyPr wrap="square" anchor="ctr">
              <a:normAutofit/>
            </a:bodyPr>
            <a:lstStyle/>
            <a:p>
              <a:pPr marL="0" algn="l">
                <a:lnSpc>
                  <a:spcPts val="3300"/>
                </a:lnSpc>
              </a:pPr>
              <a:r>
                <a:rPr lang="zh-CN" altLang="en-US" sz="2800" b="0" i="0">
                  <a:solidFill>
                    <a:schemeClr val="tx1"/>
                  </a:solidFill>
                  <a:latin typeface="+mn-lt"/>
                  <a:ea typeface="+mn-ea"/>
                </a:rPr>
                <a:t>hundred</a:t>
              </a:r>
              <a:endParaRPr lang="zh-CN" altLang="en-US" sz="2800" b="0" i="0">
                <a:solidFill>
                  <a:schemeClr val="tx1"/>
                </a:solidFill>
                <a:latin typeface="+mn-lt"/>
                <a:ea typeface="+mn-ea"/>
              </a:endParaRPr>
            </a:p>
          </p:txBody>
        </p:sp>
      </p:grpSp>
      <p:grpSp>
        <p:nvGrpSpPr>
          <p:cNvPr id="171" name="组合14"/>
          <p:cNvGrpSpPr/>
          <p:nvPr/>
        </p:nvGrpSpPr>
        <p:grpSpPr>
          <a:xfrm>
            <a:off x="5087388" y="5517709"/>
            <a:ext cx="2611086" cy="683066"/>
            <a:chOff x="0" y="0"/>
            <a:chExt cx="2611086" cy="683066"/>
          </a:xfrm>
        </p:grpSpPr>
        <p:sp>
          <p:nvSpPr>
            <p:cNvPr id="172" name="形状46"/>
            <p:cNvSpPr txBox="1"/>
            <p:nvPr/>
          </p:nvSpPr>
          <p:spPr>
            <a:xfrm>
              <a:off x="0" y="35066"/>
              <a:ext cx="2520000" cy="648000"/>
            </a:xfrm>
            <a:prstGeom prst="roundRect">
              <a:avLst/>
            </a:prstGeom>
            <a:solidFill>
              <a:srgbClr val="FFFFFF">
                <a:alpha val="60000"/>
              </a:srgbClr>
            </a:solidFill>
            <a:ln w="9525">
              <a:solidFill>
                <a:srgbClr val="FFFFFF">
                  <a:alpha val="0"/>
                </a:srgbClr>
              </a:solidFill>
            </a:ln>
          </p:spPr>
          <p:txBody>
            <a:bodyPr anchor="ctr"/>
            <a:lstStyle/>
            <a:p>
              <a:pPr marL="0" algn="ctr"/>
              <a:endParaRPr>
                <a:solidFill>
                  <a:schemeClr val="tx1"/>
                </a:solidFill>
                <a:latin typeface="+mn-lt"/>
                <a:ea typeface="+mn-ea"/>
              </a:endParaRPr>
            </a:p>
          </p:txBody>
        </p:sp>
        <p:sp>
          <p:nvSpPr>
            <p:cNvPr id="173" name="文本15"/>
            <p:cNvSpPr txBox="1"/>
            <p:nvPr>
              <p:custDataLst>
                <p:tags r:id="rId13"/>
              </p:custDataLst>
            </p:nvPr>
          </p:nvSpPr>
          <p:spPr>
            <a:xfrm>
              <a:off x="91086" y="0"/>
              <a:ext cx="2520000" cy="619072"/>
            </a:xfrm>
            <a:prstGeom prst="rect">
              <a:avLst/>
            </a:prstGeom>
            <a:noFill/>
          </p:spPr>
          <p:txBody>
            <a:bodyPr wrap="square" anchor="ctr">
              <a:normAutofit/>
            </a:bodyPr>
            <a:lstStyle/>
            <a:p>
              <a:pPr marL="0" algn="l">
                <a:lnSpc>
                  <a:spcPts val="3300"/>
                </a:lnSpc>
              </a:pPr>
              <a:r>
                <a:rPr lang="zh-CN" altLang="en-US" sz="2800" b="0" i="0">
                  <a:solidFill>
                    <a:schemeClr val="tx1"/>
                  </a:solidFill>
                  <a:latin typeface="+mn-lt"/>
                  <a:ea typeface="+mn-ea"/>
                </a:rPr>
                <a:t>nineteen</a:t>
              </a:r>
              <a:endParaRPr lang="zh-CN" altLang="en-US" sz="2800" b="0" i="0">
                <a:solidFill>
                  <a:schemeClr val="tx1"/>
                </a:solidFill>
                <a:latin typeface="+mn-lt"/>
                <a:ea typeface="+mn-ea"/>
              </a:endParaRPr>
            </a:p>
          </p:txBody>
        </p:sp>
      </p:grpSp>
      <p:grpSp>
        <p:nvGrpSpPr>
          <p:cNvPr id="174" name="组合15"/>
          <p:cNvGrpSpPr/>
          <p:nvPr/>
        </p:nvGrpSpPr>
        <p:grpSpPr>
          <a:xfrm>
            <a:off x="8710538" y="5517709"/>
            <a:ext cx="2611086" cy="683066"/>
            <a:chOff x="0" y="0"/>
            <a:chExt cx="2611086" cy="683066"/>
          </a:xfrm>
        </p:grpSpPr>
        <p:sp>
          <p:nvSpPr>
            <p:cNvPr id="175" name="形状47"/>
            <p:cNvSpPr txBox="1"/>
            <p:nvPr/>
          </p:nvSpPr>
          <p:spPr>
            <a:xfrm>
              <a:off x="0" y="35066"/>
              <a:ext cx="2520000" cy="648000"/>
            </a:xfrm>
            <a:prstGeom prst="roundRect">
              <a:avLst/>
            </a:prstGeom>
            <a:solidFill>
              <a:srgbClr val="FFFFFF">
                <a:alpha val="60000"/>
              </a:srgbClr>
            </a:solidFill>
            <a:ln w="9525">
              <a:solidFill>
                <a:srgbClr val="FFFFFF">
                  <a:alpha val="0"/>
                </a:srgbClr>
              </a:solidFill>
            </a:ln>
          </p:spPr>
          <p:txBody>
            <a:bodyPr anchor="ctr"/>
            <a:lstStyle/>
            <a:p>
              <a:pPr marL="0" algn="ctr"/>
              <a:endParaRPr>
                <a:solidFill>
                  <a:schemeClr val="tx1"/>
                </a:solidFill>
                <a:latin typeface="+mn-lt"/>
                <a:ea typeface="+mn-ea"/>
              </a:endParaRPr>
            </a:p>
          </p:txBody>
        </p:sp>
        <p:sp>
          <p:nvSpPr>
            <p:cNvPr id="176" name="文本16"/>
            <p:cNvSpPr txBox="1"/>
            <p:nvPr>
              <p:custDataLst>
                <p:tags r:id="rId14"/>
              </p:custDataLst>
            </p:nvPr>
          </p:nvSpPr>
          <p:spPr>
            <a:xfrm>
              <a:off x="91086" y="0"/>
              <a:ext cx="2520000" cy="619072"/>
            </a:xfrm>
            <a:prstGeom prst="rect">
              <a:avLst/>
            </a:prstGeom>
            <a:noFill/>
          </p:spPr>
          <p:txBody>
            <a:bodyPr wrap="square" anchor="ctr">
              <a:normAutofit/>
            </a:bodyPr>
            <a:lstStyle/>
            <a:p>
              <a:pPr marL="0" algn="l">
                <a:lnSpc>
                  <a:spcPts val="3300"/>
                </a:lnSpc>
              </a:pPr>
              <a:r>
                <a:rPr lang="zh-CN" altLang="en-US" sz="2800" b="0" i="0">
                  <a:solidFill>
                    <a:schemeClr val="tx1"/>
                  </a:solidFill>
                  <a:latin typeface="+mn-lt"/>
                  <a:ea typeface="+mn-ea"/>
                </a:rPr>
                <a:t>twenty</a:t>
              </a:r>
              <a:endParaRPr lang="zh-CN" altLang="en-US" sz="2800" b="0" i="0">
                <a:solidFill>
                  <a:schemeClr val="tx1"/>
                </a:solidFill>
                <a:latin typeface="+mn-lt"/>
                <a:ea typeface="+mn-ea"/>
              </a:endParaRPr>
            </a:p>
          </p:txBody>
        </p:sp>
      </p:grpSp>
      <p:sp>
        <p:nvSpPr>
          <p:cNvPr id="177" name="形状4"/>
          <p:cNvSpPr txBox="1"/>
          <p:nvPr/>
        </p:nvSpPr>
        <p:spPr>
          <a:xfrm>
            <a:off x="0" y="3194612"/>
            <a:ext cx="524913" cy="954387"/>
          </a:xfrm>
          <a:prstGeom prst="rect">
            <a:avLst/>
          </a:prstGeom>
          <a:blipFill>
            <a:blip r:embed="rId15"/>
            <a:stretch>
              <a:fillRect/>
            </a:stretch>
          </a:blipFill>
          <a:ln w="9525">
            <a:solidFill>
              <a:srgbClr val="FFFFFF">
                <a:alpha val="0"/>
              </a:srgbClr>
            </a:solidFill>
          </a:ln>
        </p:spPr>
        <p:txBody>
          <a:bodyPr anchor="ctr"/>
          <a:lstStyle/>
          <a:p>
            <a:pPr marL="0" algn="ctr"/>
            <a:endParaRPr>
              <a:solidFill>
                <a:schemeClr val="tx1"/>
              </a:solidFill>
              <a:latin typeface="+mn-lt"/>
              <a:ea typeface="+mn-ea"/>
            </a:endParaRPr>
          </a:p>
        </p:txBody>
      </p:sp>
      <p:pic>
        <p:nvPicPr>
          <p:cNvPr id="179" name="音频1">
            <a:hlinkClick r:id="" action="ppaction://media"/>
          </p:cNvPr>
          <p:cNvPicPr>
            <a:picLocks noChangeAspect="1"/>
          </p:cNvPicPr>
          <p:nvPr>
            <a:audioFile r:link="rId16"/>
            <p:extLst>
              <p:ext uri="{DAA4B4D4-6D71-4841-9C94-3DE7FCFB9230}">
                <p14:media xmlns:p14="http://schemas.microsoft.com/office/powerpoint/2010/main" r:embed="rId17"/>
              </p:ext>
            </p:extLst>
          </p:nvPr>
        </p:nvPicPr>
        <p:blipFill>
          <a:blip r:embed="rId18"/>
          <a:stretch>
            <a:fillRect/>
          </a:stretch>
        </p:blipFill>
        <p:spPr>
          <a:xfrm>
            <a:off x="4132659" y="1669837"/>
            <a:ext cx="609600" cy="609600"/>
          </a:xfrm>
          <a:prstGeom prst="rect">
            <a:avLst/>
          </a:prstGeom>
        </p:spPr>
      </p:pic>
      <p:pic>
        <p:nvPicPr>
          <p:cNvPr id="180" name="音频2">
            <a:hlinkClick r:id="" action="ppaction://media"/>
          </p:cNvPr>
          <p:cNvPicPr>
            <a:picLocks noChangeAspect="1"/>
          </p:cNvPicPr>
          <p:nvPr>
            <a:audioFile r:link="rId19"/>
            <p:extLst>
              <p:ext uri="{DAA4B4D4-6D71-4841-9C94-3DE7FCFB9230}">
                <p14:media xmlns:p14="http://schemas.microsoft.com/office/powerpoint/2010/main" r:embed="rId20"/>
              </p:ext>
            </p:extLst>
          </p:nvPr>
        </p:nvPicPr>
        <p:blipFill>
          <a:blip r:embed="rId18"/>
          <a:stretch>
            <a:fillRect/>
          </a:stretch>
        </p:blipFill>
        <p:spPr>
          <a:xfrm>
            <a:off x="7653195" y="1640034"/>
            <a:ext cx="609600" cy="609600"/>
          </a:xfrm>
          <a:prstGeom prst="rect">
            <a:avLst/>
          </a:prstGeom>
        </p:spPr>
      </p:pic>
      <p:pic>
        <p:nvPicPr>
          <p:cNvPr id="181" name="音频3">
            <a:hlinkClick r:id="" action="ppaction://media"/>
          </p:cNvPr>
          <p:cNvPicPr>
            <a:picLocks noChangeAspect="1"/>
          </p:cNvPicPr>
          <p:nvPr>
            <a:audioFile r:link="rId21"/>
            <p:extLst>
              <p:ext uri="{DAA4B4D4-6D71-4841-9C94-3DE7FCFB9230}">
                <p14:media xmlns:p14="http://schemas.microsoft.com/office/powerpoint/2010/main" r:embed="rId22"/>
              </p:ext>
            </p:extLst>
          </p:nvPr>
        </p:nvPicPr>
        <p:blipFill>
          <a:blip r:embed="rId18"/>
          <a:stretch>
            <a:fillRect/>
          </a:stretch>
        </p:blipFill>
        <p:spPr>
          <a:xfrm>
            <a:off x="4133364" y="2628748"/>
            <a:ext cx="609600" cy="609600"/>
          </a:xfrm>
          <a:prstGeom prst="rect">
            <a:avLst/>
          </a:prstGeom>
        </p:spPr>
      </p:pic>
      <p:pic>
        <p:nvPicPr>
          <p:cNvPr id="182" name="音频4">
            <a:hlinkClick r:id="" action="ppaction://media"/>
          </p:cNvPr>
          <p:cNvPicPr>
            <a:picLocks noChangeAspect="1"/>
          </p:cNvPicPr>
          <p:nvPr>
            <a:audioFile r:link="rId23"/>
            <p:extLst>
              <p:ext uri="{DAA4B4D4-6D71-4841-9C94-3DE7FCFB9230}">
                <p14:media xmlns:p14="http://schemas.microsoft.com/office/powerpoint/2010/main" r:embed="rId24"/>
              </p:ext>
            </p:extLst>
          </p:nvPr>
        </p:nvPicPr>
        <p:blipFill>
          <a:blip r:embed="rId18"/>
          <a:stretch>
            <a:fillRect/>
          </a:stretch>
        </p:blipFill>
        <p:spPr>
          <a:xfrm>
            <a:off x="7652880" y="2628586"/>
            <a:ext cx="609600" cy="609600"/>
          </a:xfrm>
          <a:prstGeom prst="rect">
            <a:avLst/>
          </a:prstGeom>
        </p:spPr>
      </p:pic>
      <p:pic>
        <p:nvPicPr>
          <p:cNvPr id="183" name="音频5">
            <a:hlinkClick r:id="" action="ppaction://media"/>
          </p:cNvPr>
          <p:cNvPicPr>
            <a:picLocks noChangeAspect="1"/>
          </p:cNvPicPr>
          <p:nvPr>
            <a:audioFile r:link="rId25"/>
            <p:extLst>
              <p:ext uri="{DAA4B4D4-6D71-4841-9C94-3DE7FCFB9230}">
                <p14:media xmlns:p14="http://schemas.microsoft.com/office/powerpoint/2010/main" r:embed="rId26"/>
              </p:ext>
            </p:extLst>
          </p:nvPr>
        </p:nvPicPr>
        <p:blipFill>
          <a:blip r:embed="rId18"/>
          <a:stretch>
            <a:fillRect/>
          </a:stretch>
        </p:blipFill>
        <p:spPr>
          <a:xfrm>
            <a:off x="406517" y="3609832"/>
            <a:ext cx="609600" cy="609600"/>
          </a:xfrm>
          <a:prstGeom prst="rect">
            <a:avLst/>
          </a:prstGeom>
        </p:spPr>
      </p:pic>
      <p:pic>
        <p:nvPicPr>
          <p:cNvPr id="184" name="音频6">
            <a:hlinkClick r:id="" action="ppaction://media"/>
          </p:cNvPr>
          <p:cNvPicPr>
            <a:picLocks noChangeAspect="1"/>
          </p:cNvPicPr>
          <p:nvPr>
            <a:audioFile r:link="rId27"/>
            <p:extLst>
              <p:ext uri="{DAA4B4D4-6D71-4841-9C94-3DE7FCFB9230}">
                <p14:media xmlns:p14="http://schemas.microsoft.com/office/powerpoint/2010/main" r:embed="rId28"/>
              </p:ext>
            </p:extLst>
          </p:nvPr>
        </p:nvPicPr>
        <p:blipFill>
          <a:blip r:embed="rId18"/>
          <a:stretch>
            <a:fillRect/>
          </a:stretch>
        </p:blipFill>
        <p:spPr>
          <a:xfrm>
            <a:off x="4133755" y="3609756"/>
            <a:ext cx="609600" cy="609600"/>
          </a:xfrm>
          <a:prstGeom prst="rect">
            <a:avLst/>
          </a:prstGeom>
        </p:spPr>
      </p:pic>
      <p:pic>
        <p:nvPicPr>
          <p:cNvPr id="185" name="音频7">
            <a:hlinkClick r:id="" action="ppaction://media"/>
          </p:cNvPr>
          <p:cNvPicPr>
            <a:picLocks noChangeAspect="1"/>
          </p:cNvPicPr>
          <p:nvPr>
            <a:audioFile r:link="rId29"/>
            <p:extLst>
              <p:ext uri="{DAA4B4D4-6D71-4841-9C94-3DE7FCFB9230}">
                <p14:media xmlns:p14="http://schemas.microsoft.com/office/powerpoint/2010/main" r:embed="rId30"/>
              </p:ext>
            </p:extLst>
          </p:nvPr>
        </p:nvPicPr>
        <p:blipFill>
          <a:blip r:embed="rId18"/>
          <a:stretch>
            <a:fillRect/>
          </a:stretch>
        </p:blipFill>
        <p:spPr>
          <a:xfrm>
            <a:off x="7653280" y="3609937"/>
            <a:ext cx="609600" cy="609600"/>
          </a:xfrm>
          <a:prstGeom prst="rect">
            <a:avLst/>
          </a:prstGeom>
        </p:spPr>
      </p:pic>
      <p:pic>
        <p:nvPicPr>
          <p:cNvPr id="186" name="音频8">
            <a:hlinkClick r:id="" action="ppaction://media"/>
          </p:cNvPr>
          <p:cNvPicPr>
            <a:picLocks noChangeAspect="1"/>
          </p:cNvPicPr>
          <p:nvPr>
            <a:audioFile r:link="rId31"/>
            <p:extLst>
              <p:ext uri="{DAA4B4D4-6D71-4841-9C94-3DE7FCFB9230}">
                <p14:media xmlns:p14="http://schemas.microsoft.com/office/powerpoint/2010/main" r:embed="rId32"/>
              </p:ext>
            </p:extLst>
          </p:nvPr>
        </p:nvPicPr>
        <p:blipFill>
          <a:blip r:embed="rId18"/>
          <a:stretch>
            <a:fillRect/>
          </a:stretch>
        </p:blipFill>
        <p:spPr>
          <a:xfrm>
            <a:off x="406070" y="4590993"/>
            <a:ext cx="609600" cy="609600"/>
          </a:xfrm>
          <a:prstGeom prst="rect">
            <a:avLst/>
          </a:prstGeom>
        </p:spPr>
      </p:pic>
      <p:pic>
        <p:nvPicPr>
          <p:cNvPr id="187" name="音频9">
            <a:hlinkClick r:id="" action="ppaction://media"/>
          </p:cNvPr>
          <p:cNvPicPr>
            <a:picLocks noChangeAspect="1"/>
          </p:cNvPicPr>
          <p:nvPr>
            <a:audioFile r:link="rId33"/>
            <p:extLst>
              <p:ext uri="{DAA4B4D4-6D71-4841-9C94-3DE7FCFB9230}">
                <p14:media xmlns:p14="http://schemas.microsoft.com/office/powerpoint/2010/main" r:embed="rId34"/>
              </p:ext>
            </p:extLst>
          </p:nvPr>
        </p:nvPicPr>
        <p:blipFill>
          <a:blip r:embed="rId18"/>
          <a:stretch>
            <a:fillRect/>
          </a:stretch>
        </p:blipFill>
        <p:spPr>
          <a:xfrm>
            <a:off x="4132945" y="4591602"/>
            <a:ext cx="609600" cy="609600"/>
          </a:xfrm>
          <a:prstGeom prst="rect">
            <a:avLst/>
          </a:prstGeom>
        </p:spPr>
      </p:pic>
      <p:pic>
        <p:nvPicPr>
          <p:cNvPr id="188" name="音频10">
            <a:hlinkClick r:id="" action="ppaction://media"/>
          </p:cNvPr>
          <p:cNvPicPr>
            <a:picLocks noChangeAspect="1"/>
          </p:cNvPicPr>
          <p:nvPr>
            <a:audioFile r:link="rId35"/>
            <p:extLst>
              <p:ext uri="{DAA4B4D4-6D71-4841-9C94-3DE7FCFB9230}">
                <p14:media xmlns:p14="http://schemas.microsoft.com/office/powerpoint/2010/main" r:embed="rId36"/>
              </p:ext>
            </p:extLst>
          </p:nvPr>
        </p:nvPicPr>
        <p:blipFill>
          <a:blip r:embed="rId18"/>
          <a:stretch>
            <a:fillRect/>
          </a:stretch>
        </p:blipFill>
        <p:spPr>
          <a:xfrm>
            <a:off x="7652928" y="4591221"/>
            <a:ext cx="609600" cy="609600"/>
          </a:xfrm>
          <a:prstGeom prst="rect">
            <a:avLst/>
          </a:prstGeom>
        </p:spPr>
      </p:pic>
      <p:pic>
        <p:nvPicPr>
          <p:cNvPr id="189" name="音频11">
            <a:hlinkClick r:id="" action="ppaction://media"/>
          </p:cNvPr>
          <p:cNvPicPr>
            <a:picLocks noChangeAspect="1"/>
          </p:cNvPicPr>
          <p:nvPr>
            <a:audioFile r:link="rId37"/>
            <p:extLst>
              <p:ext uri="{DAA4B4D4-6D71-4841-9C94-3DE7FCFB9230}">
                <p14:media xmlns:p14="http://schemas.microsoft.com/office/powerpoint/2010/main" r:embed="rId38"/>
              </p:ext>
            </p:extLst>
          </p:nvPr>
        </p:nvPicPr>
        <p:blipFill>
          <a:blip r:embed="rId18"/>
          <a:stretch>
            <a:fillRect/>
          </a:stretch>
        </p:blipFill>
        <p:spPr>
          <a:xfrm>
            <a:off x="406156" y="5571934"/>
            <a:ext cx="609600" cy="609600"/>
          </a:xfrm>
          <a:prstGeom prst="rect">
            <a:avLst/>
          </a:prstGeom>
        </p:spPr>
      </p:pic>
      <p:pic>
        <p:nvPicPr>
          <p:cNvPr id="190" name="音频12">
            <a:hlinkClick r:id="" action="ppaction://media"/>
          </p:cNvPr>
          <p:cNvPicPr>
            <a:picLocks noChangeAspect="1"/>
          </p:cNvPicPr>
          <p:nvPr>
            <a:audioFile r:link="rId39"/>
            <p:extLst>
              <p:ext uri="{DAA4B4D4-6D71-4841-9C94-3DE7FCFB9230}">
                <p14:media xmlns:p14="http://schemas.microsoft.com/office/powerpoint/2010/main" r:embed="rId40"/>
              </p:ext>
            </p:extLst>
          </p:nvPr>
        </p:nvPicPr>
        <p:blipFill>
          <a:blip r:embed="rId18"/>
          <a:stretch>
            <a:fillRect/>
          </a:stretch>
        </p:blipFill>
        <p:spPr>
          <a:xfrm>
            <a:off x="4133250" y="5571858"/>
            <a:ext cx="609600" cy="609600"/>
          </a:xfrm>
          <a:prstGeom prst="rect">
            <a:avLst/>
          </a:prstGeom>
        </p:spPr>
      </p:pic>
      <p:pic>
        <p:nvPicPr>
          <p:cNvPr id="191" name="音频13">
            <a:hlinkClick r:id="" action="ppaction://media"/>
          </p:cNvPr>
          <p:cNvPicPr>
            <a:picLocks noChangeAspect="1"/>
          </p:cNvPicPr>
          <p:nvPr>
            <a:audioFile r:link="rId41"/>
            <p:extLst>
              <p:ext uri="{DAA4B4D4-6D71-4841-9C94-3DE7FCFB9230}">
                <p14:media xmlns:p14="http://schemas.microsoft.com/office/powerpoint/2010/main" r:embed="rId42"/>
              </p:ext>
            </p:extLst>
          </p:nvPr>
        </p:nvPicPr>
        <p:blipFill>
          <a:blip r:embed="rId18"/>
          <a:stretch>
            <a:fillRect/>
          </a:stretch>
        </p:blipFill>
        <p:spPr>
          <a:xfrm>
            <a:off x="7652880" y="5571858"/>
            <a:ext cx="609600" cy="609600"/>
          </a:xfrm>
          <a:prstGeom prst="rect">
            <a:avLst/>
          </a:prstGeom>
        </p:spPr>
      </p:pic>
      <p:pic>
        <p:nvPicPr>
          <p:cNvPr id="192" name="音频14">
            <a:hlinkClick r:id="" action="ppaction://media"/>
          </p:cNvPr>
          <p:cNvPicPr>
            <a:picLocks noChangeAspect="1"/>
          </p:cNvPicPr>
          <p:nvPr>
            <a:audioFile r:link="rId43"/>
            <p:extLst>
              <p:ext uri="{DAA4B4D4-6D71-4841-9C94-3DE7FCFB9230}">
                <p14:media xmlns:p14="http://schemas.microsoft.com/office/powerpoint/2010/main" r:embed="rId44"/>
              </p:ext>
            </p:extLst>
          </p:nvPr>
        </p:nvPicPr>
        <p:blipFill>
          <a:blip r:embed="rId18"/>
          <a:stretch>
            <a:fillRect/>
          </a:stretch>
        </p:blipFill>
        <p:spPr>
          <a:xfrm>
            <a:off x="406289" y="1639233"/>
            <a:ext cx="609600" cy="609600"/>
          </a:xfrm>
          <a:prstGeom prst="rect">
            <a:avLst/>
          </a:prstGeom>
        </p:spPr>
      </p:pic>
      <p:pic>
        <p:nvPicPr>
          <p:cNvPr id="193" name="音频15">
            <a:hlinkClick r:id="" action="ppaction://media"/>
          </p:cNvPr>
          <p:cNvPicPr>
            <a:picLocks noChangeAspect="1"/>
          </p:cNvPicPr>
          <p:nvPr>
            <a:audioFile r:link="rId45"/>
            <p:extLst>
              <p:ext uri="{DAA4B4D4-6D71-4841-9C94-3DE7FCFB9230}">
                <p14:media xmlns:p14="http://schemas.microsoft.com/office/powerpoint/2010/main" r:embed="rId46"/>
              </p:ext>
            </p:extLst>
          </p:nvPr>
        </p:nvPicPr>
        <p:blipFill>
          <a:blip r:embed="rId18"/>
          <a:stretch>
            <a:fillRect/>
          </a:stretch>
        </p:blipFill>
        <p:spPr>
          <a:xfrm>
            <a:off x="406203" y="2628452"/>
            <a:ext cx="609600" cy="609600"/>
          </a:xfrm>
          <a:prstGeom prst="rect">
            <a:avLst/>
          </a:prstGeom>
        </p:spPr>
      </p:pic>
      <p:sp>
        <p:nvSpPr>
          <p:cNvPr id="194" name="形状6"/>
          <p:cNvSpPr txBox="1"/>
          <p:nvPr/>
        </p:nvSpPr>
        <p:spPr>
          <a:xfrm>
            <a:off x="1463603" y="1628775"/>
            <a:ext cx="2520000" cy="648000"/>
          </a:xfrm>
          <a:prstGeom prst="roundRect">
            <a:avLst/>
          </a:prstGeom>
          <a:solidFill>
            <a:schemeClr val="accent1">
              <a:alpha val="0"/>
            </a:schemeClr>
          </a:solidFill>
          <a:ln w="9525">
            <a:solidFill>
              <a:srgbClr val="FFFFFF">
                <a:alpha val="0"/>
              </a:srgbClr>
            </a:solidFill>
          </a:ln>
        </p:spPr>
        <p:txBody>
          <a:bodyPr anchor="ctr"/>
          <a:lstStyle/>
          <a:p>
            <a:pPr marL="0" algn="ctr"/>
            <a:endParaRPr>
              <a:solidFill>
                <a:schemeClr val="tx1"/>
              </a:solidFill>
              <a:latin typeface="+mn-lt"/>
              <a:ea typeface="+mn-ea"/>
            </a:endParaRPr>
          </a:p>
        </p:txBody>
      </p:sp>
      <p:grpSp>
        <p:nvGrpSpPr>
          <p:cNvPr id="209" name="组合16"/>
          <p:cNvGrpSpPr/>
          <p:nvPr/>
        </p:nvGrpSpPr>
        <p:grpSpPr>
          <a:xfrm>
            <a:off x="1463093" y="1597259"/>
            <a:ext cx="2670213" cy="701481"/>
            <a:chOff x="-150213" y="-18415"/>
            <a:chExt cx="2670213" cy="701481"/>
          </a:xfrm>
        </p:grpSpPr>
        <p:sp>
          <p:nvSpPr>
            <p:cNvPr id="210" name="形状48"/>
            <p:cNvSpPr txBox="1"/>
            <p:nvPr/>
          </p:nvSpPr>
          <p:spPr>
            <a:xfrm>
              <a:off x="0" y="35066"/>
              <a:ext cx="2520000" cy="648000"/>
            </a:xfrm>
            <a:prstGeom prst="roundRect">
              <a:avLst/>
            </a:prstGeom>
            <a:solidFill>
              <a:srgbClr val="FFFFFF">
                <a:alpha val="60000"/>
              </a:srgbClr>
            </a:solidFill>
            <a:ln w="9525">
              <a:solidFill>
                <a:srgbClr val="FFFFFF">
                  <a:alpha val="0"/>
                </a:srgbClr>
              </a:solidFill>
            </a:ln>
          </p:spPr>
          <p:txBody>
            <a:bodyPr anchor="ctr"/>
            <a:lstStyle/>
            <a:p>
              <a:pPr marL="0" algn="ctr"/>
              <a:endParaRPr>
                <a:solidFill>
                  <a:schemeClr val="tx1"/>
                </a:solidFill>
                <a:latin typeface="+mn-lt"/>
                <a:ea typeface="+mn-ea"/>
              </a:endParaRPr>
            </a:p>
          </p:txBody>
        </p:sp>
        <p:sp>
          <p:nvSpPr>
            <p:cNvPr id="211" name="文本17"/>
            <p:cNvSpPr txBox="1"/>
            <p:nvPr>
              <p:custDataLst>
                <p:tags r:id="rId47"/>
              </p:custDataLst>
            </p:nvPr>
          </p:nvSpPr>
          <p:spPr>
            <a:xfrm>
              <a:off x="-150213" y="-18415"/>
              <a:ext cx="2520000" cy="619072"/>
            </a:xfrm>
            <a:prstGeom prst="rect">
              <a:avLst/>
            </a:prstGeom>
            <a:noFill/>
          </p:spPr>
          <p:txBody>
            <a:bodyPr wrap="square" anchor="ctr">
              <a:normAutofit/>
            </a:bodyPr>
            <a:lstStyle/>
            <a:p>
              <a:pPr marL="0" algn="l">
                <a:lnSpc>
                  <a:spcPts val="3300"/>
                </a:lnSpc>
              </a:pPr>
              <a:r>
                <a:rPr lang="zh-CN" altLang="en-US" sz="2800" b="0" i="0">
                  <a:solidFill>
                    <a:schemeClr val="tx1"/>
                  </a:solidFill>
                  <a:latin typeface="+mn-lt"/>
                  <a:ea typeface="+mn-ea"/>
                </a:rPr>
                <a:t>thousand</a:t>
              </a:r>
              <a:endParaRPr lang="zh-CN" altLang="en-US" sz="2800" b="0" i="0">
                <a:solidFill>
                  <a:schemeClr val="tx1"/>
                </a:solidFill>
                <a:latin typeface="+mn-lt"/>
                <a:ea typeface="+mn-ea"/>
              </a:endParaRPr>
            </a:p>
          </p:txBody>
        </p:sp>
      </p:grpSp>
      <p:pic>
        <p:nvPicPr>
          <p:cNvPr id="2" name="Picture 2"/>
          <p:cNvPicPr>
            <a:picLocks noChangeAspect="1"/>
          </p:cNvPicPr>
          <p:nvPr>
            <p:custDataLst>
              <p:tags r:id="rId48"/>
            </p:custDataLst>
          </p:nvPr>
        </p:nvPicPr>
        <p:blipFill>
          <a:blip r:embed="rId49"/>
          <a:stretch>
            <a:fillRect/>
          </a:stretch>
        </p:blipFill>
        <p:spPr>
          <a:xfrm flipH="1">
            <a:off x="12534900" y="11455400"/>
            <a:ext cx="0" cy="0"/>
          </a:xfrm>
          <a:prstGeom prst="rect">
            <a:avLst/>
          </a:prstGeom>
          <a:ln>
            <a:noFill/>
          </a:ln>
        </p:spPr>
      </p:pic>
      <p:sp>
        <p:nvSpPr>
          <p:cNvPr id="7" name="标题 6"/>
          <p:cNvSpPr>
            <a:spLocks noGrp="1"/>
          </p:cNvSpPr>
          <p:nvPr>
            <p:ph type="title"/>
            <p:custDataLst>
              <p:tags r:id="rId50"/>
            </p:custDataLst>
          </p:nvPr>
        </p:nvSpPr>
        <p:spPr/>
        <p:txBody>
          <a:bodyPr vert="horz" wrap="square" lIns="0" tIns="0" rIns="0" bIns="0" rtlCol="0" anchor="b" anchorCtr="0">
            <a:normAutofit/>
          </a:bodyPr>
          <a:lstStyle/>
          <a:p>
            <a:pPr lvl="0" algn="l">
              <a:buClrTx/>
              <a:buSzTx/>
              <a:buFontTx/>
            </a:pPr>
            <a:r>
              <a:rPr lang="zh-CN" altLang="en-US" b="1">
                <a:sym typeface="+mn-ea"/>
              </a:rPr>
              <a:t>听音辨词</a:t>
            </a:r>
            <a:endParaRPr lang="zh-CN" altLang="en-US" b="1">
              <a:sym typeface="+mn-ea"/>
            </a:endParaRPr>
          </a:p>
        </p:txBody>
      </p:sp>
    </p:spTree>
    <p:custDataLst>
      <p:tags r:id="rId5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09"/>
                                        </p:tgtEl>
                                        <p:attrNameLst>
                                          <p:attrName>style.visibility</p:attrName>
                                        </p:attrNameLst>
                                      </p:cBhvr>
                                      <p:to>
                                        <p:strVal val="visible"/>
                                      </p:to>
                                    </p:set>
                                    <p:anim calcmode="lin" valueType="num">
                                      <p:cBhvr additive="base">
                                        <p:cTn id="7" dur="500" fill="hold"/>
                                        <p:tgtEl>
                                          <p:spTgt spid="209"/>
                                        </p:tgtEl>
                                        <p:attrNameLst>
                                          <p:attrName>ppt_x</p:attrName>
                                        </p:attrNameLst>
                                      </p:cBhvr>
                                      <p:tavLst>
                                        <p:tav tm="0">
                                          <p:val>
                                            <p:strVal val="#ppt_x"/>
                                          </p:val>
                                        </p:tav>
                                        <p:tav tm="100000">
                                          <p:val>
                                            <p:strVal val="#ppt_x"/>
                                          </p:val>
                                        </p:tav>
                                      </p:tavLst>
                                    </p:anim>
                                    <p:anim calcmode="lin" valueType="num">
                                      <p:cBhvr additive="base">
                                        <p:cTn id="8" dur="500" fill="hold"/>
                                        <p:tgtEl>
                                          <p:spTgt spid="20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35"/>
                                        </p:tgtEl>
                                        <p:attrNameLst>
                                          <p:attrName>style.visibility</p:attrName>
                                        </p:attrNameLst>
                                      </p:cBhvr>
                                      <p:to>
                                        <p:strVal val="visible"/>
                                      </p:to>
                                    </p:set>
                                    <p:anim calcmode="lin" valueType="num">
                                      <p:cBhvr additive="base">
                                        <p:cTn id="13" dur="500" fill="hold"/>
                                        <p:tgtEl>
                                          <p:spTgt spid="135"/>
                                        </p:tgtEl>
                                        <p:attrNameLst>
                                          <p:attrName>ppt_x</p:attrName>
                                        </p:attrNameLst>
                                      </p:cBhvr>
                                      <p:tavLst>
                                        <p:tav tm="0">
                                          <p:val>
                                            <p:strVal val="#ppt_x"/>
                                          </p:val>
                                        </p:tav>
                                        <p:tav tm="100000">
                                          <p:val>
                                            <p:strVal val="#ppt_x"/>
                                          </p:val>
                                        </p:tav>
                                      </p:tavLst>
                                    </p:anim>
                                    <p:anim calcmode="lin" valueType="num">
                                      <p:cBhvr additive="base">
                                        <p:cTn id="14" dur="500" fill="hold"/>
                                        <p:tgtEl>
                                          <p:spTgt spid="13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138"/>
                                        </p:tgtEl>
                                        <p:attrNameLst>
                                          <p:attrName>style.visibility</p:attrName>
                                        </p:attrNameLst>
                                      </p:cBhvr>
                                      <p:to>
                                        <p:strVal val="visible"/>
                                      </p:to>
                                    </p:set>
                                    <p:anim calcmode="lin" valueType="num">
                                      <p:cBhvr additive="base">
                                        <p:cTn id="19" dur="500" fill="hold"/>
                                        <p:tgtEl>
                                          <p:spTgt spid="138"/>
                                        </p:tgtEl>
                                        <p:attrNameLst>
                                          <p:attrName>ppt_x</p:attrName>
                                        </p:attrNameLst>
                                      </p:cBhvr>
                                      <p:tavLst>
                                        <p:tav tm="0">
                                          <p:val>
                                            <p:strVal val="#ppt_x"/>
                                          </p:val>
                                        </p:tav>
                                        <p:tav tm="100000">
                                          <p:val>
                                            <p:strVal val="#ppt_x"/>
                                          </p:val>
                                        </p:tav>
                                      </p:tavLst>
                                    </p:anim>
                                    <p:anim calcmode="lin" valueType="num">
                                      <p:cBhvr additive="base">
                                        <p:cTn id="20" dur="500" fill="hold"/>
                                        <p:tgtEl>
                                          <p:spTgt spid="138"/>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141"/>
                                        </p:tgtEl>
                                        <p:attrNameLst>
                                          <p:attrName>style.visibility</p:attrName>
                                        </p:attrNameLst>
                                      </p:cBhvr>
                                      <p:to>
                                        <p:strVal val="visible"/>
                                      </p:to>
                                    </p:set>
                                    <p:anim calcmode="lin" valueType="num">
                                      <p:cBhvr additive="base">
                                        <p:cTn id="25" dur="500" fill="hold"/>
                                        <p:tgtEl>
                                          <p:spTgt spid="141"/>
                                        </p:tgtEl>
                                        <p:attrNameLst>
                                          <p:attrName>ppt_x</p:attrName>
                                        </p:attrNameLst>
                                      </p:cBhvr>
                                      <p:tavLst>
                                        <p:tav tm="0">
                                          <p:val>
                                            <p:strVal val="#ppt_x"/>
                                          </p:val>
                                        </p:tav>
                                        <p:tav tm="100000">
                                          <p:val>
                                            <p:strVal val="#ppt_x"/>
                                          </p:val>
                                        </p:tav>
                                      </p:tavLst>
                                    </p:anim>
                                    <p:anim calcmode="lin" valueType="num">
                                      <p:cBhvr additive="base">
                                        <p:cTn id="26" dur="500" fill="hold"/>
                                        <p:tgtEl>
                                          <p:spTgt spid="141"/>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144"/>
                                        </p:tgtEl>
                                        <p:attrNameLst>
                                          <p:attrName>style.visibility</p:attrName>
                                        </p:attrNameLst>
                                      </p:cBhvr>
                                      <p:to>
                                        <p:strVal val="visible"/>
                                      </p:to>
                                    </p:set>
                                    <p:anim calcmode="lin" valueType="num">
                                      <p:cBhvr additive="base">
                                        <p:cTn id="31" dur="500" fill="hold"/>
                                        <p:tgtEl>
                                          <p:spTgt spid="144"/>
                                        </p:tgtEl>
                                        <p:attrNameLst>
                                          <p:attrName>ppt_x</p:attrName>
                                        </p:attrNameLst>
                                      </p:cBhvr>
                                      <p:tavLst>
                                        <p:tav tm="0">
                                          <p:val>
                                            <p:strVal val="#ppt_x"/>
                                          </p:val>
                                        </p:tav>
                                        <p:tav tm="100000">
                                          <p:val>
                                            <p:strVal val="#ppt_x"/>
                                          </p:val>
                                        </p:tav>
                                      </p:tavLst>
                                    </p:anim>
                                    <p:anim calcmode="lin" valueType="num">
                                      <p:cBhvr additive="base">
                                        <p:cTn id="32" dur="500" fill="hold"/>
                                        <p:tgtEl>
                                          <p:spTgt spid="144"/>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147"/>
                                        </p:tgtEl>
                                        <p:attrNameLst>
                                          <p:attrName>style.visibility</p:attrName>
                                        </p:attrNameLst>
                                      </p:cBhvr>
                                      <p:to>
                                        <p:strVal val="visible"/>
                                      </p:to>
                                    </p:set>
                                    <p:anim calcmode="lin" valueType="num">
                                      <p:cBhvr additive="base">
                                        <p:cTn id="37" dur="500" fill="hold"/>
                                        <p:tgtEl>
                                          <p:spTgt spid="147"/>
                                        </p:tgtEl>
                                        <p:attrNameLst>
                                          <p:attrName>ppt_x</p:attrName>
                                        </p:attrNameLst>
                                      </p:cBhvr>
                                      <p:tavLst>
                                        <p:tav tm="0">
                                          <p:val>
                                            <p:strVal val="#ppt_x"/>
                                          </p:val>
                                        </p:tav>
                                        <p:tav tm="100000">
                                          <p:val>
                                            <p:strVal val="#ppt_x"/>
                                          </p:val>
                                        </p:tav>
                                      </p:tavLst>
                                    </p:anim>
                                    <p:anim calcmode="lin" valueType="num">
                                      <p:cBhvr additive="base">
                                        <p:cTn id="38" dur="500" fill="hold"/>
                                        <p:tgtEl>
                                          <p:spTgt spid="147"/>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150"/>
                                        </p:tgtEl>
                                        <p:attrNameLst>
                                          <p:attrName>style.visibility</p:attrName>
                                        </p:attrNameLst>
                                      </p:cBhvr>
                                      <p:to>
                                        <p:strVal val="visible"/>
                                      </p:to>
                                    </p:set>
                                    <p:anim calcmode="lin" valueType="num">
                                      <p:cBhvr additive="base">
                                        <p:cTn id="43" dur="500" fill="hold"/>
                                        <p:tgtEl>
                                          <p:spTgt spid="150"/>
                                        </p:tgtEl>
                                        <p:attrNameLst>
                                          <p:attrName>ppt_x</p:attrName>
                                        </p:attrNameLst>
                                      </p:cBhvr>
                                      <p:tavLst>
                                        <p:tav tm="0">
                                          <p:val>
                                            <p:strVal val="#ppt_x"/>
                                          </p:val>
                                        </p:tav>
                                        <p:tav tm="100000">
                                          <p:val>
                                            <p:strVal val="#ppt_x"/>
                                          </p:val>
                                        </p:tav>
                                      </p:tavLst>
                                    </p:anim>
                                    <p:anim calcmode="lin" valueType="num">
                                      <p:cBhvr additive="base">
                                        <p:cTn id="44" dur="500" fill="hold"/>
                                        <p:tgtEl>
                                          <p:spTgt spid="150"/>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nodeType="clickEffect">
                                  <p:stCondLst>
                                    <p:cond delay="0"/>
                                  </p:stCondLst>
                                  <p:childTnLst>
                                    <p:set>
                                      <p:cBhvr>
                                        <p:cTn id="48" dur="1" fill="hold">
                                          <p:stCondLst>
                                            <p:cond delay="0"/>
                                          </p:stCondLst>
                                        </p:cTn>
                                        <p:tgtEl>
                                          <p:spTgt spid="153"/>
                                        </p:tgtEl>
                                        <p:attrNameLst>
                                          <p:attrName>style.visibility</p:attrName>
                                        </p:attrNameLst>
                                      </p:cBhvr>
                                      <p:to>
                                        <p:strVal val="visible"/>
                                      </p:to>
                                    </p:set>
                                    <p:anim calcmode="lin" valueType="num">
                                      <p:cBhvr additive="base">
                                        <p:cTn id="49" dur="500" fill="hold"/>
                                        <p:tgtEl>
                                          <p:spTgt spid="153"/>
                                        </p:tgtEl>
                                        <p:attrNameLst>
                                          <p:attrName>ppt_x</p:attrName>
                                        </p:attrNameLst>
                                      </p:cBhvr>
                                      <p:tavLst>
                                        <p:tav tm="0">
                                          <p:val>
                                            <p:strVal val="#ppt_x"/>
                                          </p:val>
                                        </p:tav>
                                        <p:tav tm="100000">
                                          <p:val>
                                            <p:strVal val="#ppt_x"/>
                                          </p:val>
                                        </p:tav>
                                      </p:tavLst>
                                    </p:anim>
                                    <p:anim calcmode="lin" valueType="num">
                                      <p:cBhvr additive="base">
                                        <p:cTn id="50" dur="500" fill="hold"/>
                                        <p:tgtEl>
                                          <p:spTgt spid="153"/>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nodeType="clickEffect">
                                  <p:stCondLst>
                                    <p:cond delay="0"/>
                                  </p:stCondLst>
                                  <p:childTnLst>
                                    <p:set>
                                      <p:cBhvr>
                                        <p:cTn id="54" dur="1" fill="hold">
                                          <p:stCondLst>
                                            <p:cond delay="0"/>
                                          </p:stCondLst>
                                        </p:cTn>
                                        <p:tgtEl>
                                          <p:spTgt spid="156"/>
                                        </p:tgtEl>
                                        <p:attrNameLst>
                                          <p:attrName>style.visibility</p:attrName>
                                        </p:attrNameLst>
                                      </p:cBhvr>
                                      <p:to>
                                        <p:strVal val="visible"/>
                                      </p:to>
                                    </p:set>
                                    <p:anim calcmode="lin" valueType="num">
                                      <p:cBhvr additive="base">
                                        <p:cTn id="55" dur="500" fill="hold"/>
                                        <p:tgtEl>
                                          <p:spTgt spid="156"/>
                                        </p:tgtEl>
                                        <p:attrNameLst>
                                          <p:attrName>ppt_x</p:attrName>
                                        </p:attrNameLst>
                                      </p:cBhvr>
                                      <p:tavLst>
                                        <p:tav tm="0">
                                          <p:val>
                                            <p:strVal val="#ppt_x"/>
                                          </p:val>
                                        </p:tav>
                                        <p:tav tm="100000">
                                          <p:val>
                                            <p:strVal val="#ppt_x"/>
                                          </p:val>
                                        </p:tav>
                                      </p:tavLst>
                                    </p:anim>
                                    <p:anim calcmode="lin" valueType="num">
                                      <p:cBhvr additive="base">
                                        <p:cTn id="56" dur="500" fill="hold"/>
                                        <p:tgtEl>
                                          <p:spTgt spid="156"/>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nodeType="clickEffect">
                                  <p:stCondLst>
                                    <p:cond delay="0"/>
                                  </p:stCondLst>
                                  <p:childTnLst>
                                    <p:set>
                                      <p:cBhvr>
                                        <p:cTn id="60" dur="1" fill="hold">
                                          <p:stCondLst>
                                            <p:cond delay="0"/>
                                          </p:stCondLst>
                                        </p:cTn>
                                        <p:tgtEl>
                                          <p:spTgt spid="159"/>
                                        </p:tgtEl>
                                        <p:attrNameLst>
                                          <p:attrName>style.visibility</p:attrName>
                                        </p:attrNameLst>
                                      </p:cBhvr>
                                      <p:to>
                                        <p:strVal val="visible"/>
                                      </p:to>
                                    </p:set>
                                    <p:anim calcmode="lin" valueType="num">
                                      <p:cBhvr additive="base">
                                        <p:cTn id="61" dur="500" fill="hold"/>
                                        <p:tgtEl>
                                          <p:spTgt spid="159"/>
                                        </p:tgtEl>
                                        <p:attrNameLst>
                                          <p:attrName>ppt_x</p:attrName>
                                        </p:attrNameLst>
                                      </p:cBhvr>
                                      <p:tavLst>
                                        <p:tav tm="0">
                                          <p:val>
                                            <p:strVal val="#ppt_x"/>
                                          </p:val>
                                        </p:tav>
                                        <p:tav tm="100000">
                                          <p:val>
                                            <p:strVal val="#ppt_x"/>
                                          </p:val>
                                        </p:tav>
                                      </p:tavLst>
                                    </p:anim>
                                    <p:anim calcmode="lin" valueType="num">
                                      <p:cBhvr additive="base">
                                        <p:cTn id="62" dur="500" fill="hold"/>
                                        <p:tgtEl>
                                          <p:spTgt spid="159"/>
                                        </p:tgtEl>
                                        <p:attrNameLst>
                                          <p:attrName>ppt_y</p:attrName>
                                        </p:attrNameLst>
                                      </p:cBhvr>
                                      <p:tavLst>
                                        <p:tav tm="0">
                                          <p:val>
                                            <p:strVal val="1+#ppt_h/2"/>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4" fill="hold" nodeType="clickEffect">
                                  <p:stCondLst>
                                    <p:cond delay="0"/>
                                  </p:stCondLst>
                                  <p:childTnLst>
                                    <p:set>
                                      <p:cBhvr>
                                        <p:cTn id="66" dur="1" fill="hold">
                                          <p:stCondLst>
                                            <p:cond delay="0"/>
                                          </p:stCondLst>
                                        </p:cTn>
                                        <p:tgtEl>
                                          <p:spTgt spid="162"/>
                                        </p:tgtEl>
                                        <p:attrNameLst>
                                          <p:attrName>style.visibility</p:attrName>
                                        </p:attrNameLst>
                                      </p:cBhvr>
                                      <p:to>
                                        <p:strVal val="visible"/>
                                      </p:to>
                                    </p:set>
                                    <p:anim calcmode="lin" valueType="num">
                                      <p:cBhvr additive="base">
                                        <p:cTn id="67" dur="500" fill="hold"/>
                                        <p:tgtEl>
                                          <p:spTgt spid="162"/>
                                        </p:tgtEl>
                                        <p:attrNameLst>
                                          <p:attrName>ppt_x</p:attrName>
                                        </p:attrNameLst>
                                      </p:cBhvr>
                                      <p:tavLst>
                                        <p:tav tm="0">
                                          <p:val>
                                            <p:strVal val="#ppt_x"/>
                                          </p:val>
                                        </p:tav>
                                        <p:tav tm="100000">
                                          <p:val>
                                            <p:strVal val="#ppt_x"/>
                                          </p:val>
                                        </p:tav>
                                      </p:tavLst>
                                    </p:anim>
                                    <p:anim calcmode="lin" valueType="num">
                                      <p:cBhvr additive="base">
                                        <p:cTn id="68" dur="500" fill="hold"/>
                                        <p:tgtEl>
                                          <p:spTgt spid="162"/>
                                        </p:tgtEl>
                                        <p:attrNameLst>
                                          <p:attrName>ppt_y</p:attrName>
                                        </p:attrNameLst>
                                      </p:cBhvr>
                                      <p:tavLst>
                                        <p:tav tm="0">
                                          <p:val>
                                            <p:strVal val="1+#ppt_h/2"/>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2" presetClass="entr" presetSubtype="4" fill="hold" nodeType="clickEffect">
                                  <p:stCondLst>
                                    <p:cond delay="0"/>
                                  </p:stCondLst>
                                  <p:childTnLst>
                                    <p:set>
                                      <p:cBhvr>
                                        <p:cTn id="72" dur="1" fill="hold">
                                          <p:stCondLst>
                                            <p:cond delay="0"/>
                                          </p:stCondLst>
                                        </p:cTn>
                                        <p:tgtEl>
                                          <p:spTgt spid="165"/>
                                        </p:tgtEl>
                                        <p:attrNameLst>
                                          <p:attrName>style.visibility</p:attrName>
                                        </p:attrNameLst>
                                      </p:cBhvr>
                                      <p:to>
                                        <p:strVal val="visible"/>
                                      </p:to>
                                    </p:set>
                                    <p:anim calcmode="lin" valueType="num">
                                      <p:cBhvr additive="base">
                                        <p:cTn id="73" dur="500" fill="hold"/>
                                        <p:tgtEl>
                                          <p:spTgt spid="165"/>
                                        </p:tgtEl>
                                        <p:attrNameLst>
                                          <p:attrName>ppt_x</p:attrName>
                                        </p:attrNameLst>
                                      </p:cBhvr>
                                      <p:tavLst>
                                        <p:tav tm="0">
                                          <p:val>
                                            <p:strVal val="#ppt_x"/>
                                          </p:val>
                                        </p:tav>
                                        <p:tav tm="100000">
                                          <p:val>
                                            <p:strVal val="#ppt_x"/>
                                          </p:val>
                                        </p:tav>
                                      </p:tavLst>
                                    </p:anim>
                                    <p:anim calcmode="lin" valueType="num">
                                      <p:cBhvr additive="base">
                                        <p:cTn id="74" dur="500" fill="hold"/>
                                        <p:tgtEl>
                                          <p:spTgt spid="165"/>
                                        </p:tgtEl>
                                        <p:attrNameLst>
                                          <p:attrName>ppt_y</p:attrName>
                                        </p:attrNameLst>
                                      </p:cBhvr>
                                      <p:tavLst>
                                        <p:tav tm="0">
                                          <p:val>
                                            <p:strVal val="1+#ppt_h/2"/>
                                          </p:val>
                                        </p:tav>
                                        <p:tav tm="100000">
                                          <p:val>
                                            <p:strVal val="#ppt_y"/>
                                          </p:val>
                                        </p:tav>
                                      </p:tavLst>
                                    </p:anim>
                                  </p:childTnLst>
                                </p:cTn>
                              </p:par>
                            </p:childTnLst>
                          </p:cTn>
                        </p:par>
                      </p:childTnLst>
                    </p:cTn>
                  </p:par>
                  <p:par>
                    <p:cTn id="75" fill="hold">
                      <p:stCondLst>
                        <p:cond delay="indefinite"/>
                      </p:stCondLst>
                      <p:childTnLst>
                        <p:par>
                          <p:cTn id="76" fill="hold">
                            <p:stCondLst>
                              <p:cond delay="0"/>
                            </p:stCondLst>
                            <p:childTnLst>
                              <p:par>
                                <p:cTn id="77" presetID="2" presetClass="entr" presetSubtype="4" fill="hold" nodeType="clickEffect">
                                  <p:stCondLst>
                                    <p:cond delay="0"/>
                                  </p:stCondLst>
                                  <p:childTnLst>
                                    <p:set>
                                      <p:cBhvr>
                                        <p:cTn id="78" dur="1" fill="hold">
                                          <p:stCondLst>
                                            <p:cond delay="0"/>
                                          </p:stCondLst>
                                        </p:cTn>
                                        <p:tgtEl>
                                          <p:spTgt spid="168"/>
                                        </p:tgtEl>
                                        <p:attrNameLst>
                                          <p:attrName>style.visibility</p:attrName>
                                        </p:attrNameLst>
                                      </p:cBhvr>
                                      <p:to>
                                        <p:strVal val="visible"/>
                                      </p:to>
                                    </p:set>
                                    <p:anim calcmode="lin" valueType="num">
                                      <p:cBhvr additive="base">
                                        <p:cTn id="79" dur="500" fill="hold"/>
                                        <p:tgtEl>
                                          <p:spTgt spid="168"/>
                                        </p:tgtEl>
                                        <p:attrNameLst>
                                          <p:attrName>ppt_x</p:attrName>
                                        </p:attrNameLst>
                                      </p:cBhvr>
                                      <p:tavLst>
                                        <p:tav tm="0">
                                          <p:val>
                                            <p:strVal val="#ppt_x"/>
                                          </p:val>
                                        </p:tav>
                                        <p:tav tm="100000">
                                          <p:val>
                                            <p:strVal val="#ppt_x"/>
                                          </p:val>
                                        </p:tav>
                                      </p:tavLst>
                                    </p:anim>
                                    <p:anim calcmode="lin" valueType="num">
                                      <p:cBhvr additive="base">
                                        <p:cTn id="80" dur="500" fill="hold"/>
                                        <p:tgtEl>
                                          <p:spTgt spid="168"/>
                                        </p:tgtEl>
                                        <p:attrNameLst>
                                          <p:attrName>ppt_y</p:attrName>
                                        </p:attrNameLst>
                                      </p:cBhvr>
                                      <p:tavLst>
                                        <p:tav tm="0">
                                          <p:val>
                                            <p:strVal val="1+#ppt_h/2"/>
                                          </p:val>
                                        </p:tav>
                                        <p:tav tm="100000">
                                          <p:val>
                                            <p:strVal val="#ppt_y"/>
                                          </p:val>
                                        </p:tav>
                                      </p:tavLst>
                                    </p:anim>
                                  </p:childTnLst>
                                </p:cTn>
                              </p:par>
                            </p:childTnLst>
                          </p:cTn>
                        </p:par>
                      </p:childTnLst>
                    </p:cTn>
                  </p:par>
                  <p:par>
                    <p:cTn id="81" fill="hold">
                      <p:stCondLst>
                        <p:cond delay="indefinite"/>
                      </p:stCondLst>
                      <p:childTnLst>
                        <p:par>
                          <p:cTn id="82" fill="hold">
                            <p:stCondLst>
                              <p:cond delay="0"/>
                            </p:stCondLst>
                            <p:childTnLst>
                              <p:par>
                                <p:cTn id="83" presetID="2" presetClass="entr" presetSubtype="4" fill="hold" nodeType="clickEffect">
                                  <p:stCondLst>
                                    <p:cond delay="0"/>
                                  </p:stCondLst>
                                  <p:childTnLst>
                                    <p:set>
                                      <p:cBhvr>
                                        <p:cTn id="84" dur="1" fill="hold">
                                          <p:stCondLst>
                                            <p:cond delay="0"/>
                                          </p:stCondLst>
                                        </p:cTn>
                                        <p:tgtEl>
                                          <p:spTgt spid="171"/>
                                        </p:tgtEl>
                                        <p:attrNameLst>
                                          <p:attrName>style.visibility</p:attrName>
                                        </p:attrNameLst>
                                      </p:cBhvr>
                                      <p:to>
                                        <p:strVal val="visible"/>
                                      </p:to>
                                    </p:set>
                                    <p:anim calcmode="lin" valueType="num">
                                      <p:cBhvr additive="base">
                                        <p:cTn id="85" dur="500" fill="hold"/>
                                        <p:tgtEl>
                                          <p:spTgt spid="171"/>
                                        </p:tgtEl>
                                        <p:attrNameLst>
                                          <p:attrName>ppt_x</p:attrName>
                                        </p:attrNameLst>
                                      </p:cBhvr>
                                      <p:tavLst>
                                        <p:tav tm="0">
                                          <p:val>
                                            <p:strVal val="#ppt_x"/>
                                          </p:val>
                                        </p:tav>
                                        <p:tav tm="100000">
                                          <p:val>
                                            <p:strVal val="#ppt_x"/>
                                          </p:val>
                                        </p:tav>
                                      </p:tavLst>
                                    </p:anim>
                                    <p:anim calcmode="lin" valueType="num">
                                      <p:cBhvr additive="base">
                                        <p:cTn id="86" dur="500" fill="hold"/>
                                        <p:tgtEl>
                                          <p:spTgt spid="171"/>
                                        </p:tgtEl>
                                        <p:attrNameLst>
                                          <p:attrName>ppt_y</p:attrName>
                                        </p:attrNameLst>
                                      </p:cBhvr>
                                      <p:tavLst>
                                        <p:tav tm="0">
                                          <p:val>
                                            <p:strVal val="1+#ppt_h/2"/>
                                          </p:val>
                                        </p:tav>
                                        <p:tav tm="100000">
                                          <p:val>
                                            <p:strVal val="#ppt_y"/>
                                          </p:val>
                                        </p:tav>
                                      </p:tavLst>
                                    </p:anim>
                                  </p:childTnLst>
                                </p:cTn>
                              </p:par>
                            </p:childTnLst>
                          </p:cTn>
                        </p:par>
                      </p:childTnLst>
                    </p:cTn>
                  </p:par>
                  <p:par>
                    <p:cTn id="87" fill="hold">
                      <p:stCondLst>
                        <p:cond delay="indefinite"/>
                      </p:stCondLst>
                      <p:childTnLst>
                        <p:par>
                          <p:cTn id="88" fill="hold">
                            <p:stCondLst>
                              <p:cond delay="0"/>
                            </p:stCondLst>
                            <p:childTnLst>
                              <p:par>
                                <p:cTn id="89" presetID="2" presetClass="entr" presetSubtype="4" fill="hold" nodeType="clickEffect">
                                  <p:stCondLst>
                                    <p:cond delay="0"/>
                                  </p:stCondLst>
                                  <p:childTnLst>
                                    <p:set>
                                      <p:cBhvr>
                                        <p:cTn id="90" dur="1" fill="hold">
                                          <p:stCondLst>
                                            <p:cond delay="0"/>
                                          </p:stCondLst>
                                        </p:cTn>
                                        <p:tgtEl>
                                          <p:spTgt spid="174"/>
                                        </p:tgtEl>
                                        <p:attrNameLst>
                                          <p:attrName>style.visibility</p:attrName>
                                        </p:attrNameLst>
                                      </p:cBhvr>
                                      <p:to>
                                        <p:strVal val="visible"/>
                                      </p:to>
                                    </p:set>
                                    <p:anim calcmode="lin" valueType="num">
                                      <p:cBhvr additive="base">
                                        <p:cTn id="91" dur="500" fill="hold"/>
                                        <p:tgtEl>
                                          <p:spTgt spid="174"/>
                                        </p:tgtEl>
                                        <p:attrNameLst>
                                          <p:attrName>ppt_x</p:attrName>
                                        </p:attrNameLst>
                                      </p:cBhvr>
                                      <p:tavLst>
                                        <p:tav tm="0">
                                          <p:val>
                                            <p:strVal val="#ppt_x"/>
                                          </p:val>
                                        </p:tav>
                                        <p:tav tm="100000">
                                          <p:val>
                                            <p:strVal val="#ppt_x"/>
                                          </p:val>
                                        </p:tav>
                                      </p:tavLst>
                                    </p:anim>
                                    <p:anim calcmode="lin" valueType="num">
                                      <p:cBhvr additive="base">
                                        <p:cTn id="92" dur="500" fill="hold"/>
                                        <p:tgtEl>
                                          <p:spTgt spid="17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p:cTn id="93" fill="hold" display="0">
                  <p:stCondLst>
                    <p:cond delay="indefinite"/>
                  </p:stCondLst>
                  <p:endCondLst>
                    <p:cond evt="onPrev" delay="0">
                      <p:tgtEl>
                        <p:sldTgt/>
                      </p:tgtEl>
                    </p:cond>
                    <p:cond evt="onStopAudio" delay="0">
                      <p:tgtEl>
                        <p:sldTgt/>
                      </p:tgtEl>
                    </p:cond>
                  </p:endCondLst>
                </p:cTn>
                <p:tgtEl>
                  <p:spTgt spid="179"/>
                </p:tgtEl>
              </p:cMediaNode>
            </p:audio>
            <p:audio>
              <p:cMediaNode>
                <p:cTn id="94" fill="hold" display="0">
                  <p:stCondLst>
                    <p:cond delay="indefinite"/>
                  </p:stCondLst>
                  <p:endCondLst>
                    <p:cond evt="onPrev" delay="0">
                      <p:tgtEl>
                        <p:sldTgt/>
                      </p:tgtEl>
                    </p:cond>
                    <p:cond evt="onStopAudio" delay="0">
                      <p:tgtEl>
                        <p:sldTgt/>
                      </p:tgtEl>
                    </p:cond>
                  </p:endCondLst>
                </p:cTn>
                <p:tgtEl>
                  <p:spTgt spid="180"/>
                </p:tgtEl>
              </p:cMediaNode>
            </p:audio>
            <p:audio>
              <p:cMediaNode>
                <p:cTn id="95" fill="hold" display="0">
                  <p:stCondLst>
                    <p:cond delay="indefinite"/>
                  </p:stCondLst>
                  <p:endCondLst>
                    <p:cond evt="onPrev" delay="0">
                      <p:tgtEl>
                        <p:sldTgt/>
                      </p:tgtEl>
                    </p:cond>
                    <p:cond evt="onStopAudio" delay="0">
                      <p:tgtEl>
                        <p:sldTgt/>
                      </p:tgtEl>
                    </p:cond>
                  </p:endCondLst>
                </p:cTn>
                <p:tgtEl>
                  <p:spTgt spid="181"/>
                </p:tgtEl>
              </p:cMediaNode>
            </p:audio>
            <p:audio>
              <p:cMediaNode>
                <p:cTn id="96" fill="hold" display="0">
                  <p:stCondLst>
                    <p:cond delay="indefinite"/>
                  </p:stCondLst>
                  <p:endCondLst>
                    <p:cond evt="onPrev" delay="0">
                      <p:tgtEl>
                        <p:sldTgt/>
                      </p:tgtEl>
                    </p:cond>
                    <p:cond evt="onStopAudio" delay="0">
                      <p:tgtEl>
                        <p:sldTgt/>
                      </p:tgtEl>
                    </p:cond>
                  </p:endCondLst>
                </p:cTn>
                <p:tgtEl>
                  <p:spTgt spid="182"/>
                </p:tgtEl>
              </p:cMediaNode>
            </p:audio>
            <p:audio>
              <p:cMediaNode>
                <p:cTn id="97" fill="hold" display="0">
                  <p:stCondLst>
                    <p:cond delay="indefinite"/>
                  </p:stCondLst>
                  <p:endCondLst>
                    <p:cond evt="onPrev" delay="0">
                      <p:tgtEl>
                        <p:sldTgt/>
                      </p:tgtEl>
                    </p:cond>
                    <p:cond evt="onStopAudio" delay="0">
                      <p:tgtEl>
                        <p:sldTgt/>
                      </p:tgtEl>
                    </p:cond>
                  </p:endCondLst>
                </p:cTn>
                <p:tgtEl>
                  <p:spTgt spid="183"/>
                </p:tgtEl>
              </p:cMediaNode>
            </p:audio>
            <p:audio>
              <p:cMediaNode>
                <p:cTn id="98" fill="hold" display="0">
                  <p:stCondLst>
                    <p:cond delay="indefinite"/>
                  </p:stCondLst>
                  <p:endCondLst>
                    <p:cond evt="onPrev" delay="0">
                      <p:tgtEl>
                        <p:sldTgt/>
                      </p:tgtEl>
                    </p:cond>
                    <p:cond evt="onStopAudio" delay="0">
                      <p:tgtEl>
                        <p:sldTgt/>
                      </p:tgtEl>
                    </p:cond>
                  </p:endCondLst>
                </p:cTn>
                <p:tgtEl>
                  <p:spTgt spid="184"/>
                </p:tgtEl>
              </p:cMediaNode>
            </p:audio>
            <p:audio>
              <p:cMediaNode>
                <p:cTn id="99" fill="hold" display="0">
                  <p:stCondLst>
                    <p:cond delay="indefinite"/>
                  </p:stCondLst>
                  <p:endCondLst>
                    <p:cond evt="onPrev" delay="0">
                      <p:tgtEl>
                        <p:sldTgt/>
                      </p:tgtEl>
                    </p:cond>
                    <p:cond evt="onStopAudio" delay="0">
                      <p:tgtEl>
                        <p:sldTgt/>
                      </p:tgtEl>
                    </p:cond>
                  </p:endCondLst>
                </p:cTn>
                <p:tgtEl>
                  <p:spTgt spid="185"/>
                </p:tgtEl>
              </p:cMediaNode>
            </p:audio>
            <p:audio>
              <p:cMediaNode>
                <p:cTn id="100" fill="hold" display="0">
                  <p:stCondLst>
                    <p:cond delay="indefinite"/>
                  </p:stCondLst>
                  <p:endCondLst>
                    <p:cond evt="onPrev" delay="0">
                      <p:tgtEl>
                        <p:sldTgt/>
                      </p:tgtEl>
                    </p:cond>
                    <p:cond evt="onStopAudio" delay="0">
                      <p:tgtEl>
                        <p:sldTgt/>
                      </p:tgtEl>
                    </p:cond>
                  </p:endCondLst>
                </p:cTn>
                <p:tgtEl>
                  <p:spTgt spid="186"/>
                </p:tgtEl>
              </p:cMediaNode>
            </p:audio>
            <p:audio>
              <p:cMediaNode>
                <p:cTn id="101" fill="hold" display="0">
                  <p:stCondLst>
                    <p:cond delay="indefinite"/>
                  </p:stCondLst>
                  <p:endCondLst>
                    <p:cond evt="onPrev" delay="0">
                      <p:tgtEl>
                        <p:sldTgt/>
                      </p:tgtEl>
                    </p:cond>
                    <p:cond evt="onStopAudio" delay="0">
                      <p:tgtEl>
                        <p:sldTgt/>
                      </p:tgtEl>
                    </p:cond>
                  </p:endCondLst>
                </p:cTn>
                <p:tgtEl>
                  <p:spTgt spid="187"/>
                </p:tgtEl>
              </p:cMediaNode>
            </p:audio>
            <p:audio>
              <p:cMediaNode>
                <p:cTn id="102" fill="hold" display="0">
                  <p:stCondLst>
                    <p:cond delay="indefinite"/>
                  </p:stCondLst>
                  <p:endCondLst>
                    <p:cond evt="onPrev" delay="0">
                      <p:tgtEl>
                        <p:sldTgt/>
                      </p:tgtEl>
                    </p:cond>
                    <p:cond evt="onStopAudio" delay="0">
                      <p:tgtEl>
                        <p:sldTgt/>
                      </p:tgtEl>
                    </p:cond>
                  </p:endCondLst>
                </p:cTn>
                <p:tgtEl>
                  <p:spTgt spid="188"/>
                </p:tgtEl>
              </p:cMediaNode>
            </p:audio>
            <p:audio>
              <p:cMediaNode>
                <p:cTn id="103" fill="hold" display="0">
                  <p:stCondLst>
                    <p:cond delay="indefinite"/>
                  </p:stCondLst>
                  <p:endCondLst>
                    <p:cond evt="onPrev" delay="0">
                      <p:tgtEl>
                        <p:sldTgt/>
                      </p:tgtEl>
                    </p:cond>
                    <p:cond evt="onStopAudio" delay="0">
                      <p:tgtEl>
                        <p:sldTgt/>
                      </p:tgtEl>
                    </p:cond>
                  </p:endCondLst>
                </p:cTn>
                <p:tgtEl>
                  <p:spTgt spid="189"/>
                </p:tgtEl>
              </p:cMediaNode>
            </p:audio>
            <p:audio>
              <p:cMediaNode>
                <p:cTn id="104" fill="hold" display="0">
                  <p:stCondLst>
                    <p:cond delay="indefinite"/>
                  </p:stCondLst>
                  <p:endCondLst>
                    <p:cond evt="onPrev" delay="0">
                      <p:tgtEl>
                        <p:sldTgt/>
                      </p:tgtEl>
                    </p:cond>
                    <p:cond evt="onStopAudio" delay="0">
                      <p:tgtEl>
                        <p:sldTgt/>
                      </p:tgtEl>
                    </p:cond>
                  </p:endCondLst>
                </p:cTn>
                <p:tgtEl>
                  <p:spTgt spid="190"/>
                </p:tgtEl>
              </p:cMediaNode>
            </p:audio>
            <p:audio>
              <p:cMediaNode>
                <p:cTn id="105" fill="hold" display="0">
                  <p:stCondLst>
                    <p:cond delay="indefinite"/>
                  </p:stCondLst>
                  <p:endCondLst>
                    <p:cond evt="onPrev" delay="0">
                      <p:tgtEl>
                        <p:sldTgt/>
                      </p:tgtEl>
                    </p:cond>
                    <p:cond evt="onStopAudio" delay="0">
                      <p:tgtEl>
                        <p:sldTgt/>
                      </p:tgtEl>
                    </p:cond>
                  </p:endCondLst>
                </p:cTn>
                <p:tgtEl>
                  <p:spTgt spid="191"/>
                </p:tgtEl>
              </p:cMediaNode>
            </p:audio>
            <p:audio>
              <p:cMediaNode>
                <p:cTn id="106" fill="hold" display="0">
                  <p:stCondLst>
                    <p:cond delay="indefinite"/>
                  </p:stCondLst>
                  <p:endCondLst>
                    <p:cond evt="onPrev" delay="0">
                      <p:tgtEl>
                        <p:sldTgt/>
                      </p:tgtEl>
                    </p:cond>
                    <p:cond evt="onStopAudio" delay="0">
                      <p:tgtEl>
                        <p:sldTgt/>
                      </p:tgtEl>
                    </p:cond>
                  </p:endCondLst>
                </p:cTn>
                <p:tgtEl>
                  <p:spTgt spid="192"/>
                </p:tgtEl>
              </p:cMediaNode>
            </p:audio>
            <p:audio>
              <p:cMediaNode>
                <p:cTn id="107" fill="hold" display="0">
                  <p:stCondLst>
                    <p:cond delay="indefinite"/>
                  </p:stCondLst>
                  <p:endCondLst>
                    <p:cond evt="onPrev" delay="0">
                      <p:tgtEl>
                        <p:sldTgt/>
                      </p:tgtEl>
                    </p:cond>
                    <p:cond evt="onStopAudio" delay="0">
                      <p:tgtEl>
                        <p:sldTgt/>
                      </p:tgtEl>
                    </p:cond>
                  </p:endCondLst>
                </p:cTn>
                <p:tgtEl>
                  <p:spTgt spid="193"/>
                </p:tgtEl>
              </p:cMediaNode>
            </p:audio>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1"/>
          <p:cNvGrpSpPr/>
          <p:nvPr/>
        </p:nvGrpSpPr>
        <p:grpSpPr>
          <a:xfrm>
            <a:off x="12393802" y="929177"/>
            <a:ext cx="720000" cy="5600013"/>
            <a:chOff x="201802" y="929177"/>
            <a:chExt cx="720000" cy="5600013"/>
          </a:xfrm>
        </p:grpSpPr>
        <p:sp>
          <p:nvSpPr>
            <p:cNvPr id="5" name="形状5"/>
            <p:cNvSpPr txBox="1"/>
            <p:nvPr/>
          </p:nvSpPr>
          <p:spPr>
            <a:xfrm>
              <a:off x="230116" y="929177"/>
              <a:ext cx="663626" cy="208712"/>
            </a:xfrm>
            <a:custGeom>
              <a:avLst/>
              <a:gdLst/>
              <a:ahLst/>
              <a:cxnLst/>
              <a:rect l="l" t="t" r="r" b="b"/>
              <a:pathLst>
                <a:path w="663626" h="208712">
                  <a:moveTo>
                    <a:pt x="568300" y="78396"/>
                  </a:moveTo>
                  <a:lnTo>
                    <a:pt x="568300" y="120258"/>
                  </a:lnTo>
                  <a:lnTo>
                    <a:pt x="625221" y="120258"/>
                  </a:lnTo>
                  <a:lnTo>
                    <a:pt x="625221" y="78396"/>
                  </a:lnTo>
                  <a:moveTo>
                    <a:pt x="499034" y="78396"/>
                  </a:moveTo>
                  <a:lnTo>
                    <a:pt x="499034" y="120258"/>
                  </a:lnTo>
                  <a:lnTo>
                    <a:pt x="553441" y="120258"/>
                  </a:lnTo>
                  <a:lnTo>
                    <a:pt x="553441" y="78396"/>
                  </a:lnTo>
                  <a:moveTo>
                    <a:pt x="278892" y="56464"/>
                  </a:moveTo>
                  <a:cubicBezTo>
                    <a:pt x="285060" y="71576"/>
                    <a:pt x="292441" y="85758"/>
                    <a:pt x="301038" y="99012"/>
                  </a:cubicBezTo>
                  <a:cubicBezTo>
                    <a:pt x="309634" y="112266"/>
                    <a:pt x="319473" y="124449"/>
                    <a:pt x="330556" y="135560"/>
                  </a:cubicBezTo>
                  <a:cubicBezTo>
                    <a:pt x="341052" y="125049"/>
                    <a:pt x="350349" y="113209"/>
                    <a:pt x="358445" y="100041"/>
                  </a:cubicBezTo>
                  <a:cubicBezTo>
                    <a:pt x="366541" y="86873"/>
                    <a:pt x="373552" y="72347"/>
                    <a:pt x="379476" y="56464"/>
                  </a:cubicBezTo>
                  <a:moveTo>
                    <a:pt x="228143" y="41605"/>
                  </a:moveTo>
                  <a:lnTo>
                    <a:pt x="432740" y="41605"/>
                  </a:lnTo>
                  <a:lnTo>
                    <a:pt x="432740" y="56464"/>
                  </a:lnTo>
                  <a:lnTo>
                    <a:pt x="396621" y="56464"/>
                  </a:lnTo>
                  <a:cubicBezTo>
                    <a:pt x="390006" y="74828"/>
                    <a:pt x="382148" y="91421"/>
                    <a:pt x="373047" y="106242"/>
                  </a:cubicBezTo>
                  <a:cubicBezTo>
                    <a:pt x="363946" y="121063"/>
                    <a:pt x="353516" y="134341"/>
                    <a:pt x="341757" y="146075"/>
                  </a:cubicBezTo>
                  <a:cubicBezTo>
                    <a:pt x="354663" y="157191"/>
                    <a:pt x="368913" y="166792"/>
                    <a:pt x="384505" y="174879"/>
                  </a:cubicBezTo>
                  <a:cubicBezTo>
                    <a:pt x="400098" y="182966"/>
                    <a:pt x="417090" y="189367"/>
                    <a:pt x="435483" y="194081"/>
                  </a:cubicBezTo>
                  <a:cubicBezTo>
                    <a:pt x="433711" y="195796"/>
                    <a:pt x="431883" y="197968"/>
                    <a:pt x="429997" y="200597"/>
                  </a:cubicBezTo>
                  <a:cubicBezTo>
                    <a:pt x="428111" y="203225"/>
                    <a:pt x="426511" y="205626"/>
                    <a:pt x="425196" y="207797"/>
                  </a:cubicBezTo>
                  <a:cubicBezTo>
                    <a:pt x="406456" y="202625"/>
                    <a:pt x="389187" y="195767"/>
                    <a:pt x="373390" y="187223"/>
                  </a:cubicBezTo>
                  <a:cubicBezTo>
                    <a:pt x="357592" y="178680"/>
                    <a:pt x="343238" y="168621"/>
                    <a:pt x="330327" y="157048"/>
                  </a:cubicBezTo>
                  <a:cubicBezTo>
                    <a:pt x="317435" y="168331"/>
                    <a:pt x="303043" y="178227"/>
                    <a:pt x="287150" y="186738"/>
                  </a:cubicBezTo>
                  <a:cubicBezTo>
                    <a:pt x="271258" y="195248"/>
                    <a:pt x="253722" y="202573"/>
                    <a:pt x="234544" y="208712"/>
                  </a:cubicBezTo>
                  <a:cubicBezTo>
                    <a:pt x="233653" y="206845"/>
                    <a:pt x="232291" y="204521"/>
                    <a:pt x="230457" y="201740"/>
                  </a:cubicBezTo>
                  <a:cubicBezTo>
                    <a:pt x="228624" y="198958"/>
                    <a:pt x="226862" y="196634"/>
                    <a:pt x="225171" y="194767"/>
                  </a:cubicBezTo>
                  <a:cubicBezTo>
                    <a:pt x="244226" y="189190"/>
                    <a:pt x="261552" y="182399"/>
                    <a:pt x="277149" y="174393"/>
                  </a:cubicBezTo>
                  <a:cubicBezTo>
                    <a:pt x="292746" y="166387"/>
                    <a:pt x="306815" y="157024"/>
                    <a:pt x="319354" y="146304"/>
                  </a:cubicBezTo>
                  <a:cubicBezTo>
                    <a:pt x="307358" y="133931"/>
                    <a:pt x="296718" y="120215"/>
                    <a:pt x="287436" y="105156"/>
                  </a:cubicBezTo>
                  <a:cubicBezTo>
                    <a:pt x="278154" y="90097"/>
                    <a:pt x="270201" y="73866"/>
                    <a:pt x="263576" y="56464"/>
                  </a:cubicBezTo>
                  <a:lnTo>
                    <a:pt x="228143" y="56464"/>
                  </a:lnTo>
                  <a:moveTo>
                    <a:pt x="521208" y="35190"/>
                  </a:moveTo>
                  <a:cubicBezTo>
                    <a:pt x="517412" y="40348"/>
                    <a:pt x="513345" y="45363"/>
                    <a:pt x="509007" y="50235"/>
                  </a:cubicBezTo>
                  <a:cubicBezTo>
                    <a:pt x="504668" y="55107"/>
                    <a:pt x="500201" y="59779"/>
                    <a:pt x="495605" y="64251"/>
                  </a:cubicBezTo>
                  <a:lnTo>
                    <a:pt x="557784" y="64251"/>
                  </a:lnTo>
                  <a:cubicBezTo>
                    <a:pt x="562175" y="60165"/>
                    <a:pt x="566480" y="55579"/>
                    <a:pt x="570700" y="50493"/>
                  </a:cubicBezTo>
                  <a:cubicBezTo>
                    <a:pt x="574920" y="45406"/>
                    <a:pt x="578768" y="40305"/>
                    <a:pt x="582244" y="35190"/>
                  </a:cubicBezTo>
                  <a:moveTo>
                    <a:pt x="8687" y="18288"/>
                  </a:moveTo>
                  <a:lnTo>
                    <a:pt x="195910" y="18288"/>
                  </a:lnTo>
                  <a:lnTo>
                    <a:pt x="195910" y="32918"/>
                  </a:lnTo>
                  <a:lnTo>
                    <a:pt x="114986" y="32918"/>
                  </a:lnTo>
                  <a:lnTo>
                    <a:pt x="114986" y="95783"/>
                  </a:lnTo>
                  <a:lnTo>
                    <a:pt x="187452" y="95783"/>
                  </a:lnTo>
                  <a:lnTo>
                    <a:pt x="187452" y="110642"/>
                  </a:lnTo>
                  <a:lnTo>
                    <a:pt x="114986" y="110642"/>
                  </a:lnTo>
                  <a:lnTo>
                    <a:pt x="114986" y="184252"/>
                  </a:lnTo>
                  <a:lnTo>
                    <a:pt x="203454" y="184252"/>
                  </a:lnTo>
                  <a:lnTo>
                    <a:pt x="203454" y="199111"/>
                  </a:lnTo>
                  <a:lnTo>
                    <a:pt x="0" y="199111"/>
                  </a:lnTo>
                  <a:lnTo>
                    <a:pt x="0" y="184252"/>
                  </a:lnTo>
                  <a:lnTo>
                    <a:pt x="31547" y="184252"/>
                  </a:lnTo>
                  <a:lnTo>
                    <a:pt x="31547" y="75895"/>
                  </a:lnTo>
                  <a:lnTo>
                    <a:pt x="47092" y="75895"/>
                  </a:lnTo>
                  <a:lnTo>
                    <a:pt x="47092" y="184252"/>
                  </a:lnTo>
                  <a:lnTo>
                    <a:pt x="99213" y="184252"/>
                  </a:lnTo>
                  <a:lnTo>
                    <a:pt x="99213" y="32918"/>
                  </a:lnTo>
                  <a:lnTo>
                    <a:pt x="8687" y="32918"/>
                  </a:lnTo>
                  <a:moveTo>
                    <a:pt x="526237" y="472"/>
                  </a:moveTo>
                  <a:lnTo>
                    <a:pt x="539953" y="5501"/>
                  </a:lnTo>
                  <a:cubicBezTo>
                    <a:pt x="538586" y="8230"/>
                    <a:pt x="537148" y="10887"/>
                    <a:pt x="535638" y="13473"/>
                  </a:cubicBezTo>
                  <a:cubicBezTo>
                    <a:pt x="534129" y="16059"/>
                    <a:pt x="532519" y="18660"/>
                    <a:pt x="530809" y="21274"/>
                  </a:cubicBezTo>
                  <a:lnTo>
                    <a:pt x="592303" y="21274"/>
                  </a:lnTo>
                  <a:lnTo>
                    <a:pt x="595503" y="20360"/>
                  </a:lnTo>
                  <a:lnTo>
                    <a:pt x="605333" y="27662"/>
                  </a:lnTo>
                  <a:cubicBezTo>
                    <a:pt x="601380" y="33796"/>
                    <a:pt x="596884" y="40034"/>
                    <a:pt x="591846" y="46377"/>
                  </a:cubicBezTo>
                  <a:cubicBezTo>
                    <a:pt x="586807" y="52719"/>
                    <a:pt x="581625" y="58678"/>
                    <a:pt x="576301" y="64251"/>
                  </a:cubicBezTo>
                  <a:lnTo>
                    <a:pt x="640309" y="64251"/>
                  </a:lnTo>
                  <a:lnTo>
                    <a:pt x="640309" y="145381"/>
                  </a:lnTo>
                  <a:lnTo>
                    <a:pt x="625221" y="145381"/>
                  </a:lnTo>
                  <a:lnTo>
                    <a:pt x="625221" y="134631"/>
                  </a:lnTo>
                  <a:lnTo>
                    <a:pt x="499034" y="134631"/>
                  </a:lnTo>
                  <a:lnTo>
                    <a:pt x="499034" y="174656"/>
                  </a:lnTo>
                  <a:cubicBezTo>
                    <a:pt x="498729" y="181165"/>
                    <a:pt x="500596" y="185644"/>
                    <a:pt x="504635" y="188093"/>
                  </a:cubicBezTo>
                  <a:cubicBezTo>
                    <a:pt x="508673" y="190542"/>
                    <a:pt x="516712" y="191705"/>
                    <a:pt x="528752" y="191581"/>
                  </a:cubicBezTo>
                  <a:lnTo>
                    <a:pt x="619963" y="191581"/>
                  </a:lnTo>
                  <a:cubicBezTo>
                    <a:pt x="627465" y="191691"/>
                    <a:pt x="633137" y="190759"/>
                    <a:pt x="636981" y="188786"/>
                  </a:cubicBezTo>
                  <a:cubicBezTo>
                    <a:pt x="640825" y="186812"/>
                    <a:pt x="643551" y="183136"/>
                    <a:pt x="645160" y="177757"/>
                  </a:cubicBezTo>
                  <a:cubicBezTo>
                    <a:pt x="646769" y="172378"/>
                    <a:pt x="647971" y="164635"/>
                    <a:pt x="648767" y="154529"/>
                  </a:cubicBezTo>
                  <a:cubicBezTo>
                    <a:pt x="650900" y="155911"/>
                    <a:pt x="653320" y="157093"/>
                    <a:pt x="656025" y="158074"/>
                  </a:cubicBezTo>
                  <a:cubicBezTo>
                    <a:pt x="658730" y="159056"/>
                    <a:pt x="661264" y="159780"/>
                    <a:pt x="663626" y="160247"/>
                  </a:cubicBezTo>
                  <a:cubicBezTo>
                    <a:pt x="662482" y="171891"/>
                    <a:pt x="660605" y="181018"/>
                    <a:pt x="657996" y="187628"/>
                  </a:cubicBezTo>
                  <a:cubicBezTo>
                    <a:pt x="655386" y="194239"/>
                    <a:pt x="651139" y="198893"/>
                    <a:pt x="645253" y="201591"/>
                  </a:cubicBezTo>
                  <a:cubicBezTo>
                    <a:pt x="639368" y="204288"/>
                    <a:pt x="630938" y="205591"/>
                    <a:pt x="619963" y="205497"/>
                  </a:cubicBezTo>
                  <a:lnTo>
                    <a:pt x="530124" y="205497"/>
                  </a:lnTo>
                  <a:cubicBezTo>
                    <a:pt x="513017" y="205774"/>
                    <a:pt x="501053" y="203738"/>
                    <a:pt x="494233" y="199389"/>
                  </a:cubicBezTo>
                  <a:cubicBezTo>
                    <a:pt x="487413" y="195041"/>
                    <a:pt x="484137" y="186720"/>
                    <a:pt x="484404" y="174427"/>
                  </a:cubicBezTo>
                  <a:lnTo>
                    <a:pt x="484404" y="74517"/>
                  </a:lnTo>
                  <a:cubicBezTo>
                    <a:pt x="480951" y="77596"/>
                    <a:pt x="477398" y="80519"/>
                    <a:pt x="473745" y="83286"/>
                  </a:cubicBezTo>
                  <a:cubicBezTo>
                    <a:pt x="470092" y="86054"/>
                    <a:pt x="466482" y="88694"/>
                    <a:pt x="462915" y="91206"/>
                  </a:cubicBezTo>
                  <a:cubicBezTo>
                    <a:pt x="462134" y="89328"/>
                    <a:pt x="460896" y="86964"/>
                    <a:pt x="459200" y="84115"/>
                  </a:cubicBezTo>
                  <a:cubicBezTo>
                    <a:pt x="457505" y="81265"/>
                    <a:pt x="455924" y="78903"/>
                    <a:pt x="454457" y="77027"/>
                  </a:cubicBezTo>
                  <a:cubicBezTo>
                    <a:pt x="468763" y="68187"/>
                    <a:pt x="482270" y="57142"/>
                    <a:pt x="494976" y="43893"/>
                  </a:cubicBezTo>
                  <a:cubicBezTo>
                    <a:pt x="507683" y="30643"/>
                    <a:pt x="518103" y="16169"/>
                    <a:pt x="526237" y="472"/>
                  </a:cubicBezTo>
                  <a:moveTo>
                    <a:pt x="328498" y="0"/>
                  </a:moveTo>
                  <a:cubicBezTo>
                    <a:pt x="332161" y="5558"/>
                    <a:pt x="335694" y="11530"/>
                    <a:pt x="339100" y="17917"/>
                  </a:cubicBezTo>
                  <a:cubicBezTo>
                    <a:pt x="342505" y="24303"/>
                    <a:pt x="345067" y="29990"/>
                    <a:pt x="346786" y="34976"/>
                  </a:cubicBezTo>
                  <a:lnTo>
                    <a:pt x="330327" y="40234"/>
                  </a:lnTo>
                  <a:cubicBezTo>
                    <a:pt x="328846" y="35447"/>
                    <a:pt x="326493" y="29761"/>
                    <a:pt x="323269" y="23174"/>
                  </a:cubicBezTo>
                  <a:cubicBezTo>
                    <a:pt x="320045" y="16588"/>
                    <a:pt x="316606" y="10387"/>
                    <a:pt x="312954" y="4572"/>
                  </a:cubicBezTo>
                </a:path>
              </a:pathLst>
            </a:custGeom>
            <a:solidFill>
              <a:schemeClr val="accent1">
                <a:alpha val="100000"/>
              </a:schemeClr>
            </a:solidFill>
            <a:ln w="9525">
              <a:solidFill>
                <a:srgbClr val="FFFFFF">
                  <a:alpha val="0"/>
                </a:srgbClr>
              </a:solidFill>
            </a:ln>
          </p:spPr>
          <p:txBody>
            <a:bodyPr anchor="ctr"/>
            <a:lstStyle/>
            <a:p>
              <a:pPr marL="0" algn="ctr"/>
              <a:endParaRPr>
                <a:solidFill>
                  <a:schemeClr val="bg1"/>
                </a:solidFill>
                <a:latin typeface="+mn-lt"/>
                <a:ea typeface="+mn-ea"/>
              </a:endParaRPr>
            </a:p>
          </p:txBody>
        </p:sp>
        <p:sp>
          <p:nvSpPr>
            <p:cNvPr id="6" name="形状6"/>
            <p:cNvSpPr txBox="1"/>
            <p:nvPr/>
          </p:nvSpPr>
          <p:spPr>
            <a:xfrm>
              <a:off x="201802" y="1406160"/>
              <a:ext cx="720000" cy="540000"/>
            </a:xfrm>
            <a:prstGeom prst="rect">
              <a:avLst/>
            </a:prstGeom>
            <a:solidFill>
              <a:srgbClr val="FFFFFF">
                <a:alpha val="100000"/>
              </a:srgbClr>
            </a:solidFill>
            <a:ln w="9525">
              <a:solidFill>
                <a:srgbClr val="FFFFFF">
                  <a:alpha val="0"/>
                </a:srgbClr>
              </a:solidFill>
            </a:ln>
          </p:spPr>
          <p:txBody>
            <a:bodyPr anchor="ctr"/>
            <a:lstStyle/>
            <a:p>
              <a:pPr marL="0" algn="ctr"/>
              <a:endParaRPr>
                <a:solidFill>
                  <a:schemeClr val="tx1"/>
                </a:solidFill>
                <a:latin typeface="+mn-lt"/>
                <a:ea typeface="+mn-ea"/>
              </a:endParaRPr>
            </a:p>
          </p:txBody>
        </p:sp>
        <p:sp>
          <p:nvSpPr>
            <p:cNvPr id="7" name="形状7"/>
            <p:cNvSpPr txBox="1"/>
            <p:nvPr/>
          </p:nvSpPr>
          <p:spPr>
            <a:xfrm>
              <a:off x="230346" y="2006998"/>
              <a:ext cx="663397" cy="209152"/>
            </a:xfrm>
            <a:custGeom>
              <a:avLst/>
              <a:gdLst/>
              <a:ahLst/>
              <a:cxnLst/>
              <a:rect l="l" t="t" r="r" b="b"/>
              <a:pathLst>
                <a:path w="663397" h="209152">
                  <a:moveTo>
                    <a:pt x="368274" y="166169"/>
                  </a:moveTo>
                  <a:cubicBezTo>
                    <a:pt x="375323" y="168733"/>
                    <a:pt x="382663" y="171687"/>
                    <a:pt x="390296" y="175031"/>
                  </a:cubicBezTo>
                  <a:cubicBezTo>
                    <a:pt x="397929" y="178375"/>
                    <a:pt x="405168" y="181821"/>
                    <a:pt x="412013" y="185368"/>
                  </a:cubicBezTo>
                  <a:cubicBezTo>
                    <a:pt x="418858" y="188916"/>
                    <a:pt x="424624" y="192277"/>
                    <a:pt x="429311" y="195451"/>
                  </a:cubicBezTo>
                  <a:lnTo>
                    <a:pt x="419023" y="205491"/>
                  </a:lnTo>
                  <a:cubicBezTo>
                    <a:pt x="414564" y="202391"/>
                    <a:pt x="408979" y="199005"/>
                    <a:pt x="402268" y="195333"/>
                  </a:cubicBezTo>
                  <a:cubicBezTo>
                    <a:pt x="395557" y="191661"/>
                    <a:pt x="388414" y="188051"/>
                    <a:pt x="380839" y="184503"/>
                  </a:cubicBezTo>
                  <a:cubicBezTo>
                    <a:pt x="373264" y="180955"/>
                    <a:pt x="365952" y="177818"/>
                    <a:pt x="358902" y="175091"/>
                  </a:cubicBezTo>
                  <a:moveTo>
                    <a:pt x="283235" y="165254"/>
                  </a:moveTo>
                  <a:lnTo>
                    <a:pt x="296951" y="170744"/>
                  </a:lnTo>
                  <a:cubicBezTo>
                    <a:pt x="289007" y="177369"/>
                    <a:pt x="279692" y="183679"/>
                    <a:pt x="269005" y="189672"/>
                  </a:cubicBezTo>
                  <a:cubicBezTo>
                    <a:pt x="258318" y="195665"/>
                    <a:pt x="247974" y="200710"/>
                    <a:pt x="237972" y="204807"/>
                  </a:cubicBezTo>
                  <a:cubicBezTo>
                    <a:pt x="236601" y="203310"/>
                    <a:pt x="234829" y="201456"/>
                    <a:pt x="232657" y="199246"/>
                  </a:cubicBezTo>
                  <a:cubicBezTo>
                    <a:pt x="230486" y="197035"/>
                    <a:pt x="228600" y="195236"/>
                    <a:pt x="226999" y="193850"/>
                  </a:cubicBezTo>
                  <a:cubicBezTo>
                    <a:pt x="237087" y="190356"/>
                    <a:pt x="247202" y="186134"/>
                    <a:pt x="257346" y="181182"/>
                  </a:cubicBezTo>
                  <a:cubicBezTo>
                    <a:pt x="267490" y="176230"/>
                    <a:pt x="276120" y="170920"/>
                    <a:pt x="283235" y="165254"/>
                  </a:cubicBezTo>
                  <a:moveTo>
                    <a:pt x="48692" y="136217"/>
                  </a:moveTo>
                  <a:lnTo>
                    <a:pt x="48692" y="157734"/>
                  </a:lnTo>
                  <a:lnTo>
                    <a:pt x="155676" y="157734"/>
                  </a:lnTo>
                  <a:lnTo>
                    <a:pt x="155676" y="136217"/>
                  </a:lnTo>
                  <a:moveTo>
                    <a:pt x="275234" y="123872"/>
                  </a:moveTo>
                  <a:lnTo>
                    <a:pt x="275234" y="147218"/>
                  </a:lnTo>
                  <a:lnTo>
                    <a:pt x="384733" y="147218"/>
                  </a:lnTo>
                  <a:lnTo>
                    <a:pt x="384733" y="123872"/>
                  </a:lnTo>
                  <a:moveTo>
                    <a:pt x="260604" y="112471"/>
                  </a:moveTo>
                  <a:lnTo>
                    <a:pt x="400050" y="112471"/>
                  </a:lnTo>
                  <a:lnTo>
                    <a:pt x="400050" y="158619"/>
                  </a:lnTo>
                  <a:lnTo>
                    <a:pt x="337413" y="158619"/>
                  </a:lnTo>
                  <a:lnTo>
                    <a:pt x="337413" y="193850"/>
                  </a:lnTo>
                  <a:cubicBezTo>
                    <a:pt x="337466" y="197660"/>
                    <a:pt x="336904" y="200543"/>
                    <a:pt x="335727" y="202496"/>
                  </a:cubicBezTo>
                  <a:cubicBezTo>
                    <a:pt x="334551" y="204450"/>
                    <a:pt x="332446" y="205904"/>
                    <a:pt x="329412" y="206859"/>
                  </a:cubicBezTo>
                  <a:cubicBezTo>
                    <a:pt x="326264" y="207842"/>
                    <a:pt x="322045" y="208441"/>
                    <a:pt x="316754" y="208655"/>
                  </a:cubicBezTo>
                  <a:cubicBezTo>
                    <a:pt x="311462" y="208869"/>
                    <a:pt x="304785" y="208954"/>
                    <a:pt x="296723" y="208911"/>
                  </a:cubicBezTo>
                  <a:cubicBezTo>
                    <a:pt x="296346" y="206930"/>
                    <a:pt x="295727" y="204849"/>
                    <a:pt x="294865" y="202668"/>
                  </a:cubicBezTo>
                  <a:cubicBezTo>
                    <a:pt x="294003" y="200487"/>
                    <a:pt x="293098" y="198463"/>
                    <a:pt x="292151" y="196595"/>
                  </a:cubicBezTo>
                  <a:cubicBezTo>
                    <a:pt x="298451" y="196814"/>
                    <a:pt x="303966" y="196948"/>
                    <a:pt x="308695" y="196996"/>
                  </a:cubicBezTo>
                  <a:cubicBezTo>
                    <a:pt x="313425" y="197043"/>
                    <a:pt x="316596" y="197062"/>
                    <a:pt x="318211" y="197053"/>
                  </a:cubicBezTo>
                  <a:cubicBezTo>
                    <a:pt x="319783" y="196957"/>
                    <a:pt x="320868" y="196633"/>
                    <a:pt x="321468" y="196080"/>
                  </a:cubicBezTo>
                  <a:cubicBezTo>
                    <a:pt x="322069" y="195528"/>
                    <a:pt x="322354" y="194632"/>
                    <a:pt x="322326" y="193392"/>
                  </a:cubicBezTo>
                  <a:lnTo>
                    <a:pt x="322326" y="158619"/>
                  </a:lnTo>
                  <a:lnTo>
                    <a:pt x="260604" y="158619"/>
                  </a:lnTo>
                  <a:moveTo>
                    <a:pt x="48692" y="103984"/>
                  </a:moveTo>
                  <a:lnTo>
                    <a:pt x="48692" y="124587"/>
                  </a:lnTo>
                  <a:lnTo>
                    <a:pt x="155676" y="124587"/>
                  </a:lnTo>
                  <a:lnTo>
                    <a:pt x="155676" y="103984"/>
                  </a:lnTo>
                  <a:moveTo>
                    <a:pt x="33604" y="92125"/>
                  </a:moveTo>
                  <a:lnTo>
                    <a:pt x="171221" y="92125"/>
                  </a:lnTo>
                  <a:lnTo>
                    <a:pt x="171221" y="191562"/>
                  </a:lnTo>
                  <a:cubicBezTo>
                    <a:pt x="171264" y="195845"/>
                    <a:pt x="170607" y="199157"/>
                    <a:pt x="169249" y="201497"/>
                  </a:cubicBezTo>
                  <a:cubicBezTo>
                    <a:pt x="167892" y="203836"/>
                    <a:pt x="165578" y="205548"/>
                    <a:pt x="162306" y="206631"/>
                  </a:cubicBezTo>
                  <a:cubicBezTo>
                    <a:pt x="158910" y="207833"/>
                    <a:pt x="154214" y="208565"/>
                    <a:pt x="148218" y="208826"/>
                  </a:cubicBezTo>
                  <a:cubicBezTo>
                    <a:pt x="142222" y="209088"/>
                    <a:pt x="134726" y="209192"/>
                    <a:pt x="125730" y="209140"/>
                  </a:cubicBezTo>
                  <a:cubicBezTo>
                    <a:pt x="125334" y="207016"/>
                    <a:pt x="124639" y="204706"/>
                    <a:pt x="123644" y="202211"/>
                  </a:cubicBezTo>
                  <a:cubicBezTo>
                    <a:pt x="122648" y="199716"/>
                    <a:pt x="121667" y="197463"/>
                    <a:pt x="120701" y="195452"/>
                  </a:cubicBezTo>
                  <a:cubicBezTo>
                    <a:pt x="127644" y="195671"/>
                    <a:pt x="133931" y="195805"/>
                    <a:pt x="139560" y="195853"/>
                  </a:cubicBezTo>
                  <a:cubicBezTo>
                    <a:pt x="145189" y="195900"/>
                    <a:pt x="148961" y="195919"/>
                    <a:pt x="150876" y="195910"/>
                  </a:cubicBezTo>
                  <a:cubicBezTo>
                    <a:pt x="152676" y="195819"/>
                    <a:pt x="153933" y="195428"/>
                    <a:pt x="154648" y="194737"/>
                  </a:cubicBezTo>
                  <a:cubicBezTo>
                    <a:pt x="155362" y="194046"/>
                    <a:pt x="155705" y="192911"/>
                    <a:pt x="155676" y="191333"/>
                  </a:cubicBezTo>
                  <a:lnTo>
                    <a:pt x="155676" y="169364"/>
                  </a:lnTo>
                  <a:lnTo>
                    <a:pt x="48692" y="169364"/>
                  </a:lnTo>
                  <a:lnTo>
                    <a:pt x="48692" y="208912"/>
                  </a:lnTo>
                  <a:lnTo>
                    <a:pt x="33604" y="208912"/>
                  </a:lnTo>
                  <a:moveTo>
                    <a:pt x="568071" y="77924"/>
                  </a:moveTo>
                  <a:lnTo>
                    <a:pt x="568071" y="119786"/>
                  </a:lnTo>
                  <a:lnTo>
                    <a:pt x="624992" y="119786"/>
                  </a:lnTo>
                  <a:lnTo>
                    <a:pt x="624992" y="77924"/>
                  </a:lnTo>
                  <a:moveTo>
                    <a:pt x="498805" y="77924"/>
                  </a:moveTo>
                  <a:lnTo>
                    <a:pt x="498805" y="119786"/>
                  </a:lnTo>
                  <a:lnTo>
                    <a:pt x="553212" y="119786"/>
                  </a:lnTo>
                  <a:lnTo>
                    <a:pt x="553212" y="77924"/>
                  </a:lnTo>
                  <a:moveTo>
                    <a:pt x="328498" y="71523"/>
                  </a:moveTo>
                  <a:cubicBezTo>
                    <a:pt x="330460" y="73846"/>
                    <a:pt x="332308" y="76356"/>
                    <a:pt x="334041" y="79052"/>
                  </a:cubicBezTo>
                  <a:cubicBezTo>
                    <a:pt x="335775" y="81748"/>
                    <a:pt x="337280" y="84429"/>
                    <a:pt x="338556" y="87096"/>
                  </a:cubicBezTo>
                  <a:lnTo>
                    <a:pt x="430225" y="87096"/>
                  </a:lnTo>
                  <a:lnTo>
                    <a:pt x="430225" y="99869"/>
                  </a:lnTo>
                  <a:lnTo>
                    <a:pt x="229057" y="99869"/>
                  </a:lnTo>
                  <a:lnTo>
                    <a:pt x="229057" y="87096"/>
                  </a:lnTo>
                  <a:lnTo>
                    <a:pt x="322554" y="87096"/>
                  </a:lnTo>
                  <a:cubicBezTo>
                    <a:pt x="321516" y="85135"/>
                    <a:pt x="320392" y="83217"/>
                    <a:pt x="319182" y="81342"/>
                  </a:cubicBezTo>
                  <a:cubicBezTo>
                    <a:pt x="317973" y="79467"/>
                    <a:pt x="316735" y="77721"/>
                    <a:pt x="315468" y="76103"/>
                  </a:cubicBezTo>
                  <a:moveTo>
                    <a:pt x="269976" y="45234"/>
                  </a:moveTo>
                  <a:lnTo>
                    <a:pt x="269976" y="60807"/>
                  </a:lnTo>
                  <a:lnTo>
                    <a:pt x="389534" y="60807"/>
                  </a:lnTo>
                  <a:lnTo>
                    <a:pt x="389534" y="45234"/>
                  </a:lnTo>
                  <a:moveTo>
                    <a:pt x="520979" y="34718"/>
                  </a:moveTo>
                  <a:cubicBezTo>
                    <a:pt x="517183" y="39876"/>
                    <a:pt x="513116" y="44891"/>
                    <a:pt x="508778" y="49763"/>
                  </a:cubicBezTo>
                  <a:cubicBezTo>
                    <a:pt x="504439" y="54635"/>
                    <a:pt x="499972" y="59307"/>
                    <a:pt x="495376" y="63779"/>
                  </a:cubicBezTo>
                  <a:lnTo>
                    <a:pt x="557555" y="63779"/>
                  </a:lnTo>
                  <a:cubicBezTo>
                    <a:pt x="561946" y="59693"/>
                    <a:pt x="566251" y="55107"/>
                    <a:pt x="570471" y="50021"/>
                  </a:cubicBezTo>
                  <a:cubicBezTo>
                    <a:pt x="574691" y="44934"/>
                    <a:pt x="578539" y="39833"/>
                    <a:pt x="582015" y="34718"/>
                  </a:cubicBezTo>
                  <a:moveTo>
                    <a:pt x="269976" y="19859"/>
                  </a:moveTo>
                  <a:lnTo>
                    <a:pt x="269976" y="34975"/>
                  </a:lnTo>
                  <a:lnTo>
                    <a:pt x="389534" y="34975"/>
                  </a:lnTo>
                  <a:lnTo>
                    <a:pt x="389534" y="19859"/>
                  </a:lnTo>
                  <a:moveTo>
                    <a:pt x="255346" y="9144"/>
                  </a:moveTo>
                  <a:lnTo>
                    <a:pt x="404622" y="9144"/>
                  </a:lnTo>
                  <a:lnTo>
                    <a:pt x="404622" y="71523"/>
                  </a:lnTo>
                  <a:lnTo>
                    <a:pt x="328498" y="71523"/>
                  </a:lnTo>
                  <a:lnTo>
                    <a:pt x="255346" y="71523"/>
                  </a:lnTo>
                  <a:moveTo>
                    <a:pt x="113385" y="671"/>
                  </a:moveTo>
                  <a:lnTo>
                    <a:pt x="128702" y="671"/>
                  </a:lnTo>
                  <a:lnTo>
                    <a:pt x="128702" y="30160"/>
                  </a:lnTo>
                  <a:cubicBezTo>
                    <a:pt x="138731" y="27360"/>
                    <a:pt x="148447" y="24274"/>
                    <a:pt x="157848" y="20902"/>
                  </a:cubicBezTo>
                  <a:cubicBezTo>
                    <a:pt x="167249" y="17530"/>
                    <a:pt x="175136" y="14216"/>
                    <a:pt x="181508" y="10958"/>
                  </a:cubicBezTo>
                  <a:lnTo>
                    <a:pt x="192481" y="21931"/>
                  </a:lnTo>
                  <a:cubicBezTo>
                    <a:pt x="183580" y="25965"/>
                    <a:pt x="173493" y="29727"/>
                    <a:pt x="162220" y="33219"/>
                  </a:cubicBezTo>
                  <a:cubicBezTo>
                    <a:pt x="150947" y="36711"/>
                    <a:pt x="139774" y="39731"/>
                    <a:pt x="128702" y="42280"/>
                  </a:cubicBezTo>
                  <a:lnTo>
                    <a:pt x="128702" y="61490"/>
                  </a:lnTo>
                  <a:cubicBezTo>
                    <a:pt x="128559" y="64396"/>
                    <a:pt x="129302" y="66359"/>
                    <a:pt x="130930" y="67379"/>
                  </a:cubicBezTo>
                  <a:cubicBezTo>
                    <a:pt x="132559" y="68398"/>
                    <a:pt x="135931" y="68875"/>
                    <a:pt x="141046" y="68808"/>
                  </a:cubicBezTo>
                  <a:lnTo>
                    <a:pt x="177851" y="68808"/>
                  </a:lnTo>
                  <a:cubicBezTo>
                    <a:pt x="181737" y="69046"/>
                    <a:pt x="184366" y="67884"/>
                    <a:pt x="185737" y="65321"/>
                  </a:cubicBezTo>
                  <a:cubicBezTo>
                    <a:pt x="187109" y="62757"/>
                    <a:pt x="187909" y="57364"/>
                    <a:pt x="188138" y="49141"/>
                  </a:cubicBezTo>
                  <a:cubicBezTo>
                    <a:pt x="189952" y="50203"/>
                    <a:pt x="192152" y="51223"/>
                    <a:pt x="194738" y="52199"/>
                  </a:cubicBezTo>
                  <a:cubicBezTo>
                    <a:pt x="197324" y="53176"/>
                    <a:pt x="199696" y="53910"/>
                    <a:pt x="201854" y="54401"/>
                  </a:cubicBezTo>
                  <a:cubicBezTo>
                    <a:pt x="201225" y="65049"/>
                    <a:pt x="199282" y="72369"/>
                    <a:pt x="196024" y="76360"/>
                  </a:cubicBezTo>
                  <a:cubicBezTo>
                    <a:pt x="192767" y="80351"/>
                    <a:pt x="187166" y="82243"/>
                    <a:pt x="179222" y="82038"/>
                  </a:cubicBezTo>
                  <a:lnTo>
                    <a:pt x="139674" y="82038"/>
                  </a:lnTo>
                  <a:cubicBezTo>
                    <a:pt x="129478" y="82196"/>
                    <a:pt x="122496" y="80798"/>
                    <a:pt x="118729" y="77845"/>
                  </a:cubicBezTo>
                  <a:cubicBezTo>
                    <a:pt x="114962" y="74891"/>
                    <a:pt x="113181" y="69440"/>
                    <a:pt x="113385" y="61490"/>
                  </a:cubicBezTo>
                  <a:moveTo>
                    <a:pt x="63551" y="442"/>
                  </a:moveTo>
                  <a:lnTo>
                    <a:pt x="78638" y="442"/>
                  </a:lnTo>
                  <a:lnTo>
                    <a:pt x="78638" y="84102"/>
                  </a:lnTo>
                  <a:lnTo>
                    <a:pt x="63551" y="84102"/>
                  </a:lnTo>
                  <a:lnTo>
                    <a:pt x="63551" y="66979"/>
                  </a:lnTo>
                  <a:cubicBezTo>
                    <a:pt x="52478" y="69162"/>
                    <a:pt x="41705" y="71245"/>
                    <a:pt x="31232" y="73227"/>
                  </a:cubicBezTo>
                  <a:cubicBezTo>
                    <a:pt x="20759" y="75209"/>
                    <a:pt x="11187" y="77006"/>
                    <a:pt x="2514" y="78617"/>
                  </a:cubicBezTo>
                  <a:lnTo>
                    <a:pt x="0" y="65378"/>
                  </a:lnTo>
                  <a:cubicBezTo>
                    <a:pt x="8363" y="64091"/>
                    <a:pt x="18040" y="62548"/>
                    <a:pt x="29032" y="60747"/>
                  </a:cubicBezTo>
                  <a:cubicBezTo>
                    <a:pt x="40024" y="58946"/>
                    <a:pt x="51530" y="57059"/>
                    <a:pt x="63551" y="55087"/>
                  </a:cubicBezTo>
                  <a:lnTo>
                    <a:pt x="63551" y="33361"/>
                  </a:lnTo>
                  <a:lnTo>
                    <a:pt x="5715" y="33361"/>
                  </a:lnTo>
                  <a:lnTo>
                    <a:pt x="5715" y="20788"/>
                  </a:lnTo>
                  <a:lnTo>
                    <a:pt x="63551" y="20788"/>
                  </a:lnTo>
                  <a:moveTo>
                    <a:pt x="526008" y="0"/>
                  </a:moveTo>
                  <a:lnTo>
                    <a:pt x="539724" y="5029"/>
                  </a:lnTo>
                  <a:cubicBezTo>
                    <a:pt x="538357" y="7758"/>
                    <a:pt x="536919" y="10415"/>
                    <a:pt x="535409" y="13001"/>
                  </a:cubicBezTo>
                  <a:cubicBezTo>
                    <a:pt x="533900" y="15587"/>
                    <a:pt x="532290" y="18188"/>
                    <a:pt x="530580" y="20802"/>
                  </a:cubicBezTo>
                  <a:lnTo>
                    <a:pt x="592074" y="20802"/>
                  </a:lnTo>
                  <a:lnTo>
                    <a:pt x="595274" y="19888"/>
                  </a:lnTo>
                  <a:lnTo>
                    <a:pt x="605104" y="27190"/>
                  </a:lnTo>
                  <a:cubicBezTo>
                    <a:pt x="601151" y="33324"/>
                    <a:pt x="596655" y="39562"/>
                    <a:pt x="591617" y="45905"/>
                  </a:cubicBezTo>
                  <a:cubicBezTo>
                    <a:pt x="586578" y="52248"/>
                    <a:pt x="581396" y="58206"/>
                    <a:pt x="576072" y="63779"/>
                  </a:cubicBezTo>
                  <a:lnTo>
                    <a:pt x="640080" y="63779"/>
                  </a:lnTo>
                  <a:lnTo>
                    <a:pt x="640080" y="144909"/>
                  </a:lnTo>
                  <a:lnTo>
                    <a:pt x="624992" y="144909"/>
                  </a:lnTo>
                  <a:lnTo>
                    <a:pt x="624992" y="134159"/>
                  </a:lnTo>
                  <a:lnTo>
                    <a:pt x="498805" y="134159"/>
                  </a:lnTo>
                  <a:lnTo>
                    <a:pt x="498805" y="174184"/>
                  </a:lnTo>
                  <a:cubicBezTo>
                    <a:pt x="498500" y="180693"/>
                    <a:pt x="500367" y="185172"/>
                    <a:pt x="504406" y="187621"/>
                  </a:cubicBezTo>
                  <a:cubicBezTo>
                    <a:pt x="508444" y="190070"/>
                    <a:pt x="516483" y="191233"/>
                    <a:pt x="528523" y="191109"/>
                  </a:cubicBezTo>
                  <a:lnTo>
                    <a:pt x="619734" y="191109"/>
                  </a:lnTo>
                  <a:cubicBezTo>
                    <a:pt x="627236" y="191219"/>
                    <a:pt x="632908" y="190287"/>
                    <a:pt x="636752" y="188314"/>
                  </a:cubicBezTo>
                  <a:cubicBezTo>
                    <a:pt x="640596" y="186340"/>
                    <a:pt x="643322" y="182664"/>
                    <a:pt x="644931" y="177285"/>
                  </a:cubicBezTo>
                  <a:cubicBezTo>
                    <a:pt x="646540" y="171906"/>
                    <a:pt x="647742" y="164163"/>
                    <a:pt x="648538" y="154057"/>
                  </a:cubicBezTo>
                  <a:cubicBezTo>
                    <a:pt x="650671" y="155439"/>
                    <a:pt x="653091" y="156621"/>
                    <a:pt x="655796" y="157602"/>
                  </a:cubicBezTo>
                  <a:cubicBezTo>
                    <a:pt x="658501" y="158584"/>
                    <a:pt x="661035" y="159308"/>
                    <a:pt x="663397" y="159775"/>
                  </a:cubicBezTo>
                  <a:cubicBezTo>
                    <a:pt x="662253" y="171419"/>
                    <a:pt x="660376" y="180546"/>
                    <a:pt x="657767" y="187157"/>
                  </a:cubicBezTo>
                  <a:cubicBezTo>
                    <a:pt x="655157" y="193767"/>
                    <a:pt x="650910" y="198421"/>
                    <a:pt x="645024" y="201119"/>
                  </a:cubicBezTo>
                  <a:cubicBezTo>
                    <a:pt x="639139" y="203816"/>
                    <a:pt x="630709" y="205119"/>
                    <a:pt x="619734" y="205025"/>
                  </a:cubicBezTo>
                  <a:lnTo>
                    <a:pt x="529895" y="205025"/>
                  </a:lnTo>
                  <a:cubicBezTo>
                    <a:pt x="512788" y="205302"/>
                    <a:pt x="500824" y="203266"/>
                    <a:pt x="494004" y="198917"/>
                  </a:cubicBezTo>
                  <a:cubicBezTo>
                    <a:pt x="487184" y="194569"/>
                    <a:pt x="483908" y="186248"/>
                    <a:pt x="484175" y="173956"/>
                  </a:cubicBezTo>
                  <a:lnTo>
                    <a:pt x="484175" y="74045"/>
                  </a:lnTo>
                  <a:cubicBezTo>
                    <a:pt x="480722" y="77124"/>
                    <a:pt x="477169" y="80047"/>
                    <a:pt x="473516" y="82814"/>
                  </a:cubicBezTo>
                  <a:cubicBezTo>
                    <a:pt x="469863" y="85582"/>
                    <a:pt x="466253" y="88222"/>
                    <a:pt x="462686" y="90734"/>
                  </a:cubicBezTo>
                  <a:cubicBezTo>
                    <a:pt x="461905" y="88856"/>
                    <a:pt x="460667" y="86492"/>
                    <a:pt x="458971" y="83643"/>
                  </a:cubicBezTo>
                  <a:cubicBezTo>
                    <a:pt x="457276" y="80793"/>
                    <a:pt x="455695" y="78431"/>
                    <a:pt x="454228" y="76555"/>
                  </a:cubicBezTo>
                  <a:cubicBezTo>
                    <a:pt x="468534" y="67715"/>
                    <a:pt x="482041" y="56670"/>
                    <a:pt x="494747" y="43421"/>
                  </a:cubicBezTo>
                  <a:cubicBezTo>
                    <a:pt x="507454" y="30171"/>
                    <a:pt x="517874" y="15697"/>
                    <a:pt x="526008" y="0"/>
                  </a:cubicBezTo>
                </a:path>
              </a:pathLst>
            </a:custGeom>
            <a:solidFill>
              <a:schemeClr val="accent1">
                <a:alpha val="100000"/>
              </a:schemeClr>
            </a:solidFill>
            <a:ln w="9525">
              <a:solidFill>
                <a:srgbClr val="FFFFFF">
                  <a:alpha val="0"/>
                </a:srgbClr>
              </a:solidFill>
            </a:ln>
          </p:spPr>
          <p:txBody>
            <a:bodyPr anchor="ctr"/>
            <a:lstStyle/>
            <a:p>
              <a:pPr marL="0" algn="ctr"/>
              <a:endParaRPr>
                <a:solidFill>
                  <a:schemeClr val="bg1"/>
                </a:solidFill>
                <a:latin typeface="+mn-lt"/>
                <a:ea typeface="+mn-ea"/>
              </a:endParaRPr>
            </a:p>
          </p:txBody>
        </p:sp>
        <p:sp>
          <p:nvSpPr>
            <p:cNvPr id="8" name="形状8"/>
            <p:cNvSpPr txBox="1"/>
            <p:nvPr/>
          </p:nvSpPr>
          <p:spPr>
            <a:xfrm>
              <a:off x="201802" y="2484421"/>
              <a:ext cx="720000" cy="540000"/>
            </a:xfrm>
            <a:prstGeom prst="rect">
              <a:avLst/>
            </a:prstGeom>
            <a:solidFill>
              <a:srgbClr val="272727">
                <a:alpha val="100000"/>
              </a:srgbClr>
            </a:solidFill>
            <a:ln w="9525">
              <a:solidFill>
                <a:srgbClr val="FFFFFF">
                  <a:alpha val="0"/>
                </a:srgbClr>
              </a:solidFill>
            </a:ln>
          </p:spPr>
          <p:txBody>
            <a:bodyPr anchor="ctr"/>
            <a:lstStyle/>
            <a:p>
              <a:pPr marL="0" algn="ctr"/>
              <a:endParaRPr>
                <a:solidFill>
                  <a:schemeClr val="bg1"/>
                </a:solidFill>
                <a:latin typeface="+mn-lt"/>
                <a:ea typeface="+mn-ea"/>
              </a:endParaRPr>
            </a:p>
          </p:txBody>
        </p:sp>
        <p:sp>
          <p:nvSpPr>
            <p:cNvPr id="9" name="形状9"/>
            <p:cNvSpPr txBox="1"/>
            <p:nvPr/>
          </p:nvSpPr>
          <p:spPr>
            <a:xfrm>
              <a:off x="223716" y="3085260"/>
              <a:ext cx="670027" cy="208469"/>
            </a:xfrm>
            <a:custGeom>
              <a:avLst/>
              <a:gdLst/>
              <a:ahLst/>
              <a:cxnLst/>
              <a:rect l="l" t="t" r="r" b="b"/>
              <a:pathLst>
                <a:path w="670027" h="208469">
                  <a:moveTo>
                    <a:pt x="397764" y="140117"/>
                  </a:moveTo>
                  <a:cubicBezTo>
                    <a:pt x="405122" y="145223"/>
                    <a:pt x="412638" y="150899"/>
                    <a:pt x="420310" y="157148"/>
                  </a:cubicBezTo>
                  <a:cubicBezTo>
                    <a:pt x="427982" y="163396"/>
                    <a:pt x="434183" y="169073"/>
                    <a:pt x="438912" y="174179"/>
                  </a:cubicBezTo>
                  <a:lnTo>
                    <a:pt x="429540" y="183323"/>
                  </a:lnTo>
                  <a:cubicBezTo>
                    <a:pt x="425049" y="178298"/>
                    <a:pt x="419000" y="172516"/>
                    <a:pt x="411395" y="165978"/>
                  </a:cubicBezTo>
                  <a:cubicBezTo>
                    <a:pt x="403789" y="159439"/>
                    <a:pt x="396197" y="153485"/>
                    <a:pt x="388620" y="148118"/>
                  </a:cubicBezTo>
                  <a:moveTo>
                    <a:pt x="106985" y="113600"/>
                  </a:moveTo>
                  <a:lnTo>
                    <a:pt x="120930" y="116343"/>
                  </a:lnTo>
                  <a:cubicBezTo>
                    <a:pt x="117315" y="129773"/>
                    <a:pt x="112829" y="142575"/>
                    <a:pt x="107471" y="154748"/>
                  </a:cubicBezTo>
                  <a:cubicBezTo>
                    <a:pt x="102113" y="166920"/>
                    <a:pt x="96312" y="177436"/>
                    <a:pt x="90069" y="186294"/>
                  </a:cubicBezTo>
                  <a:cubicBezTo>
                    <a:pt x="88578" y="185166"/>
                    <a:pt x="86644" y="183765"/>
                    <a:pt x="84268" y="182094"/>
                  </a:cubicBezTo>
                  <a:cubicBezTo>
                    <a:pt x="81891" y="180422"/>
                    <a:pt x="79786" y="179079"/>
                    <a:pt x="77953" y="178065"/>
                  </a:cubicBezTo>
                  <a:cubicBezTo>
                    <a:pt x="84392" y="169878"/>
                    <a:pt x="90088" y="160134"/>
                    <a:pt x="95041" y="148833"/>
                  </a:cubicBezTo>
                  <a:cubicBezTo>
                    <a:pt x="99994" y="137531"/>
                    <a:pt x="103975" y="125787"/>
                    <a:pt x="106985" y="113600"/>
                  </a:cubicBezTo>
                  <a:moveTo>
                    <a:pt x="184481" y="112914"/>
                  </a:moveTo>
                  <a:cubicBezTo>
                    <a:pt x="190229" y="124258"/>
                    <a:pt x="195534" y="136202"/>
                    <a:pt x="200397" y="148747"/>
                  </a:cubicBezTo>
                  <a:cubicBezTo>
                    <a:pt x="205259" y="161291"/>
                    <a:pt x="208793" y="172207"/>
                    <a:pt x="210998" y="181494"/>
                  </a:cubicBezTo>
                  <a:lnTo>
                    <a:pt x="197054" y="186523"/>
                  </a:lnTo>
                  <a:cubicBezTo>
                    <a:pt x="195792" y="180464"/>
                    <a:pt x="193870" y="173456"/>
                    <a:pt x="191288" y="165500"/>
                  </a:cubicBezTo>
                  <a:cubicBezTo>
                    <a:pt x="188705" y="157544"/>
                    <a:pt x="185717" y="149335"/>
                    <a:pt x="182321" y="140871"/>
                  </a:cubicBezTo>
                  <a:cubicBezTo>
                    <a:pt x="178926" y="132407"/>
                    <a:pt x="175379" y="124383"/>
                    <a:pt x="171679" y="116800"/>
                  </a:cubicBezTo>
                  <a:moveTo>
                    <a:pt x="234315" y="98526"/>
                  </a:moveTo>
                  <a:lnTo>
                    <a:pt x="336957" y="98526"/>
                  </a:lnTo>
                  <a:lnTo>
                    <a:pt x="336957" y="110613"/>
                  </a:lnTo>
                  <a:lnTo>
                    <a:pt x="294209" y="110613"/>
                  </a:lnTo>
                  <a:lnTo>
                    <a:pt x="294209" y="136017"/>
                  </a:lnTo>
                  <a:lnTo>
                    <a:pt x="332842" y="136017"/>
                  </a:lnTo>
                  <a:lnTo>
                    <a:pt x="332842" y="147875"/>
                  </a:lnTo>
                  <a:lnTo>
                    <a:pt x="294209" y="147875"/>
                  </a:lnTo>
                  <a:lnTo>
                    <a:pt x="294209" y="181037"/>
                  </a:lnTo>
                  <a:cubicBezTo>
                    <a:pt x="303481" y="184932"/>
                    <a:pt x="314082" y="187542"/>
                    <a:pt x="326012" y="188866"/>
                  </a:cubicBezTo>
                  <a:cubicBezTo>
                    <a:pt x="337943" y="190190"/>
                    <a:pt x="351116" y="190857"/>
                    <a:pt x="365532" y="190866"/>
                  </a:cubicBezTo>
                  <a:cubicBezTo>
                    <a:pt x="368046" y="190868"/>
                    <a:pt x="372705" y="190865"/>
                    <a:pt x="379508" y="190859"/>
                  </a:cubicBezTo>
                  <a:cubicBezTo>
                    <a:pt x="386312" y="190853"/>
                    <a:pt x="393893" y="190837"/>
                    <a:pt x="402251" y="190809"/>
                  </a:cubicBezTo>
                  <a:cubicBezTo>
                    <a:pt x="410608" y="190782"/>
                    <a:pt x="418375" y="190737"/>
                    <a:pt x="425550" y="190673"/>
                  </a:cubicBezTo>
                  <a:cubicBezTo>
                    <a:pt x="432725" y="190610"/>
                    <a:pt x="437941" y="190522"/>
                    <a:pt x="441198" y="190409"/>
                  </a:cubicBezTo>
                  <a:cubicBezTo>
                    <a:pt x="440017" y="192205"/>
                    <a:pt x="438893" y="194329"/>
                    <a:pt x="437826" y="196781"/>
                  </a:cubicBezTo>
                  <a:cubicBezTo>
                    <a:pt x="436760" y="199234"/>
                    <a:pt x="435979" y="201530"/>
                    <a:pt x="435483" y="203668"/>
                  </a:cubicBezTo>
                  <a:lnTo>
                    <a:pt x="365303" y="203668"/>
                  </a:lnTo>
                  <a:cubicBezTo>
                    <a:pt x="348703" y="203789"/>
                    <a:pt x="333770" y="202912"/>
                    <a:pt x="320506" y="201035"/>
                  </a:cubicBezTo>
                  <a:cubicBezTo>
                    <a:pt x="307241" y="199158"/>
                    <a:pt x="295577" y="195554"/>
                    <a:pt x="285513" y="190223"/>
                  </a:cubicBezTo>
                  <a:cubicBezTo>
                    <a:pt x="275449" y="184892"/>
                    <a:pt x="266918" y="177105"/>
                    <a:pt x="259919" y="166863"/>
                  </a:cubicBezTo>
                  <a:cubicBezTo>
                    <a:pt x="258218" y="175102"/>
                    <a:pt x="255904" y="182684"/>
                    <a:pt x="252975" y="189609"/>
                  </a:cubicBezTo>
                  <a:cubicBezTo>
                    <a:pt x="250046" y="196534"/>
                    <a:pt x="246417" y="202744"/>
                    <a:pt x="242088" y="208240"/>
                  </a:cubicBezTo>
                  <a:cubicBezTo>
                    <a:pt x="240830" y="207130"/>
                    <a:pt x="239116" y="205806"/>
                    <a:pt x="236944" y="204268"/>
                  </a:cubicBezTo>
                  <a:cubicBezTo>
                    <a:pt x="234773" y="202730"/>
                    <a:pt x="232829" y="201463"/>
                    <a:pt x="231115" y="200468"/>
                  </a:cubicBezTo>
                  <a:cubicBezTo>
                    <a:pt x="238716" y="191581"/>
                    <a:pt x="244031" y="180494"/>
                    <a:pt x="247060" y="167206"/>
                  </a:cubicBezTo>
                  <a:cubicBezTo>
                    <a:pt x="250089" y="153919"/>
                    <a:pt x="251860" y="138946"/>
                    <a:pt x="252375" y="122286"/>
                  </a:cubicBezTo>
                  <a:lnTo>
                    <a:pt x="265405" y="123201"/>
                  </a:lnTo>
                  <a:cubicBezTo>
                    <a:pt x="265172" y="128106"/>
                    <a:pt x="264838" y="132869"/>
                    <a:pt x="264405" y="137488"/>
                  </a:cubicBezTo>
                  <a:cubicBezTo>
                    <a:pt x="263971" y="142108"/>
                    <a:pt x="263467" y="146642"/>
                    <a:pt x="262890" y="151090"/>
                  </a:cubicBezTo>
                  <a:cubicBezTo>
                    <a:pt x="267653" y="160427"/>
                    <a:pt x="273673" y="167813"/>
                    <a:pt x="280950" y="173250"/>
                  </a:cubicBezTo>
                  <a:lnTo>
                    <a:pt x="280950" y="110613"/>
                  </a:lnTo>
                  <a:lnTo>
                    <a:pt x="234315" y="110613"/>
                  </a:lnTo>
                  <a:moveTo>
                    <a:pt x="574701" y="77924"/>
                  </a:moveTo>
                  <a:lnTo>
                    <a:pt x="574701" y="119786"/>
                  </a:lnTo>
                  <a:lnTo>
                    <a:pt x="631622" y="119786"/>
                  </a:lnTo>
                  <a:lnTo>
                    <a:pt x="631622" y="77924"/>
                  </a:lnTo>
                  <a:moveTo>
                    <a:pt x="505435" y="77924"/>
                  </a:moveTo>
                  <a:lnTo>
                    <a:pt x="505435" y="119786"/>
                  </a:lnTo>
                  <a:lnTo>
                    <a:pt x="559842" y="119786"/>
                  </a:lnTo>
                  <a:lnTo>
                    <a:pt x="559842" y="77924"/>
                  </a:lnTo>
                  <a:moveTo>
                    <a:pt x="90297" y="72909"/>
                  </a:moveTo>
                  <a:lnTo>
                    <a:pt x="210998" y="72909"/>
                  </a:lnTo>
                  <a:lnTo>
                    <a:pt x="210998" y="87311"/>
                  </a:lnTo>
                  <a:lnTo>
                    <a:pt x="154763" y="87311"/>
                  </a:lnTo>
                  <a:lnTo>
                    <a:pt x="154763" y="188809"/>
                  </a:lnTo>
                  <a:cubicBezTo>
                    <a:pt x="154815" y="193314"/>
                    <a:pt x="154253" y="196819"/>
                    <a:pt x="153077" y="199325"/>
                  </a:cubicBezTo>
                  <a:cubicBezTo>
                    <a:pt x="151900" y="201830"/>
                    <a:pt x="149795" y="203735"/>
                    <a:pt x="146761" y="205040"/>
                  </a:cubicBezTo>
                  <a:cubicBezTo>
                    <a:pt x="143590" y="206364"/>
                    <a:pt x="139303" y="207202"/>
                    <a:pt x="133903" y="207554"/>
                  </a:cubicBezTo>
                  <a:cubicBezTo>
                    <a:pt x="128502" y="207907"/>
                    <a:pt x="121816" y="208059"/>
                    <a:pt x="113843" y="208011"/>
                  </a:cubicBezTo>
                  <a:cubicBezTo>
                    <a:pt x="113572" y="205649"/>
                    <a:pt x="112972" y="203058"/>
                    <a:pt x="112043" y="200239"/>
                  </a:cubicBezTo>
                  <a:cubicBezTo>
                    <a:pt x="111114" y="197420"/>
                    <a:pt x="110114" y="194829"/>
                    <a:pt x="109043" y="192467"/>
                  </a:cubicBezTo>
                  <a:cubicBezTo>
                    <a:pt x="115343" y="192681"/>
                    <a:pt x="120858" y="192767"/>
                    <a:pt x="125587" y="192724"/>
                  </a:cubicBezTo>
                  <a:cubicBezTo>
                    <a:pt x="130317" y="192681"/>
                    <a:pt x="133488" y="192595"/>
                    <a:pt x="135103" y="192467"/>
                  </a:cubicBezTo>
                  <a:cubicBezTo>
                    <a:pt x="136784" y="192490"/>
                    <a:pt x="137937" y="192214"/>
                    <a:pt x="138560" y="191638"/>
                  </a:cubicBezTo>
                  <a:cubicBezTo>
                    <a:pt x="139184" y="191062"/>
                    <a:pt x="139480" y="190042"/>
                    <a:pt x="139446" y="188580"/>
                  </a:cubicBezTo>
                  <a:lnTo>
                    <a:pt x="139446" y="87311"/>
                  </a:lnTo>
                  <a:lnTo>
                    <a:pt x="90297" y="87311"/>
                  </a:lnTo>
                  <a:moveTo>
                    <a:pt x="381305" y="69937"/>
                  </a:moveTo>
                  <a:lnTo>
                    <a:pt x="394335" y="69937"/>
                  </a:lnTo>
                  <a:cubicBezTo>
                    <a:pt x="394047" y="91400"/>
                    <a:pt x="392464" y="109637"/>
                    <a:pt x="389585" y="124649"/>
                  </a:cubicBezTo>
                  <a:cubicBezTo>
                    <a:pt x="386707" y="139660"/>
                    <a:pt x="381060" y="152055"/>
                    <a:pt x="372644" y="161834"/>
                  </a:cubicBezTo>
                  <a:cubicBezTo>
                    <a:pt x="364228" y="171613"/>
                    <a:pt x="351570" y="179386"/>
                    <a:pt x="334671" y="185151"/>
                  </a:cubicBezTo>
                  <a:cubicBezTo>
                    <a:pt x="333928" y="183565"/>
                    <a:pt x="332842" y="181765"/>
                    <a:pt x="331413" y="179751"/>
                  </a:cubicBezTo>
                  <a:cubicBezTo>
                    <a:pt x="329984" y="177736"/>
                    <a:pt x="328556" y="176107"/>
                    <a:pt x="327127" y="174864"/>
                  </a:cubicBezTo>
                  <a:cubicBezTo>
                    <a:pt x="342811" y="169861"/>
                    <a:pt x="354470" y="162977"/>
                    <a:pt x="362103" y="154214"/>
                  </a:cubicBezTo>
                  <a:cubicBezTo>
                    <a:pt x="369735" y="145451"/>
                    <a:pt x="374790" y="134199"/>
                    <a:pt x="377267" y="120458"/>
                  </a:cubicBezTo>
                  <a:cubicBezTo>
                    <a:pt x="379743" y="106716"/>
                    <a:pt x="381089" y="89876"/>
                    <a:pt x="381305" y="69937"/>
                  </a:cubicBezTo>
                  <a:moveTo>
                    <a:pt x="261976" y="50949"/>
                  </a:moveTo>
                  <a:lnTo>
                    <a:pt x="261976" y="69494"/>
                  </a:lnTo>
                  <a:lnTo>
                    <a:pt x="310896" y="69494"/>
                  </a:lnTo>
                  <a:lnTo>
                    <a:pt x="310896" y="50949"/>
                  </a:lnTo>
                  <a:moveTo>
                    <a:pt x="527609" y="34718"/>
                  </a:moveTo>
                  <a:cubicBezTo>
                    <a:pt x="523813" y="39876"/>
                    <a:pt x="519746" y="44891"/>
                    <a:pt x="515408" y="49763"/>
                  </a:cubicBezTo>
                  <a:cubicBezTo>
                    <a:pt x="511069" y="54635"/>
                    <a:pt x="506602" y="59307"/>
                    <a:pt x="502006" y="63779"/>
                  </a:cubicBezTo>
                  <a:lnTo>
                    <a:pt x="564185" y="63779"/>
                  </a:lnTo>
                  <a:cubicBezTo>
                    <a:pt x="568576" y="59694"/>
                    <a:pt x="572881" y="55107"/>
                    <a:pt x="577101" y="50021"/>
                  </a:cubicBezTo>
                  <a:cubicBezTo>
                    <a:pt x="581321" y="44934"/>
                    <a:pt x="585169" y="39833"/>
                    <a:pt x="588645" y="34718"/>
                  </a:cubicBezTo>
                  <a:moveTo>
                    <a:pt x="261976" y="21688"/>
                  </a:moveTo>
                  <a:lnTo>
                    <a:pt x="261976" y="40005"/>
                  </a:lnTo>
                  <a:lnTo>
                    <a:pt x="310896" y="40005"/>
                  </a:lnTo>
                  <a:lnTo>
                    <a:pt x="310896" y="21688"/>
                  </a:lnTo>
                  <a:moveTo>
                    <a:pt x="100127" y="18731"/>
                  </a:moveTo>
                  <a:lnTo>
                    <a:pt x="198882" y="18731"/>
                  </a:lnTo>
                  <a:lnTo>
                    <a:pt x="198882" y="32904"/>
                  </a:lnTo>
                  <a:lnTo>
                    <a:pt x="100127" y="32904"/>
                  </a:lnTo>
                  <a:moveTo>
                    <a:pt x="336499" y="11187"/>
                  </a:moveTo>
                  <a:lnTo>
                    <a:pt x="439598" y="11187"/>
                  </a:lnTo>
                  <a:lnTo>
                    <a:pt x="439598" y="23760"/>
                  </a:lnTo>
                  <a:lnTo>
                    <a:pt x="393649" y="23760"/>
                  </a:lnTo>
                  <a:cubicBezTo>
                    <a:pt x="392159" y="27798"/>
                    <a:pt x="390682" y="31780"/>
                    <a:pt x="389220" y="35704"/>
                  </a:cubicBezTo>
                  <a:cubicBezTo>
                    <a:pt x="387758" y="39628"/>
                    <a:pt x="386339" y="43267"/>
                    <a:pt x="384963" y="46620"/>
                  </a:cubicBezTo>
                  <a:lnTo>
                    <a:pt x="428168" y="46620"/>
                  </a:lnTo>
                  <a:lnTo>
                    <a:pt x="428168" y="141946"/>
                  </a:lnTo>
                  <a:lnTo>
                    <a:pt x="414452" y="141946"/>
                  </a:lnTo>
                  <a:lnTo>
                    <a:pt x="414452" y="58507"/>
                  </a:lnTo>
                  <a:lnTo>
                    <a:pt x="359131" y="58507"/>
                  </a:lnTo>
                  <a:lnTo>
                    <a:pt x="359131" y="142402"/>
                  </a:lnTo>
                  <a:lnTo>
                    <a:pt x="346101" y="142402"/>
                  </a:lnTo>
                  <a:lnTo>
                    <a:pt x="346101" y="46620"/>
                  </a:lnTo>
                  <a:lnTo>
                    <a:pt x="371018" y="46620"/>
                  </a:lnTo>
                  <a:cubicBezTo>
                    <a:pt x="372394" y="43238"/>
                    <a:pt x="373699" y="39543"/>
                    <a:pt x="374933" y="35533"/>
                  </a:cubicBezTo>
                  <a:cubicBezTo>
                    <a:pt x="376166" y="31523"/>
                    <a:pt x="377300" y="27598"/>
                    <a:pt x="378333" y="23760"/>
                  </a:cubicBezTo>
                  <a:lnTo>
                    <a:pt x="336499" y="23760"/>
                  </a:lnTo>
                  <a:moveTo>
                    <a:pt x="248260" y="10287"/>
                  </a:moveTo>
                  <a:lnTo>
                    <a:pt x="325069" y="10287"/>
                  </a:lnTo>
                  <a:lnTo>
                    <a:pt x="325069" y="80895"/>
                  </a:lnTo>
                  <a:lnTo>
                    <a:pt x="248260" y="80895"/>
                  </a:lnTo>
                  <a:moveTo>
                    <a:pt x="41377" y="671"/>
                  </a:moveTo>
                  <a:lnTo>
                    <a:pt x="56465" y="671"/>
                  </a:lnTo>
                  <a:lnTo>
                    <a:pt x="56465" y="49363"/>
                  </a:lnTo>
                  <a:lnTo>
                    <a:pt x="86868" y="49363"/>
                  </a:lnTo>
                  <a:lnTo>
                    <a:pt x="86868" y="63765"/>
                  </a:lnTo>
                  <a:lnTo>
                    <a:pt x="56465" y="63765"/>
                  </a:lnTo>
                  <a:lnTo>
                    <a:pt x="56465" y="69937"/>
                  </a:lnTo>
                  <a:cubicBezTo>
                    <a:pt x="58923" y="72899"/>
                    <a:pt x="62287" y="77059"/>
                    <a:pt x="66557" y="82417"/>
                  </a:cubicBezTo>
                  <a:cubicBezTo>
                    <a:pt x="70827" y="87775"/>
                    <a:pt x="74970" y="93018"/>
                    <a:pt x="78986" y="98148"/>
                  </a:cubicBezTo>
                  <a:cubicBezTo>
                    <a:pt x="83002" y="103277"/>
                    <a:pt x="85858" y="106980"/>
                    <a:pt x="87554" y="109256"/>
                  </a:cubicBezTo>
                  <a:lnTo>
                    <a:pt x="78182" y="121372"/>
                  </a:lnTo>
                  <a:cubicBezTo>
                    <a:pt x="76062" y="117376"/>
                    <a:pt x="72928" y="112223"/>
                    <a:pt x="68780" y="105913"/>
                  </a:cubicBezTo>
                  <a:cubicBezTo>
                    <a:pt x="64632" y="99603"/>
                    <a:pt x="60527" y="93478"/>
                    <a:pt x="56465" y="87539"/>
                  </a:cubicBezTo>
                  <a:lnTo>
                    <a:pt x="56465" y="208469"/>
                  </a:lnTo>
                  <a:lnTo>
                    <a:pt x="41377" y="208469"/>
                  </a:lnTo>
                  <a:lnTo>
                    <a:pt x="41377" y="92111"/>
                  </a:lnTo>
                  <a:cubicBezTo>
                    <a:pt x="37081" y="104784"/>
                    <a:pt x="32128" y="116814"/>
                    <a:pt x="26518" y="128201"/>
                  </a:cubicBezTo>
                  <a:cubicBezTo>
                    <a:pt x="20908" y="139588"/>
                    <a:pt x="15040" y="149047"/>
                    <a:pt x="8916" y="156576"/>
                  </a:cubicBezTo>
                  <a:cubicBezTo>
                    <a:pt x="7916" y="154519"/>
                    <a:pt x="6544" y="152176"/>
                    <a:pt x="4801" y="149547"/>
                  </a:cubicBezTo>
                  <a:cubicBezTo>
                    <a:pt x="3058" y="146918"/>
                    <a:pt x="1458" y="144689"/>
                    <a:pt x="0" y="142860"/>
                  </a:cubicBezTo>
                  <a:cubicBezTo>
                    <a:pt x="5007" y="136948"/>
                    <a:pt x="9929" y="129672"/>
                    <a:pt x="14766" y="121033"/>
                  </a:cubicBezTo>
                  <a:cubicBezTo>
                    <a:pt x="19603" y="112394"/>
                    <a:pt x="24034" y="103121"/>
                    <a:pt x="28059" y="93212"/>
                  </a:cubicBezTo>
                  <a:cubicBezTo>
                    <a:pt x="32083" y="83303"/>
                    <a:pt x="35380" y="73487"/>
                    <a:pt x="37948" y="63765"/>
                  </a:cubicBezTo>
                  <a:lnTo>
                    <a:pt x="6173" y="63765"/>
                  </a:lnTo>
                  <a:lnTo>
                    <a:pt x="6173" y="49363"/>
                  </a:lnTo>
                  <a:lnTo>
                    <a:pt x="41377" y="49363"/>
                  </a:lnTo>
                  <a:moveTo>
                    <a:pt x="532638" y="0"/>
                  </a:moveTo>
                  <a:lnTo>
                    <a:pt x="546354" y="5029"/>
                  </a:lnTo>
                  <a:cubicBezTo>
                    <a:pt x="544987" y="7758"/>
                    <a:pt x="543549" y="10415"/>
                    <a:pt x="542039" y="13001"/>
                  </a:cubicBezTo>
                  <a:cubicBezTo>
                    <a:pt x="540530" y="15587"/>
                    <a:pt x="538920" y="18188"/>
                    <a:pt x="537210" y="20802"/>
                  </a:cubicBezTo>
                  <a:lnTo>
                    <a:pt x="598704" y="20802"/>
                  </a:lnTo>
                  <a:lnTo>
                    <a:pt x="601904" y="19888"/>
                  </a:lnTo>
                  <a:lnTo>
                    <a:pt x="611734" y="27190"/>
                  </a:lnTo>
                  <a:cubicBezTo>
                    <a:pt x="607781" y="33324"/>
                    <a:pt x="603285" y="39562"/>
                    <a:pt x="598247" y="45905"/>
                  </a:cubicBezTo>
                  <a:cubicBezTo>
                    <a:pt x="593208" y="52248"/>
                    <a:pt x="588026" y="58206"/>
                    <a:pt x="582702" y="63779"/>
                  </a:cubicBezTo>
                  <a:lnTo>
                    <a:pt x="646710" y="63779"/>
                  </a:lnTo>
                  <a:lnTo>
                    <a:pt x="646710" y="144909"/>
                  </a:lnTo>
                  <a:lnTo>
                    <a:pt x="631622" y="144909"/>
                  </a:lnTo>
                  <a:lnTo>
                    <a:pt x="631622" y="134159"/>
                  </a:lnTo>
                  <a:lnTo>
                    <a:pt x="505435" y="134159"/>
                  </a:lnTo>
                  <a:lnTo>
                    <a:pt x="505435" y="174184"/>
                  </a:lnTo>
                  <a:cubicBezTo>
                    <a:pt x="505130" y="180693"/>
                    <a:pt x="506997" y="185172"/>
                    <a:pt x="511036" y="187621"/>
                  </a:cubicBezTo>
                  <a:cubicBezTo>
                    <a:pt x="515074" y="190070"/>
                    <a:pt x="523113" y="191233"/>
                    <a:pt x="535153" y="191109"/>
                  </a:cubicBezTo>
                  <a:lnTo>
                    <a:pt x="626364" y="191109"/>
                  </a:lnTo>
                  <a:cubicBezTo>
                    <a:pt x="633866" y="191219"/>
                    <a:pt x="639538" y="190288"/>
                    <a:pt x="643382" y="188314"/>
                  </a:cubicBezTo>
                  <a:cubicBezTo>
                    <a:pt x="647226" y="186340"/>
                    <a:pt x="649952" y="182664"/>
                    <a:pt x="651561" y="177285"/>
                  </a:cubicBezTo>
                  <a:cubicBezTo>
                    <a:pt x="653170" y="171906"/>
                    <a:pt x="654372" y="164163"/>
                    <a:pt x="655168" y="154057"/>
                  </a:cubicBezTo>
                  <a:cubicBezTo>
                    <a:pt x="657301" y="155439"/>
                    <a:pt x="659721" y="156621"/>
                    <a:pt x="662426" y="157602"/>
                  </a:cubicBezTo>
                  <a:cubicBezTo>
                    <a:pt x="665131" y="158584"/>
                    <a:pt x="667665" y="159308"/>
                    <a:pt x="670027" y="159775"/>
                  </a:cubicBezTo>
                  <a:cubicBezTo>
                    <a:pt x="668883" y="171419"/>
                    <a:pt x="667006" y="180546"/>
                    <a:pt x="664397" y="187157"/>
                  </a:cubicBezTo>
                  <a:cubicBezTo>
                    <a:pt x="661787" y="193767"/>
                    <a:pt x="657540" y="198421"/>
                    <a:pt x="651654" y="201119"/>
                  </a:cubicBezTo>
                  <a:cubicBezTo>
                    <a:pt x="645769" y="203816"/>
                    <a:pt x="637339" y="205119"/>
                    <a:pt x="626364" y="205025"/>
                  </a:cubicBezTo>
                  <a:lnTo>
                    <a:pt x="536525" y="205025"/>
                  </a:lnTo>
                  <a:cubicBezTo>
                    <a:pt x="519418" y="205302"/>
                    <a:pt x="507454" y="203266"/>
                    <a:pt x="500634" y="198917"/>
                  </a:cubicBezTo>
                  <a:cubicBezTo>
                    <a:pt x="493814" y="194569"/>
                    <a:pt x="490538" y="186248"/>
                    <a:pt x="490805" y="173956"/>
                  </a:cubicBezTo>
                  <a:lnTo>
                    <a:pt x="490805" y="74045"/>
                  </a:lnTo>
                  <a:cubicBezTo>
                    <a:pt x="487352" y="77124"/>
                    <a:pt x="483799" y="80047"/>
                    <a:pt x="480146" y="82815"/>
                  </a:cubicBezTo>
                  <a:cubicBezTo>
                    <a:pt x="476493" y="85582"/>
                    <a:pt x="472883" y="88222"/>
                    <a:pt x="469316" y="90734"/>
                  </a:cubicBezTo>
                  <a:cubicBezTo>
                    <a:pt x="468535" y="88856"/>
                    <a:pt x="467297" y="86492"/>
                    <a:pt x="465601" y="83643"/>
                  </a:cubicBezTo>
                  <a:cubicBezTo>
                    <a:pt x="463906" y="80793"/>
                    <a:pt x="462325" y="78431"/>
                    <a:pt x="460858" y="76555"/>
                  </a:cubicBezTo>
                  <a:cubicBezTo>
                    <a:pt x="475164" y="67715"/>
                    <a:pt x="488671" y="56670"/>
                    <a:pt x="501377" y="43421"/>
                  </a:cubicBezTo>
                  <a:cubicBezTo>
                    <a:pt x="514084" y="30171"/>
                    <a:pt x="524504" y="15697"/>
                    <a:pt x="532638" y="0"/>
                  </a:cubicBezTo>
                </a:path>
              </a:pathLst>
            </a:custGeom>
            <a:solidFill>
              <a:schemeClr val="accent1">
                <a:alpha val="100000"/>
              </a:schemeClr>
            </a:solidFill>
            <a:ln w="9525">
              <a:solidFill>
                <a:srgbClr val="FFFFFF">
                  <a:alpha val="0"/>
                </a:srgbClr>
              </a:solidFill>
            </a:ln>
          </p:spPr>
          <p:txBody>
            <a:bodyPr anchor="ctr"/>
            <a:lstStyle/>
            <a:p>
              <a:pPr marL="0" algn="ctr"/>
              <a:endParaRPr>
                <a:solidFill>
                  <a:schemeClr val="bg1"/>
                </a:solidFill>
                <a:latin typeface="+mn-lt"/>
                <a:ea typeface="+mn-ea"/>
              </a:endParaRPr>
            </a:p>
          </p:txBody>
        </p:sp>
        <p:sp>
          <p:nvSpPr>
            <p:cNvPr id="10" name="形状10"/>
            <p:cNvSpPr txBox="1"/>
            <p:nvPr/>
          </p:nvSpPr>
          <p:spPr>
            <a:xfrm>
              <a:off x="201802" y="3562000"/>
              <a:ext cx="720000" cy="540000"/>
            </a:xfrm>
            <a:prstGeom prst="rect">
              <a:avLst/>
            </a:prstGeom>
            <a:solidFill>
              <a:schemeClr val="accent2">
                <a:alpha val="100000"/>
              </a:schemeClr>
            </a:solidFill>
            <a:ln w="9525">
              <a:solidFill>
                <a:srgbClr val="FFFFFF">
                  <a:alpha val="0"/>
                </a:srgbClr>
              </a:solidFill>
            </a:ln>
          </p:spPr>
          <p:txBody>
            <a:bodyPr anchor="ctr"/>
            <a:lstStyle/>
            <a:p>
              <a:pPr marL="0" algn="ctr"/>
              <a:endParaRPr>
                <a:solidFill>
                  <a:schemeClr val="tx1"/>
                </a:solidFill>
                <a:latin typeface="+mn-lt"/>
                <a:ea typeface="+mn-ea"/>
              </a:endParaRPr>
            </a:p>
          </p:txBody>
        </p:sp>
        <p:sp>
          <p:nvSpPr>
            <p:cNvPr id="11" name="形状11"/>
            <p:cNvSpPr txBox="1"/>
            <p:nvPr/>
          </p:nvSpPr>
          <p:spPr>
            <a:xfrm>
              <a:off x="231032" y="4162838"/>
              <a:ext cx="662711" cy="208240"/>
            </a:xfrm>
            <a:custGeom>
              <a:avLst/>
              <a:gdLst/>
              <a:ahLst/>
              <a:cxnLst/>
              <a:rect l="l" t="t" r="r" b="b"/>
              <a:pathLst>
                <a:path w="662711" h="208240">
                  <a:moveTo>
                    <a:pt x="390448" y="140117"/>
                  </a:moveTo>
                  <a:cubicBezTo>
                    <a:pt x="397806" y="145223"/>
                    <a:pt x="405322" y="150900"/>
                    <a:pt x="412994" y="157148"/>
                  </a:cubicBezTo>
                  <a:cubicBezTo>
                    <a:pt x="420666" y="163396"/>
                    <a:pt x="426867" y="169073"/>
                    <a:pt x="431596" y="174179"/>
                  </a:cubicBezTo>
                  <a:lnTo>
                    <a:pt x="422224" y="183323"/>
                  </a:lnTo>
                  <a:cubicBezTo>
                    <a:pt x="417733" y="178298"/>
                    <a:pt x="411684" y="172517"/>
                    <a:pt x="404079" y="165978"/>
                  </a:cubicBezTo>
                  <a:cubicBezTo>
                    <a:pt x="396473" y="159439"/>
                    <a:pt x="388881" y="153486"/>
                    <a:pt x="381304" y="148118"/>
                  </a:cubicBezTo>
                  <a:moveTo>
                    <a:pt x="226999" y="98526"/>
                  </a:moveTo>
                  <a:lnTo>
                    <a:pt x="329641" y="98526"/>
                  </a:lnTo>
                  <a:lnTo>
                    <a:pt x="329641" y="110614"/>
                  </a:lnTo>
                  <a:lnTo>
                    <a:pt x="286893" y="110614"/>
                  </a:lnTo>
                  <a:lnTo>
                    <a:pt x="286893" y="136017"/>
                  </a:lnTo>
                  <a:lnTo>
                    <a:pt x="325526" y="136017"/>
                  </a:lnTo>
                  <a:lnTo>
                    <a:pt x="325526" y="147875"/>
                  </a:lnTo>
                  <a:lnTo>
                    <a:pt x="286893" y="147875"/>
                  </a:lnTo>
                  <a:lnTo>
                    <a:pt x="286893" y="181037"/>
                  </a:lnTo>
                  <a:cubicBezTo>
                    <a:pt x="296165" y="184932"/>
                    <a:pt x="306766" y="187542"/>
                    <a:pt x="318696" y="188866"/>
                  </a:cubicBezTo>
                  <a:cubicBezTo>
                    <a:pt x="330627" y="190190"/>
                    <a:pt x="343800" y="190857"/>
                    <a:pt x="358216" y="190866"/>
                  </a:cubicBezTo>
                  <a:cubicBezTo>
                    <a:pt x="360730" y="190868"/>
                    <a:pt x="365389" y="190865"/>
                    <a:pt x="372192" y="190859"/>
                  </a:cubicBezTo>
                  <a:cubicBezTo>
                    <a:pt x="378996" y="190853"/>
                    <a:pt x="386577" y="190837"/>
                    <a:pt x="394935" y="190809"/>
                  </a:cubicBezTo>
                  <a:cubicBezTo>
                    <a:pt x="403292" y="190782"/>
                    <a:pt x="411059" y="190737"/>
                    <a:pt x="418234" y="190674"/>
                  </a:cubicBezTo>
                  <a:cubicBezTo>
                    <a:pt x="425409" y="190610"/>
                    <a:pt x="430625" y="190522"/>
                    <a:pt x="433882" y="190409"/>
                  </a:cubicBezTo>
                  <a:cubicBezTo>
                    <a:pt x="432701" y="192205"/>
                    <a:pt x="431577" y="194329"/>
                    <a:pt x="430510" y="196781"/>
                  </a:cubicBezTo>
                  <a:cubicBezTo>
                    <a:pt x="429444" y="199234"/>
                    <a:pt x="428663" y="201530"/>
                    <a:pt x="428167" y="203668"/>
                  </a:cubicBezTo>
                  <a:lnTo>
                    <a:pt x="357987" y="203668"/>
                  </a:lnTo>
                  <a:cubicBezTo>
                    <a:pt x="341387" y="203789"/>
                    <a:pt x="326454" y="202912"/>
                    <a:pt x="313190" y="201035"/>
                  </a:cubicBezTo>
                  <a:cubicBezTo>
                    <a:pt x="299925" y="199158"/>
                    <a:pt x="288261" y="195554"/>
                    <a:pt x="278197" y="190223"/>
                  </a:cubicBezTo>
                  <a:cubicBezTo>
                    <a:pt x="268133" y="184892"/>
                    <a:pt x="259602" y="177105"/>
                    <a:pt x="252603" y="166863"/>
                  </a:cubicBezTo>
                  <a:cubicBezTo>
                    <a:pt x="250902" y="175103"/>
                    <a:pt x="248588" y="182684"/>
                    <a:pt x="245659" y="189609"/>
                  </a:cubicBezTo>
                  <a:cubicBezTo>
                    <a:pt x="242730" y="196534"/>
                    <a:pt x="239101" y="202744"/>
                    <a:pt x="234772" y="208240"/>
                  </a:cubicBezTo>
                  <a:cubicBezTo>
                    <a:pt x="233514" y="207130"/>
                    <a:pt x="231800" y="205806"/>
                    <a:pt x="229628" y="204268"/>
                  </a:cubicBezTo>
                  <a:cubicBezTo>
                    <a:pt x="227457" y="202730"/>
                    <a:pt x="225513" y="201463"/>
                    <a:pt x="223799" y="200468"/>
                  </a:cubicBezTo>
                  <a:cubicBezTo>
                    <a:pt x="231400" y="191581"/>
                    <a:pt x="236715" y="180494"/>
                    <a:pt x="239744" y="167206"/>
                  </a:cubicBezTo>
                  <a:cubicBezTo>
                    <a:pt x="242773" y="153919"/>
                    <a:pt x="244544" y="138946"/>
                    <a:pt x="245059" y="122286"/>
                  </a:cubicBezTo>
                  <a:lnTo>
                    <a:pt x="258089" y="123201"/>
                  </a:lnTo>
                  <a:cubicBezTo>
                    <a:pt x="257856" y="128106"/>
                    <a:pt x="257522" y="132869"/>
                    <a:pt x="257089" y="137488"/>
                  </a:cubicBezTo>
                  <a:cubicBezTo>
                    <a:pt x="256655" y="142108"/>
                    <a:pt x="256151" y="146642"/>
                    <a:pt x="255574" y="151090"/>
                  </a:cubicBezTo>
                  <a:cubicBezTo>
                    <a:pt x="260337" y="160427"/>
                    <a:pt x="266357" y="167814"/>
                    <a:pt x="273634" y="173250"/>
                  </a:cubicBezTo>
                  <a:lnTo>
                    <a:pt x="273634" y="110614"/>
                  </a:lnTo>
                  <a:lnTo>
                    <a:pt x="226999" y="110614"/>
                  </a:lnTo>
                  <a:moveTo>
                    <a:pt x="567385" y="77924"/>
                  </a:moveTo>
                  <a:lnTo>
                    <a:pt x="567385" y="119786"/>
                  </a:lnTo>
                  <a:lnTo>
                    <a:pt x="624306" y="119786"/>
                  </a:lnTo>
                  <a:lnTo>
                    <a:pt x="624306" y="77924"/>
                  </a:lnTo>
                  <a:moveTo>
                    <a:pt x="498119" y="77924"/>
                  </a:moveTo>
                  <a:lnTo>
                    <a:pt x="498119" y="119786"/>
                  </a:lnTo>
                  <a:lnTo>
                    <a:pt x="552526" y="119786"/>
                  </a:lnTo>
                  <a:lnTo>
                    <a:pt x="552526" y="77924"/>
                  </a:lnTo>
                  <a:moveTo>
                    <a:pt x="373989" y="69937"/>
                  </a:moveTo>
                  <a:lnTo>
                    <a:pt x="387019" y="69937"/>
                  </a:lnTo>
                  <a:cubicBezTo>
                    <a:pt x="386731" y="91400"/>
                    <a:pt x="385148" y="109637"/>
                    <a:pt x="382269" y="124649"/>
                  </a:cubicBezTo>
                  <a:cubicBezTo>
                    <a:pt x="379391" y="139660"/>
                    <a:pt x="373744" y="152055"/>
                    <a:pt x="365328" y="161834"/>
                  </a:cubicBezTo>
                  <a:cubicBezTo>
                    <a:pt x="356912" y="171613"/>
                    <a:pt x="344254" y="179386"/>
                    <a:pt x="327355" y="185151"/>
                  </a:cubicBezTo>
                  <a:cubicBezTo>
                    <a:pt x="326612" y="183566"/>
                    <a:pt x="325526" y="181765"/>
                    <a:pt x="324097" y="179751"/>
                  </a:cubicBezTo>
                  <a:cubicBezTo>
                    <a:pt x="322668" y="177736"/>
                    <a:pt x="321240" y="176107"/>
                    <a:pt x="319811" y="174864"/>
                  </a:cubicBezTo>
                  <a:cubicBezTo>
                    <a:pt x="335495" y="169861"/>
                    <a:pt x="347154" y="162977"/>
                    <a:pt x="354787" y="154214"/>
                  </a:cubicBezTo>
                  <a:cubicBezTo>
                    <a:pt x="362419" y="145451"/>
                    <a:pt x="367474" y="134199"/>
                    <a:pt x="369951" y="120458"/>
                  </a:cubicBezTo>
                  <a:cubicBezTo>
                    <a:pt x="372427" y="106716"/>
                    <a:pt x="373773" y="89876"/>
                    <a:pt x="373989" y="69937"/>
                  </a:cubicBezTo>
                  <a:moveTo>
                    <a:pt x="254660" y="50949"/>
                  </a:moveTo>
                  <a:lnTo>
                    <a:pt x="254660" y="69494"/>
                  </a:lnTo>
                  <a:lnTo>
                    <a:pt x="303580" y="69494"/>
                  </a:lnTo>
                  <a:lnTo>
                    <a:pt x="303580" y="50949"/>
                  </a:lnTo>
                  <a:moveTo>
                    <a:pt x="520293" y="34718"/>
                  </a:moveTo>
                  <a:cubicBezTo>
                    <a:pt x="516497" y="39876"/>
                    <a:pt x="512430" y="44891"/>
                    <a:pt x="508092" y="49764"/>
                  </a:cubicBezTo>
                  <a:cubicBezTo>
                    <a:pt x="503753" y="54636"/>
                    <a:pt x="499286" y="59307"/>
                    <a:pt x="494690" y="63779"/>
                  </a:cubicBezTo>
                  <a:lnTo>
                    <a:pt x="556869" y="63779"/>
                  </a:lnTo>
                  <a:cubicBezTo>
                    <a:pt x="561260" y="59694"/>
                    <a:pt x="565565" y="55108"/>
                    <a:pt x="569785" y="50021"/>
                  </a:cubicBezTo>
                  <a:cubicBezTo>
                    <a:pt x="574005" y="44934"/>
                    <a:pt x="577853" y="39833"/>
                    <a:pt x="581329" y="34718"/>
                  </a:cubicBezTo>
                  <a:moveTo>
                    <a:pt x="254660" y="21688"/>
                  </a:moveTo>
                  <a:lnTo>
                    <a:pt x="254660" y="40005"/>
                  </a:lnTo>
                  <a:lnTo>
                    <a:pt x="303580" y="40005"/>
                  </a:lnTo>
                  <a:lnTo>
                    <a:pt x="303580" y="21688"/>
                  </a:lnTo>
                  <a:moveTo>
                    <a:pt x="329183" y="11187"/>
                  </a:moveTo>
                  <a:lnTo>
                    <a:pt x="432282" y="11187"/>
                  </a:lnTo>
                  <a:lnTo>
                    <a:pt x="432282" y="23760"/>
                  </a:lnTo>
                  <a:lnTo>
                    <a:pt x="386333" y="23760"/>
                  </a:lnTo>
                  <a:cubicBezTo>
                    <a:pt x="384843" y="27798"/>
                    <a:pt x="383366" y="31780"/>
                    <a:pt x="381904" y="35704"/>
                  </a:cubicBezTo>
                  <a:cubicBezTo>
                    <a:pt x="380442" y="39628"/>
                    <a:pt x="379023" y="43267"/>
                    <a:pt x="377647" y="46620"/>
                  </a:cubicBezTo>
                  <a:lnTo>
                    <a:pt x="420852" y="46620"/>
                  </a:lnTo>
                  <a:lnTo>
                    <a:pt x="420852" y="141946"/>
                  </a:lnTo>
                  <a:lnTo>
                    <a:pt x="407136" y="141946"/>
                  </a:lnTo>
                  <a:lnTo>
                    <a:pt x="407136" y="58507"/>
                  </a:lnTo>
                  <a:lnTo>
                    <a:pt x="351815" y="58507"/>
                  </a:lnTo>
                  <a:lnTo>
                    <a:pt x="351815" y="142402"/>
                  </a:lnTo>
                  <a:lnTo>
                    <a:pt x="338785" y="142402"/>
                  </a:lnTo>
                  <a:lnTo>
                    <a:pt x="338785" y="46620"/>
                  </a:lnTo>
                  <a:lnTo>
                    <a:pt x="363702" y="46620"/>
                  </a:lnTo>
                  <a:cubicBezTo>
                    <a:pt x="365078" y="43238"/>
                    <a:pt x="366383" y="39543"/>
                    <a:pt x="367617" y="35533"/>
                  </a:cubicBezTo>
                  <a:cubicBezTo>
                    <a:pt x="368850" y="31523"/>
                    <a:pt x="369984" y="27598"/>
                    <a:pt x="371017" y="23760"/>
                  </a:cubicBezTo>
                  <a:lnTo>
                    <a:pt x="329183" y="23760"/>
                  </a:lnTo>
                  <a:moveTo>
                    <a:pt x="240944" y="10287"/>
                  </a:moveTo>
                  <a:lnTo>
                    <a:pt x="317753" y="10287"/>
                  </a:lnTo>
                  <a:lnTo>
                    <a:pt x="317753" y="80896"/>
                  </a:lnTo>
                  <a:lnTo>
                    <a:pt x="240944" y="80896"/>
                  </a:lnTo>
                  <a:moveTo>
                    <a:pt x="85496" y="1586"/>
                  </a:moveTo>
                  <a:cubicBezTo>
                    <a:pt x="93187" y="7167"/>
                    <a:pt x="100893" y="13377"/>
                    <a:pt x="108613" y="20217"/>
                  </a:cubicBezTo>
                  <a:cubicBezTo>
                    <a:pt x="116333" y="27055"/>
                    <a:pt x="122496" y="33266"/>
                    <a:pt x="127101" y="38847"/>
                  </a:cubicBezTo>
                  <a:lnTo>
                    <a:pt x="116357" y="46620"/>
                  </a:lnTo>
                  <a:lnTo>
                    <a:pt x="190881" y="46620"/>
                  </a:lnTo>
                  <a:lnTo>
                    <a:pt x="190881" y="61250"/>
                  </a:lnTo>
                  <a:lnTo>
                    <a:pt x="108585" y="61250"/>
                  </a:lnTo>
                  <a:lnTo>
                    <a:pt x="108585" y="113371"/>
                  </a:lnTo>
                  <a:lnTo>
                    <a:pt x="181508" y="113371"/>
                  </a:lnTo>
                  <a:lnTo>
                    <a:pt x="181508" y="128001"/>
                  </a:lnTo>
                  <a:lnTo>
                    <a:pt x="108585" y="128001"/>
                  </a:lnTo>
                  <a:lnTo>
                    <a:pt x="108585" y="186294"/>
                  </a:lnTo>
                  <a:lnTo>
                    <a:pt x="202311" y="186294"/>
                  </a:lnTo>
                  <a:lnTo>
                    <a:pt x="202311" y="201153"/>
                  </a:lnTo>
                  <a:lnTo>
                    <a:pt x="0" y="201153"/>
                  </a:lnTo>
                  <a:lnTo>
                    <a:pt x="0" y="186294"/>
                  </a:lnTo>
                  <a:lnTo>
                    <a:pt x="92583" y="186294"/>
                  </a:lnTo>
                  <a:lnTo>
                    <a:pt x="92583" y="128001"/>
                  </a:lnTo>
                  <a:lnTo>
                    <a:pt x="20802" y="128001"/>
                  </a:lnTo>
                  <a:lnTo>
                    <a:pt x="20802" y="113371"/>
                  </a:lnTo>
                  <a:lnTo>
                    <a:pt x="92583" y="113371"/>
                  </a:lnTo>
                  <a:lnTo>
                    <a:pt x="92583" y="61250"/>
                  </a:lnTo>
                  <a:lnTo>
                    <a:pt x="10744" y="61250"/>
                  </a:lnTo>
                  <a:lnTo>
                    <a:pt x="10744" y="46620"/>
                  </a:lnTo>
                  <a:lnTo>
                    <a:pt x="113157" y="46620"/>
                  </a:lnTo>
                  <a:cubicBezTo>
                    <a:pt x="108475" y="41067"/>
                    <a:pt x="102465" y="34971"/>
                    <a:pt x="95126" y="28332"/>
                  </a:cubicBezTo>
                  <a:cubicBezTo>
                    <a:pt x="87787" y="21693"/>
                    <a:pt x="80462" y="15597"/>
                    <a:pt x="73152" y="10044"/>
                  </a:cubicBezTo>
                  <a:moveTo>
                    <a:pt x="525322" y="0"/>
                  </a:moveTo>
                  <a:lnTo>
                    <a:pt x="539038" y="5029"/>
                  </a:lnTo>
                  <a:cubicBezTo>
                    <a:pt x="537671" y="7758"/>
                    <a:pt x="536233" y="10415"/>
                    <a:pt x="534723" y="13001"/>
                  </a:cubicBezTo>
                  <a:cubicBezTo>
                    <a:pt x="533214" y="15587"/>
                    <a:pt x="531604" y="18188"/>
                    <a:pt x="529894" y="20802"/>
                  </a:cubicBezTo>
                  <a:lnTo>
                    <a:pt x="591388" y="20802"/>
                  </a:lnTo>
                  <a:lnTo>
                    <a:pt x="594588" y="19888"/>
                  </a:lnTo>
                  <a:lnTo>
                    <a:pt x="604418" y="27190"/>
                  </a:lnTo>
                  <a:cubicBezTo>
                    <a:pt x="600465" y="33324"/>
                    <a:pt x="595969" y="39562"/>
                    <a:pt x="590931" y="45905"/>
                  </a:cubicBezTo>
                  <a:cubicBezTo>
                    <a:pt x="585892" y="52248"/>
                    <a:pt x="580710" y="58206"/>
                    <a:pt x="575386" y="63779"/>
                  </a:cubicBezTo>
                  <a:lnTo>
                    <a:pt x="639394" y="63779"/>
                  </a:lnTo>
                  <a:lnTo>
                    <a:pt x="639394" y="144909"/>
                  </a:lnTo>
                  <a:lnTo>
                    <a:pt x="624306" y="144909"/>
                  </a:lnTo>
                  <a:lnTo>
                    <a:pt x="624306" y="134159"/>
                  </a:lnTo>
                  <a:lnTo>
                    <a:pt x="498119" y="134159"/>
                  </a:lnTo>
                  <a:lnTo>
                    <a:pt x="498119" y="174184"/>
                  </a:lnTo>
                  <a:cubicBezTo>
                    <a:pt x="497814" y="180693"/>
                    <a:pt x="499681" y="185172"/>
                    <a:pt x="503720" y="187621"/>
                  </a:cubicBezTo>
                  <a:cubicBezTo>
                    <a:pt x="507758" y="190071"/>
                    <a:pt x="515797" y="191233"/>
                    <a:pt x="527837" y="191109"/>
                  </a:cubicBezTo>
                  <a:lnTo>
                    <a:pt x="619048" y="191109"/>
                  </a:lnTo>
                  <a:cubicBezTo>
                    <a:pt x="626550" y="191219"/>
                    <a:pt x="632222" y="190288"/>
                    <a:pt x="636066" y="188314"/>
                  </a:cubicBezTo>
                  <a:cubicBezTo>
                    <a:pt x="639910" y="186340"/>
                    <a:pt x="642636" y="182664"/>
                    <a:pt x="644245" y="177285"/>
                  </a:cubicBezTo>
                  <a:cubicBezTo>
                    <a:pt x="645854" y="171906"/>
                    <a:pt x="647056" y="164163"/>
                    <a:pt x="647852" y="154057"/>
                  </a:cubicBezTo>
                  <a:cubicBezTo>
                    <a:pt x="649985" y="155439"/>
                    <a:pt x="652405" y="156621"/>
                    <a:pt x="655110" y="157603"/>
                  </a:cubicBezTo>
                  <a:cubicBezTo>
                    <a:pt x="657815" y="158584"/>
                    <a:pt x="660349" y="159308"/>
                    <a:pt x="662711" y="159775"/>
                  </a:cubicBezTo>
                  <a:cubicBezTo>
                    <a:pt x="661567" y="171419"/>
                    <a:pt x="659690" y="180546"/>
                    <a:pt x="657081" y="187157"/>
                  </a:cubicBezTo>
                  <a:cubicBezTo>
                    <a:pt x="654471" y="193767"/>
                    <a:pt x="650224" y="198421"/>
                    <a:pt x="644338" y="201119"/>
                  </a:cubicBezTo>
                  <a:cubicBezTo>
                    <a:pt x="638453" y="203817"/>
                    <a:pt x="630023" y="205119"/>
                    <a:pt x="619048" y="205025"/>
                  </a:cubicBezTo>
                  <a:lnTo>
                    <a:pt x="529209" y="205025"/>
                  </a:lnTo>
                  <a:cubicBezTo>
                    <a:pt x="512102" y="205302"/>
                    <a:pt x="500138" y="203266"/>
                    <a:pt x="493318" y="198917"/>
                  </a:cubicBezTo>
                  <a:cubicBezTo>
                    <a:pt x="486498" y="194569"/>
                    <a:pt x="483222" y="186248"/>
                    <a:pt x="483489" y="173956"/>
                  </a:cubicBezTo>
                  <a:lnTo>
                    <a:pt x="483489" y="74045"/>
                  </a:lnTo>
                  <a:cubicBezTo>
                    <a:pt x="480036" y="77124"/>
                    <a:pt x="476483" y="80047"/>
                    <a:pt x="472830" y="82815"/>
                  </a:cubicBezTo>
                  <a:cubicBezTo>
                    <a:pt x="469177" y="85582"/>
                    <a:pt x="465567" y="88222"/>
                    <a:pt x="462000" y="90734"/>
                  </a:cubicBezTo>
                  <a:cubicBezTo>
                    <a:pt x="461219" y="88856"/>
                    <a:pt x="459981" y="86493"/>
                    <a:pt x="458285" y="83643"/>
                  </a:cubicBezTo>
                  <a:cubicBezTo>
                    <a:pt x="456590" y="80793"/>
                    <a:pt x="455009" y="78431"/>
                    <a:pt x="453542" y="76555"/>
                  </a:cubicBezTo>
                  <a:cubicBezTo>
                    <a:pt x="467848" y="67715"/>
                    <a:pt x="481355" y="56671"/>
                    <a:pt x="494061" y="43421"/>
                  </a:cubicBezTo>
                  <a:cubicBezTo>
                    <a:pt x="506768" y="30171"/>
                    <a:pt x="517188" y="15697"/>
                    <a:pt x="525322" y="0"/>
                  </a:cubicBezTo>
                </a:path>
              </a:pathLst>
            </a:custGeom>
            <a:solidFill>
              <a:schemeClr val="accent1">
                <a:alpha val="100000"/>
              </a:schemeClr>
            </a:solidFill>
            <a:ln w="9525">
              <a:solidFill>
                <a:srgbClr val="FFFFFF">
                  <a:alpha val="0"/>
                </a:srgbClr>
              </a:solidFill>
            </a:ln>
          </p:spPr>
          <p:txBody>
            <a:bodyPr anchor="ctr"/>
            <a:lstStyle/>
            <a:p>
              <a:pPr marL="0" algn="ctr"/>
              <a:endParaRPr>
                <a:solidFill>
                  <a:schemeClr val="bg1"/>
                </a:solidFill>
                <a:latin typeface="+mn-lt"/>
                <a:ea typeface="+mn-ea"/>
              </a:endParaRPr>
            </a:p>
          </p:txBody>
        </p:sp>
        <p:sp>
          <p:nvSpPr>
            <p:cNvPr id="12" name="形状12"/>
            <p:cNvSpPr txBox="1"/>
            <p:nvPr/>
          </p:nvSpPr>
          <p:spPr>
            <a:xfrm>
              <a:off x="201802" y="4639349"/>
              <a:ext cx="720000" cy="540000"/>
            </a:xfrm>
            <a:prstGeom prst="rect">
              <a:avLst/>
            </a:prstGeom>
            <a:solidFill>
              <a:schemeClr val="accent3">
                <a:alpha val="100000"/>
              </a:schemeClr>
            </a:solidFill>
            <a:ln w="9525">
              <a:solidFill>
                <a:srgbClr val="FFFFFF">
                  <a:alpha val="0"/>
                </a:srgbClr>
              </a:solidFill>
            </a:ln>
          </p:spPr>
          <p:txBody>
            <a:bodyPr anchor="ctr"/>
            <a:lstStyle/>
            <a:p>
              <a:pPr marL="0" algn="ctr"/>
              <a:endParaRPr>
                <a:solidFill>
                  <a:schemeClr val="tx1"/>
                </a:solidFill>
                <a:latin typeface="+mn-lt"/>
                <a:ea typeface="+mn-ea"/>
              </a:endParaRPr>
            </a:p>
          </p:txBody>
        </p:sp>
        <p:sp>
          <p:nvSpPr>
            <p:cNvPr id="13" name="形状13"/>
            <p:cNvSpPr txBox="1"/>
            <p:nvPr/>
          </p:nvSpPr>
          <p:spPr>
            <a:xfrm>
              <a:off x="228746" y="5240187"/>
              <a:ext cx="664997" cy="209140"/>
            </a:xfrm>
            <a:custGeom>
              <a:avLst/>
              <a:gdLst/>
              <a:ahLst/>
              <a:cxnLst/>
              <a:rect l="l" t="t" r="r" b="b"/>
              <a:pathLst>
                <a:path w="664997" h="209135">
                  <a:moveTo>
                    <a:pt x="249845" y="154505"/>
                  </a:moveTo>
                  <a:lnTo>
                    <a:pt x="249845" y="179451"/>
                  </a:lnTo>
                  <a:lnTo>
                    <a:pt x="314796" y="179451"/>
                  </a:lnTo>
                  <a:lnTo>
                    <a:pt x="314796" y="154505"/>
                  </a:lnTo>
                  <a:moveTo>
                    <a:pt x="99441" y="147875"/>
                  </a:moveTo>
                  <a:lnTo>
                    <a:pt x="99441" y="187223"/>
                  </a:lnTo>
                  <a:lnTo>
                    <a:pt x="171678" y="187223"/>
                  </a:lnTo>
                  <a:lnTo>
                    <a:pt x="171678" y="147875"/>
                  </a:lnTo>
                  <a:moveTo>
                    <a:pt x="85039" y="134874"/>
                  </a:moveTo>
                  <a:lnTo>
                    <a:pt x="186537" y="134874"/>
                  </a:lnTo>
                  <a:lnTo>
                    <a:pt x="186537" y="209140"/>
                  </a:lnTo>
                  <a:lnTo>
                    <a:pt x="171678" y="209140"/>
                  </a:lnTo>
                  <a:lnTo>
                    <a:pt x="171678" y="200225"/>
                  </a:lnTo>
                  <a:lnTo>
                    <a:pt x="99441" y="200225"/>
                  </a:lnTo>
                  <a:lnTo>
                    <a:pt x="99441" y="209140"/>
                  </a:lnTo>
                  <a:lnTo>
                    <a:pt x="85039" y="209140"/>
                  </a:lnTo>
                  <a:moveTo>
                    <a:pt x="569671" y="77924"/>
                  </a:moveTo>
                  <a:lnTo>
                    <a:pt x="569671" y="119786"/>
                  </a:lnTo>
                  <a:lnTo>
                    <a:pt x="626592" y="119786"/>
                  </a:lnTo>
                  <a:lnTo>
                    <a:pt x="626592" y="77924"/>
                  </a:lnTo>
                  <a:moveTo>
                    <a:pt x="500405" y="77924"/>
                  </a:moveTo>
                  <a:lnTo>
                    <a:pt x="500405" y="119786"/>
                  </a:lnTo>
                  <a:lnTo>
                    <a:pt x="554812" y="119786"/>
                  </a:lnTo>
                  <a:lnTo>
                    <a:pt x="554812" y="77924"/>
                  </a:lnTo>
                  <a:moveTo>
                    <a:pt x="298080" y="64208"/>
                  </a:moveTo>
                  <a:lnTo>
                    <a:pt x="298080" y="108126"/>
                  </a:lnTo>
                  <a:cubicBezTo>
                    <a:pt x="298037" y="109560"/>
                    <a:pt x="298237" y="110465"/>
                    <a:pt x="298681" y="110842"/>
                  </a:cubicBezTo>
                  <a:cubicBezTo>
                    <a:pt x="299124" y="111218"/>
                    <a:pt x="300069" y="111380"/>
                    <a:pt x="301514" y="111328"/>
                  </a:cubicBezTo>
                  <a:lnTo>
                    <a:pt x="310674" y="111328"/>
                  </a:lnTo>
                  <a:cubicBezTo>
                    <a:pt x="311891" y="111337"/>
                    <a:pt x="312721" y="111318"/>
                    <a:pt x="313164" y="111271"/>
                  </a:cubicBezTo>
                  <a:cubicBezTo>
                    <a:pt x="313608" y="111223"/>
                    <a:pt x="313923" y="111090"/>
                    <a:pt x="314109" y="110870"/>
                  </a:cubicBezTo>
                  <a:lnTo>
                    <a:pt x="314796" y="111328"/>
                  </a:lnTo>
                  <a:lnTo>
                    <a:pt x="314796" y="64208"/>
                  </a:lnTo>
                  <a:moveTo>
                    <a:pt x="249845" y="64208"/>
                  </a:moveTo>
                  <a:lnTo>
                    <a:pt x="249845" y="142875"/>
                  </a:lnTo>
                  <a:lnTo>
                    <a:pt x="314796" y="142875"/>
                  </a:lnTo>
                  <a:lnTo>
                    <a:pt x="314796" y="120444"/>
                  </a:lnTo>
                  <a:cubicBezTo>
                    <a:pt x="314448" y="120553"/>
                    <a:pt x="314057" y="120620"/>
                    <a:pt x="313622" y="120643"/>
                  </a:cubicBezTo>
                  <a:cubicBezTo>
                    <a:pt x="313188" y="120667"/>
                    <a:pt x="312740" y="120677"/>
                    <a:pt x="312277" y="120672"/>
                  </a:cubicBezTo>
                  <a:lnTo>
                    <a:pt x="300827" y="120672"/>
                  </a:lnTo>
                  <a:cubicBezTo>
                    <a:pt x="296449" y="120819"/>
                    <a:pt x="293397" y="120069"/>
                    <a:pt x="291673" y="118420"/>
                  </a:cubicBezTo>
                  <a:cubicBezTo>
                    <a:pt x="289948" y="116771"/>
                    <a:pt x="289121" y="113340"/>
                    <a:pt x="289193" y="108126"/>
                  </a:cubicBezTo>
                  <a:lnTo>
                    <a:pt x="289193" y="64208"/>
                  </a:lnTo>
                  <a:lnTo>
                    <a:pt x="275448" y="64208"/>
                  </a:lnTo>
                  <a:lnTo>
                    <a:pt x="275448" y="82507"/>
                  </a:lnTo>
                  <a:cubicBezTo>
                    <a:pt x="275615" y="89802"/>
                    <a:pt x="274427" y="97567"/>
                    <a:pt x="271882" y="105801"/>
                  </a:cubicBezTo>
                  <a:cubicBezTo>
                    <a:pt x="269337" y="114034"/>
                    <a:pt x="264434" y="121509"/>
                    <a:pt x="257173" y="128226"/>
                  </a:cubicBezTo>
                  <a:cubicBezTo>
                    <a:pt x="256405" y="127238"/>
                    <a:pt x="255307" y="126123"/>
                    <a:pt x="253881" y="124878"/>
                  </a:cubicBezTo>
                  <a:cubicBezTo>
                    <a:pt x="252455" y="123633"/>
                    <a:pt x="251186" y="122689"/>
                    <a:pt x="250074" y="122045"/>
                  </a:cubicBezTo>
                  <a:cubicBezTo>
                    <a:pt x="256872" y="115985"/>
                    <a:pt x="261366" y="109448"/>
                    <a:pt x="263556" y="102432"/>
                  </a:cubicBezTo>
                  <a:cubicBezTo>
                    <a:pt x="265746" y="95416"/>
                    <a:pt x="266747" y="88698"/>
                    <a:pt x="266561" y="82278"/>
                  </a:cubicBezTo>
                  <a:lnTo>
                    <a:pt x="266561" y="64208"/>
                  </a:lnTo>
                  <a:moveTo>
                    <a:pt x="522579" y="34718"/>
                  </a:moveTo>
                  <a:cubicBezTo>
                    <a:pt x="518783" y="39876"/>
                    <a:pt x="514716" y="44891"/>
                    <a:pt x="510378" y="49764"/>
                  </a:cubicBezTo>
                  <a:cubicBezTo>
                    <a:pt x="506039" y="54636"/>
                    <a:pt x="501572" y="59307"/>
                    <a:pt x="496976" y="63779"/>
                  </a:cubicBezTo>
                  <a:lnTo>
                    <a:pt x="559155" y="63779"/>
                  </a:lnTo>
                  <a:cubicBezTo>
                    <a:pt x="563546" y="59694"/>
                    <a:pt x="567851" y="55108"/>
                    <a:pt x="572071" y="50021"/>
                  </a:cubicBezTo>
                  <a:cubicBezTo>
                    <a:pt x="576291" y="44934"/>
                    <a:pt x="580139" y="39833"/>
                    <a:pt x="583615" y="34718"/>
                  </a:cubicBezTo>
                  <a:moveTo>
                    <a:pt x="275920" y="23288"/>
                  </a:moveTo>
                  <a:lnTo>
                    <a:pt x="275920" y="51206"/>
                  </a:lnTo>
                  <a:lnTo>
                    <a:pt x="290093" y="51206"/>
                  </a:lnTo>
                  <a:lnTo>
                    <a:pt x="290093" y="23288"/>
                  </a:lnTo>
                  <a:moveTo>
                    <a:pt x="344514" y="10730"/>
                  </a:moveTo>
                  <a:lnTo>
                    <a:pt x="428839" y="10730"/>
                  </a:lnTo>
                  <a:lnTo>
                    <a:pt x="428839" y="113142"/>
                  </a:lnTo>
                  <a:lnTo>
                    <a:pt x="414237" y="113142"/>
                  </a:lnTo>
                  <a:lnTo>
                    <a:pt x="414237" y="97369"/>
                  </a:lnTo>
                  <a:lnTo>
                    <a:pt x="360030" y="97369"/>
                  </a:lnTo>
                  <a:lnTo>
                    <a:pt x="360030" y="182180"/>
                  </a:lnTo>
                  <a:cubicBezTo>
                    <a:pt x="359892" y="186299"/>
                    <a:pt x="360683" y="189033"/>
                    <a:pt x="362403" y="190381"/>
                  </a:cubicBezTo>
                  <a:cubicBezTo>
                    <a:pt x="364123" y="191728"/>
                    <a:pt x="367602" y="192348"/>
                    <a:pt x="372839" y="192238"/>
                  </a:cubicBezTo>
                  <a:lnTo>
                    <a:pt x="410108" y="192238"/>
                  </a:lnTo>
                  <a:cubicBezTo>
                    <a:pt x="413561" y="192371"/>
                    <a:pt x="416180" y="191445"/>
                    <a:pt x="417965" y="189461"/>
                  </a:cubicBezTo>
                  <a:cubicBezTo>
                    <a:pt x="419750" y="187477"/>
                    <a:pt x="421014" y="183639"/>
                    <a:pt x="421758" y="177946"/>
                  </a:cubicBezTo>
                  <a:cubicBezTo>
                    <a:pt x="422502" y="172254"/>
                    <a:pt x="423038" y="163911"/>
                    <a:pt x="423367" y="152919"/>
                  </a:cubicBezTo>
                  <a:cubicBezTo>
                    <a:pt x="425286" y="154438"/>
                    <a:pt x="427562" y="155800"/>
                    <a:pt x="430196" y="157005"/>
                  </a:cubicBezTo>
                  <a:cubicBezTo>
                    <a:pt x="432830" y="158210"/>
                    <a:pt x="435278" y="159058"/>
                    <a:pt x="437540" y="159548"/>
                  </a:cubicBezTo>
                  <a:cubicBezTo>
                    <a:pt x="436787" y="177612"/>
                    <a:pt x="434578" y="190062"/>
                    <a:pt x="430912" y="196896"/>
                  </a:cubicBezTo>
                  <a:cubicBezTo>
                    <a:pt x="427246" y="203730"/>
                    <a:pt x="420468" y="206978"/>
                    <a:pt x="410578" y="206640"/>
                  </a:cubicBezTo>
                  <a:lnTo>
                    <a:pt x="371466" y="206640"/>
                  </a:lnTo>
                  <a:cubicBezTo>
                    <a:pt x="361575" y="206835"/>
                    <a:pt x="354684" y="205187"/>
                    <a:pt x="350793" y="201696"/>
                  </a:cubicBezTo>
                  <a:cubicBezTo>
                    <a:pt x="346902" y="198205"/>
                    <a:pt x="345038" y="191700"/>
                    <a:pt x="345200" y="182180"/>
                  </a:cubicBezTo>
                  <a:lnTo>
                    <a:pt x="345200" y="82739"/>
                  </a:lnTo>
                  <a:lnTo>
                    <a:pt x="414237" y="82739"/>
                  </a:lnTo>
                  <a:lnTo>
                    <a:pt x="414237" y="25360"/>
                  </a:lnTo>
                  <a:lnTo>
                    <a:pt x="344514" y="25360"/>
                  </a:lnTo>
                  <a:moveTo>
                    <a:pt x="231586" y="9601"/>
                  </a:moveTo>
                  <a:lnTo>
                    <a:pt x="332598" y="9601"/>
                  </a:lnTo>
                  <a:lnTo>
                    <a:pt x="332598" y="23288"/>
                  </a:lnTo>
                  <a:lnTo>
                    <a:pt x="301294" y="23288"/>
                  </a:lnTo>
                  <a:lnTo>
                    <a:pt x="301294" y="51206"/>
                  </a:lnTo>
                  <a:lnTo>
                    <a:pt x="327569" y="51206"/>
                  </a:lnTo>
                  <a:lnTo>
                    <a:pt x="327569" y="204797"/>
                  </a:lnTo>
                  <a:lnTo>
                    <a:pt x="314796" y="204797"/>
                  </a:lnTo>
                  <a:lnTo>
                    <a:pt x="314796" y="191995"/>
                  </a:lnTo>
                  <a:lnTo>
                    <a:pt x="249845" y="191995"/>
                  </a:lnTo>
                  <a:lnTo>
                    <a:pt x="249845" y="207997"/>
                  </a:lnTo>
                  <a:lnTo>
                    <a:pt x="237301" y="207997"/>
                  </a:lnTo>
                  <a:lnTo>
                    <a:pt x="237301" y="51206"/>
                  </a:lnTo>
                  <a:lnTo>
                    <a:pt x="264718" y="51206"/>
                  </a:lnTo>
                  <a:lnTo>
                    <a:pt x="264718" y="23288"/>
                  </a:lnTo>
                  <a:lnTo>
                    <a:pt x="231586" y="23288"/>
                  </a:lnTo>
                  <a:moveTo>
                    <a:pt x="96926" y="914"/>
                  </a:moveTo>
                  <a:lnTo>
                    <a:pt x="111328" y="914"/>
                  </a:lnTo>
                  <a:lnTo>
                    <a:pt x="111328" y="24460"/>
                  </a:lnTo>
                  <a:lnTo>
                    <a:pt x="157962" y="24460"/>
                  </a:lnTo>
                  <a:lnTo>
                    <a:pt x="157962" y="914"/>
                  </a:lnTo>
                  <a:lnTo>
                    <a:pt x="172364" y="914"/>
                  </a:lnTo>
                  <a:lnTo>
                    <a:pt x="172364" y="24460"/>
                  </a:lnTo>
                  <a:lnTo>
                    <a:pt x="205282" y="24460"/>
                  </a:lnTo>
                  <a:lnTo>
                    <a:pt x="205282" y="37919"/>
                  </a:lnTo>
                  <a:lnTo>
                    <a:pt x="172364" y="37919"/>
                  </a:lnTo>
                  <a:lnTo>
                    <a:pt x="172364" y="60552"/>
                  </a:lnTo>
                  <a:lnTo>
                    <a:pt x="157962" y="60552"/>
                  </a:lnTo>
                  <a:lnTo>
                    <a:pt x="157962" y="37919"/>
                  </a:lnTo>
                  <a:lnTo>
                    <a:pt x="111328" y="37919"/>
                  </a:lnTo>
                  <a:lnTo>
                    <a:pt x="111328" y="60552"/>
                  </a:lnTo>
                  <a:lnTo>
                    <a:pt x="96926" y="60552"/>
                  </a:lnTo>
                  <a:lnTo>
                    <a:pt x="96926" y="37919"/>
                  </a:lnTo>
                  <a:lnTo>
                    <a:pt x="64693" y="37919"/>
                  </a:lnTo>
                  <a:lnTo>
                    <a:pt x="64693" y="24460"/>
                  </a:lnTo>
                  <a:lnTo>
                    <a:pt x="96926" y="24460"/>
                  </a:lnTo>
                  <a:moveTo>
                    <a:pt x="28803" y="686"/>
                  </a:moveTo>
                  <a:lnTo>
                    <a:pt x="43434" y="686"/>
                  </a:lnTo>
                  <a:lnTo>
                    <a:pt x="43434" y="47091"/>
                  </a:lnTo>
                  <a:lnTo>
                    <a:pt x="64465" y="47091"/>
                  </a:lnTo>
                  <a:lnTo>
                    <a:pt x="64465" y="61236"/>
                  </a:lnTo>
                  <a:lnTo>
                    <a:pt x="43434" y="61236"/>
                  </a:lnTo>
                  <a:lnTo>
                    <a:pt x="43434" y="102641"/>
                  </a:lnTo>
                  <a:lnTo>
                    <a:pt x="63779" y="93491"/>
                  </a:lnTo>
                  <a:lnTo>
                    <a:pt x="66522" y="106063"/>
                  </a:lnTo>
                  <a:cubicBezTo>
                    <a:pt x="80067" y="98494"/>
                    <a:pt x="92468" y="89967"/>
                    <a:pt x="103727" y="80482"/>
                  </a:cubicBezTo>
                  <a:cubicBezTo>
                    <a:pt x="114985" y="70997"/>
                    <a:pt x="124072" y="61388"/>
                    <a:pt x="130987" y="51654"/>
                  </a:cubicBezTo>
                  <a:lnTo>
                    <a:pt x="144932" y="56445"/>
                  </a:lnTo>
                  <a:cubicBezTo>
                    <a:pt x="144127" y="57576"/>
                    <a:pt x="143336" y="58679"/>
                    <a:pt x="142560" y="59754"/>
                  </a:cubicBezTo>
                  <a:cubicBezTo>
                    <a:pt x="141784" y="60828"/>
                    <a:pt x="141050" y="61933"/>
                    <a:pt x="140360" y="63066"/>
                  </a:cubicBezTo>
                  <a:cubicBezTo>
                    <a:pt x="148280" y="70682"/>
                    <a:pt x="158500" y="78726"/>
                    <a:pt x="171021" y="87198"/>
                  </a:cubicBezTo>
                  <a:cubicBezTo>
                    <a:pt x="183541" y="95670"/>
                    <a:pt x="196105" y="102794"/>
                    <a:pt x="208711" y="108572"/>
                  </a:cubicBezTo>
                  <a:cubicBezTo>
                    <a:pt x="207044" y="109940"/>
                    <a:pt x="205235" y="111766"/>
                    <a:pt x="203282" y="114050"/>
                  </a:cubicBezTo>
                  <a:cubicBezTo>
                    <a:pt x="201329" y="116333"/>
                    <a:pt x="199634" y="118390"/>
                    <a:pt x="198196" y="120221"/>
                  </a:cubicBezTo>
                  <a:cubicBezTo>
                    <a:pt x="193705" y="117904"/>
                    <a:pt x="189085" y="115276"/>
                    <a:pt x="184337" y="112337"/>
                  </a:cubicBezTo>
                  <a:cubicBezTo>
                    <a:pt x="179589" y="109399"/>
                    <a:pt x="174912" y="106319"/>
                    <a:pt x="170307" y="103097"/>
                  </a:cubicBezTo>
                  <a:lnTo>
                    <a:pt x="170307" y="115643"/>
                  </a:lnTo>
                  <a:lnTo>
                    <a:pt x="98755" y="115643"/>
                  </a:lnTo>
                  <a:lnTo>
                    <a:pt x="98755" y="102641"/>
                  </a:lnTo>
                  <a:lnTo>
                    <a:pt x="169621" y="102641"/>
                  </a:lnTo>
                  <a:cubicBezTo>
                    <a:pt x="162348" y="97547"/>
                    <a:pt x="155462" y="92409"/>
                    <a:pt x="148961" y="87229"/>
                  </a:cubicBezTo>
                  <a:cubicBezTo>
                    <a:pt x="142460" y="82048"/>
                    <a:pt x="136774" y="77197"/>
                    <a:pt x="131902" y="72674"/>
                  </a:cubicBezTo>
                  <a:cubicBezTo>
                    <a:pt x="123486" y="81991"/>
                    <a:pt x="113971" y="90747"/>
                    <a:pt x="103355" y="98942"/>
                  </a:cubicBezTo>
                  <a:cubicBezTo>
                    <a:pt x="92740" y="107138"/>
                    <a:pt x="81453" y="114460"/>
                    <a:pt x="69494" y="120908"/>
                  </a:cubicBezTo>
                  <a:cubicBezTo>
                    <a:pt x="68508" y="119559"/>
                    <a:pt x="67108" y="117910"/>
                    <a:pt x="65293" y="115963"/>
                  </a:cubicBezTo>
                  <a:cubicBezTo>
                    <a:pt x="63479" y="114015"/>
                    <a:pt x="61679" y="112312"/>
                    <a:pt x="59893" y="110853"/>
                  </a:cubicBezTo>
                  <a:lnTo>
                    <a:pt x="43434" y="118619"/>
                  </a:lnTo>
                  <a:lnTo>
                    <a:pt x="43434" y="189494"/>
                  </a:lnTo>
                  <a:cubicBezTo>
                    <a:pt x="43462" y="193880"/>
                    <a:pt x="42891" y="197281"/>
                    <a:pt x="41719" y="199696"/>
                  </a:cubicBezTo>
                  <a:cubicBezTo>
                    <a:pt x="40547" y="202111"/>
                    <a:pt x="38604" y="203968"/>
                    <a:pt x="35890" y="205268"/>
                  </a:cubicBezTo>
                  <a:cubicBezTo>
                    <a:pt x="33323" y="206397"/>
                    <a:pt x="29770" y="207168"/>
                    <a:pt x="25231" y="207583"/>
                  </a:cubicBezTo>
                  <a:cubicBezTo>
                    <a:pt x="20693" y="207997"/>
                    <a:pt x="14797" y="208140"/>
                    <a:pt x="7543" y="208011"/>
                  </a:cubicBezTo>
                  <a:cubicBezTo>
                    <a:pt x="7281" y="205983"/>
                    <a:pt x="6719" y="203639"/>
                    <a:pt x="5857" y="200982"/>
                  </a:cubicBezTo>
                  <a:cubicBezTo>
                    <a:pt x="4995" y="198325"/>
                    <a:pt x="4033" y="195867"/>
                    <a:pt x="2971" y="193610"/>
                  </a:cubicBezTo>
                  <a:cubicBezTo>
                    <a:pt x="8120" y="193724"/>
                    <a:pt x="12682" y="193781"/>
                    <a:pt x="16659" y="193781"/>
                  </a:cubicBezTo>
                  <a:cubicBezTo>
                    <a:pt x="20635" y="193781"/>
                    <a:pt x="23312" y="193724"/>
                    <a:pt x="24688" y="193610"/>
                  </a:cubicBezTo>
                  <a:cubicBezTo>
                    <a:pt x="26160" y="193638"/>
                    <a:pt x="27217" y="193352"/>
                    <a:pt x="27860" y="192752"/>
                  </a:cubicBezTo>
                  <a:cubicBezTo>
                    <a:pt x="28503" y="192152"/>
                    <a:pt x="28817" y="191066"/>
                    <a:pt x="28803" y="189494"/>
                  </a:cubicBezTo>
                  <a:lnTo>
                    <a:pt x="28803" y="125029"/>
                  </a:lnTo>
                  <a:lnTo>
                    <a:pt x="4572" y="136014"/>
                  </a:lnTo>
                  <a:lnTo>
                    <a:pt x="0" y="120679"/>
                  </a:lnTo>
                  <a:cubicBezTo>
                    <a:pt x="4014" y="119277"/>
                    <a:pt x="8443" y="117562"/>
                    <a:pt x="13287" y="115534"/>
                  </a:cubicBezTo>
                  <a:cubicBezTo>
                    <a:pt x="18130" y="113506"/>
                    <a:pt x="23302" y="111338"/>
                    <a:pt x="28803" y="109028"/>
                  </a:cubicBezTo>
                  <a:lnTo>
                    <a:pt x="28803" y="61236"/>
                  </a:lnTo>
                  <a:lnTo>
                    <a:pt x="685" y="61236"/>
                  </a:lnTo>
                  <a:lnTo>
                    <a:pt x="685" y="47091"/>
                  </a:lnTo>
                  <a:lnTo>
                    <a:pt x="28803" y="47091"/>
                  </a:lnTo>
                  <a:moveTo>
                    <a:pt x="527608" y="0"/>
                  </a:moveTo>
                  <a:lnTo>
                    <a:pt x="541324" y="5029"/>
                  </a:lnTo>
                  <a:cubicBezTo>
                    <a:pt x="539957" y="7758"/>
                    <a:pt x="538519" y="10415"/>
                    <a:pt x="537009" y="13001"/>
                  </a:cubicBezTo>
                  <a:cubicBezTo>
                    <a:pt x="535500" y="15587"/>
                    <a:pt x="533890" y="18188"/>
                    <a:pt x="532180" y="20802"/>
                  </a:cubicBezTo>
                  <a:lnTo>
                    <a:pt x="593674" y="20802"/>
                  </a:lnTo>
                  <a:lnTo>
                    <a:pt x="596874" y="19888"/>
                  </a:lnTo>
                  <a:lnTo>
                    <a:pt x="606704" y="27190"/>
                  </a:lnTo>
                  <a:cubicBezTo>
                    <a:pt x="602751" y="33324"/>
                    <a:pt x="598255" y="39562"/>
                    <a:pt x="593217" y="45905"/>
                  </a:cubicBezTo>
                  <a:cubicBezTo>
                    <a:pt x="588178" y="52248"/>
                    <a:pt x="582996" y="58206"/>
                    <a:pt x="577672" y="63779"/>
                  </a:cubicBezTo>
                  <a:lnTo>
                    <a:pt x="641680" y="63779"/>
                  </a:lnTo>
                  <a:lnTo>
                    <a:pt x="641680" y="144909"/>
                  </a:lnTo>
                  <a:lnTo>
                    <a:pt x="626592" y="144909"/>
                  </a:lnTo>
                  <a:lnTo>
                    <a:pt x="626592" y="134159"/>
                  </a:lnTo>
                  <a:lnTo>
                    <a:pt x="500405" y="134159"/>
                  </a:lnTo>
                  <a:lnTo>
                    <a:pt x="500405" y="174184"/>
                  </a:lnTo>
                  <a:cubicBezTo>
                    <a:pt x="500100" y="180693"/>
                    <a:pt x="501967" y="185172"/>
                    <a:pt x="506006" y="187621"/>
                  </a:cubicBezTo>
                  <a:cubicBezTo>
                    <a:pt x="510044" y="190071"/>
                    <a:pt x="518083" y="191233"/>
                    <a:pt x="530123" y="191109"/>
                  </a:cubicBezTo>
                  <a:lnTo>
                    <a:pt x="621334" y="191109"/>
                  </a:lnTo>
                  <a:cubicBezTo>
                    <a:pt x="628836" y="191219"/>
                    <a:pt x="634508" y="190288"/>
                    <a:pt x="638352" y="188314"/>
                  </a:cubicBezTo>
                  <a:cubicBezTo>
                    <a:pt x="642196" y="186340"/>
                    <a:pt x="644922" y="182664"/>
                    <a:pt x="646531" y="177285"/>
                  </a:cubicBezTo>
                  <a:cubicBezTo>
                    <a:pt x="648140" y="171906"/>
                    <a:pt x="649342" y="164163"/>
                    <a:pt x="650138" y="154057"/>
                  </a:cubicBezTo>
                  <a:cubicBezTo>
                    <a:pt x="652271" y="155439"/>
                    <a:pt x="654691" y="156621"/>
                    <a:pt x="657396" y="157603"/>
                  </a:cubicBezTo>
                  <a:cubicBezTo>
                    <a:pt x="660101" y="158584"/>
                    <a:pt x="662635" y="159308"/>
                    <a:pt x="664997" y="159775"/>
                  </a:cubicBezTo>
                  <a:cubicBezTo>
                    <a:pt x="663853" y="171419"/>
                    <a:pt x="661976" y="180546"/>
                    <a:pt x="659367" y="187157"/>
                  </a:cubicBezTo>
                  <a:cubicBezTo>
                    <a:pt x="656757" y="193767"/>
                    <a:pt x="652510" y="198421"/>
                    <a:pt x="646624" y="201119"/>
                  </a:cubicBezTo>
                  <a:cubicBezTo>
                    <a:pt x="640739" y="203817"/>
                    <a:pt x="632309" y="205119"/>
                    <a:pt x="621334" y="205025"/>
                  </a:cubicBezTo>
                  <a:lnTo>
                    <a:pt x="531495" y="205025"/>
                  </a:lnTo>
                  <a:cubicBezTo>
                    <a:pt x="514388" y="205302"/>
                    <a:pt x="502424" y="203266"/>
                    <a:pt x="495604" y="198917"/>
                  </a:cubicBezTo>
                  <a:cubicBezTo>
                    <a:pt x="488784" y="194569"/>
                    <a:pt x="485508" y="186248"/>
                    <a:pt x="485775" y="173956"/>
                  </a:cubicBezTo>
                  <a:lnTo>
                    <a:pt x="485775" y="74045"/>
                  </a:lnTo>
                  <a:cubicBezTo>
                    <a:pt x="482322" y="77124"/>
                    <a:pt x="478769" y="80047"/>
                    <a:pt x="475116" y="82815"/>
                  </a:cubicBezTo>
                  <a:cubicBezTo>
                    <a:pt x="471463" y="85582"/>
                    <a:pt x="467853" y="88222"/>
                    <a:pt x="464286" y="90734"/>
                  </a:cubicBezTo>
                  <a:cubicBezTo>
                    <a:pt x="463505" y="88856"/>
                    <a:pt x="462267" y="86493"/>
                    <a:pt x="460571" y="83643"/>
                  </a:cubicBezTo>
                  <a:cubicBezTo>
                    <a:pt x="458876" y="80793"/>
                    <a:pt x="457295" y="78431"/>
                    <a:pt x="455828" y="76555"/>
                  </a:cubicBezTo>
                  <a:cubicBezTo>
                    <a:pt x="470134" y="67715"/>
                    <a:pt x="483641" y="56671"/>
                    <a:pt x="496347" y="43421"/>
                  </a:cubicBezTo>
                  <a:cubicBezTo>
                    <a:pt x="509054" y="30171"/>
                    <a:pt x="519474" y="15697"/>
                    <a:pt x="527608" y="0"/>
                  </a:cubicBezTo>
                </a:path>
              </a:pathLst>
            </a:custGeom>
            <a:solidFill>
              <a:schemeClr val="accent1">
                <a:alpha val="100000"/>
              </a:schemeClr>
            </a:solidFill>
            <a:ln w="9525">
              <a:solidFill>
                <a:srgbClr val="FFFFFF">
                  <a:alpha val="0"/>
                </a:srgbClr>
              </a:solidFill>
            </a:ln>
          </p:spPr>
          <p:txBody>
            <a:bodyPr anchor="ctr"/>
            <a:lstStyle/>
            <a:p>
              <a:pPr marL="0" algn="ctr"/>
              <a:endParaRPr>
                <a:solidFill>
                  <a:schemeClr val="bg1"/>
                </a:solidFill>
                <a:latin typeface="+mn-lt"/>
                <a:ea typeface="+mn-ea"/>
              </a:endParaRPr>
            </a:p>
          </p:txBody>
        </p:sp>
        <p:sp>
          <p:nvSpPr>
            <p:cNvPr id="14" name="形状14"/>
            <p:cNvSpPr txBox="1"/>
            <p:nvPr/>
          </p:nvSpPr>
          <p:spPr>
            <a:xfrm>
              <a:off x="201802" y="5717596"/>
              <a:ext cx="720000" cy="540000"/>
            </a:xfrm>
            <a:prstGeom prst="rect">
              <a:avLst/>
            </a:prstGeom>
            <a:solidFill>
              <a:schemeClr val="accent4">
                <a:alpha val="100000"/>
              </a:schemeClr>
            </a:solidFill>
            <a:ln w="9525">
              <a:solidFill>
                <a:srgbClr val="FFFFFF">
                  <a:alpha val="0"/>
                </a:srgbClr>
              </a:solidFill>
            </a:ln>
          </p:spPr>
          <p:txBody>
            <a:bodyPr anchor="ctr"/>
            <a:lstStyle/>
            <a:p>
              <a:pPr marL="0" algn="ctr"/>
              <a:endParaRPr>
                <a:solidFill>
                  <a:schemeClr val="tx1"/>
                </a:solidFill>
                <a:latin typeface="+mn-lt"/>
                <a:ea typeface="+mn-ea"/>
              </a:endParaRPr>
            </a:p>
          </p:txBody>
        </p:sp>
        <p:sp>
          <p:nvSpPr>
            <p:cNvPr id="15" name="形状15"/>
            <p:cNvSpPr txBox="1"/>
            <p:nvPr/>
          </p:nvSpPr>
          <p:spPr>
            <a:xfrm>
              <a:off x="229202" y="6318435"/>
              <a:ext cx="664540" cy="210755"/>
            </a:xfrm>
            <a:custGeom>
              <a:avLst/>
              <a:gdLst/>
              <a:ahLst/>
              <a:cxnLst/>
              <a:rect l="l" t="t" r="r" b="b"/>
              <a:pathLst>
                <a:path w="664540" h="210755">
                  <a:moveTo>
                    <a:pt x="345857" y="131645"/>
                  </a:moveTo>
                  <a:lnTo>
                    <a:pt x="345857" y="160934"/>
                  </a:lnTo>
                  <a:lnTo>
                    <a:pt x="382676" y="160934"/>
                  </a:lnTo>
                  <a:lnTo>
                    <a:pt x="382676" y="131645"/>
                  </a:lnTo>
                  <a:moveTo>
                    <a:pt x="333770" y="120015"/>
                  </a:moveTo>
                  <a:lnTo>
                    <a:pt x="394792" y="120015"/>
                  </a:lnTo>
                  <a:lnTo>
                    <a:pt x="394792" y="172564"/>
                  </a:lnTo>
                  <a:lnTo>
                    <a:pt x="345857" y="172564"/>
                  </a:lnTo>
                  <a:lnTo>
                    <a:pt x="345857" y="182858"/>
                  </a:lnTo>
                  <a:lnTo>
                    <a:pt x="333770" y="182858"/>
                  </a:lnTo>
                  <a:moveTo>
                    <a:pt x="146532" y="102841"/>
                  </a:moveTo>
                  <a:lnTo>
                    <a:pt x="146532" y="137160"/>
                  </a:lnTo>
                  <a:lnTo>
                    <a:pt x="179908" y="137160"/>
                  </a:lnTo>
                  <a:lnTo>
                    <a:pt x="179908" y="102841"/>
                  </a:lnTo>
                  <a:moveTo>
                    <a:pt x="99212" y="102841"/>
                  </a:moveTo>
                  <a:lnTo>
                    <a:pt x="99212" y="137160"/>
                  </a:lnTo>
                  <a:lnTo>
                    <a:pt x="131902" y="137160"/>
                  </a:lnTo>
                  <a:lnTo>
                    <a:pt x="131902" y="102841"/>
                  </a:lnTo>
                  <a:moveTo>
                    <a:pt x="569214" y="77924"/>
                  </a:moveTo>
                  <a:lnTo>
                    <a:pt x="569214" y="119786"/>
                  </a:lnTo>
                  <a:lnTo>
                    <a:pt x="626135" y="119786"/>
                  </a:lnTo>
                  <a:lnTo>
                    <a:pt x="626135" y="77924"/>
                  </a:lnTo>
                  <a:moveTo>
                    <a:pt x="499948" y="77924"/>
                  </a:moveTo>
                  <a:lnTo>
                    <a:pt x="499948" y="119786"/>
                  </a:lnTo>
                  <a:lnTo>
                    <a:pt x="554355" y="119786"/>
                  </a:lnTo>
                  <a:lnTo>
                    <a:pt x="554355" y="77924"/>
                  </a:lnTo>
                  <a:moveTo>
                    <a:pt x="522122" y="34718"/>
                  </a:moveTo>
                  <a:cubicBezTo>
                    <a:pt x="518326" y="39876"/>
                    <a:pt x="514259" y="44891"/>
                    <a:pt x="509921" y="49764"/>
                  </a:cubicBezTo>
                  <a:cubicBezTo>
                    <a:pt x="505582" y="54636"/>
                    <a:pt x="501115" y="59307"/>
                    <a:pt x="496519" y="63779"/>
                  </a:cubicBezTo>
                  <a:lnTo>
                    <a:pt x="558698" y="63779"/>
                  </a:lnTo>
                  <a:cubicBezTo>
                    <a:pt x="563089" y="59694"/>
                    <a:pt x="567394" y="55108"/>
                    <a:pt x="571614" y="50021"/>
                  </a:cubicBezTo>
                  <a:cubicBezTo>
                    <a:pt x="575834" y="44934"/>
                    <a:pt x="579682" y="39833"/>
                    <a:pt x="583158" y="34718"/>
                  </a:cubicBezTo>
                  <a:moveTo>
                    <a:pt x="358916" y="32211"/>
                  </a:moveTo>
                  <a:lnTo>
                    <a:pt x="371460" y="32211"/>
                  </a:lnTo>
                  <a:lnTo>
                    <a:pt x="371460" y="52121"/>
                  </a:lnTo>
                  <a:lnTo>
                    <a:pt x="397766" y="52121"/>
                  </a:lnTo>
                  <a:lnTo>
                    <a:pt x="397766" y="63979"/>
                  </a:lnTo>
                  <a:lnTo>
                    <a:pt x="371460" y="63979"/>
                  </a:lnTo>
                  <a:lnTo>
                    <a:pt x="371460" y="88697"/>
                  </a:lnTo>
                  <a:lnTo>
                    <a:pt x="404172" y="88697"/>
                  </a:lnTo>
                  <a:lnTo>
                    <a:pt x="404172" y="100327"/>
                  </a:lnTo>
                  <a:lnTo>
                    <a:pt x="328273" y="100327"/>
                  </a:lnTo>
                  <a:lnTo>
                    <a:pt x="328273" y="88697"/>
                  </a:lnTo>
                  <a:lnTo>
                    <a:pt x="358916" y="88697"/>
                  </a:lnTo>
                  <a:lnTo>
                    <a:pt x="358916" y="63979"/>
                  </a:lnTo>
                  <a:lnTo>
                    <a:pt x="333312" y="63979"/>
                  </a:lnTo>
                  <a:lnTo>
                    <a:pt x="333312" y="52121"/>
                  </a:lnTo>
                  <a:lnTo>
                    <a:pt x="358916" y="52121"/>
                  </a:lnTo>
                  <a:moveTo>
                    <a:pt x="104698" y="25803"/>
                  </a:moveTo>
                  <a:lnTo>
                    <a:pt x="104698" y="55550"/>
                  </a:lnTo>
                  <a:lnTo>
                    <a:pt x="173507" y="55550"/>
                  </a:lnTo>
                  <a:lnTo>
                    <a:pt x="173507" y="25803"/>
                  </a:lnTo>
                  <a:moveTo>
                    <a:pt x="90754" y="12801"/>
                  </a:moveTo>
                  <a:lnTo>
                    <a:pt x="187909" y="12801"/>
                  </a:lnTo>
                  <a:lnTo>
                    <a:pt x="187909" y="68551"/>
                  </a:lnTo>
                  <a:lnTo>
                    <a:pt x="146532" y="68551"/>
                  </a:lnTo>
                  <a:lnTo>
                    <a:pt x="146532" y="90068"/>
                  </a:lnTo>
                  <a:lnTo>
                    <a:pt x="194081" y="90068"/>
                  </a:lnTo>
                  <a:lnTo>
                    <a:pt x="194081" y="150161"/>
                  </a:lnTo>
                  <a:lnTo>
                    <a:pt x="146532" y="150161"/>
                  </a:lnTo>
                  <a:lnTo>
                    <a:pt x="146532" y="184008"/>
                  </a:lnTo>
                  <a:cubicBezTo>
                    <a:pt x="152019" y="183656"/>
                    <a:pt x="157562" y="183275"/>
                    <a:pt x="163163" y="182865"/>
                  </a:cubicBezTo>
                  <a:cubicBezTo>
                    <a:pt x="168764" y="182456"/>
                    <a:pt x="174422" y="182075"/>
                    <a:pt x="180136" y="181722"/>
                  </a:cubicBezTo>
                  <a:cubicBezTo>
                    <a:pt x="177831" y="178035"/>
                    <a:pt x="175469" y="174375"/>
                    <a:pt x="173050" y="170745"/>
                  </a:cubicBezTo>
                  <a:cubicBezTo>
                    <a:pt x="170631" y="167114"/>
                    <a:pt x="168268" y="163683"/>
                    <a:pt x="165963" y="160453"/>
                  </a:cubicBezTo>
                  <a:lnTo>
                    <a:pt x="178308" y="155193"/>
                  </a:lnTo>
                  <a:cubicBezTo>
                    <a:pt x="184428" y="163097"/>
                    <a:pt x="190190" y="171530"/>
                    <a:pt x="195596" y="180490"/>
                  </a:cubicBezTo>
                  <a:cubicBezTo>
                    <a:pt x="201001" y="189451"/>
                    <a:pt x="204992" y="197481"/>
                    <a:pt x="207568" y="204582"/>
                  </a:cubicBezTo>
                  <a:lnTo>
                    <a:pt x="194538" y="210755"/>
                  </a:lnTo>
                  <a:cubicBezTo>
                    <a:pt x="193733" y="208345"/>
                    <a:pt x="192714" y="205792"/>
                    <a:pt x="191481" y="203097"/>
                  </a:cubicBezTo>
                  <a:cubicBezTo>
                    <a:pt x="190247" y="200401"/>
                    <a:pt x="188828" y="197620"/>
                    <a:pt x="187223" y="194753"/>
                  </a:cubicBezTo>
                  <a:cubicBezTo>
                    <a:pt x="167149" y="196367"/>
                    <a:pt x="147518" y="197882"/>
                    <a:pt x="128330" y="199296"/>
                  </a:cubicBezTo>
                  <a:cubicBezTo>
                    <a:pt x="109142" y="200711"/>
                    <a:pt x="92197" y="201939"/>
                    <a:pt x="77495" y="202982"/>
                  </a:cubicBezTo>
                  <a:lnTo>
                    <a:pt x="75438" y="188352"/>
                  </a:lnTo>
                  <a:cubicBezTo>
                    <a:pt x="83034" y="187895"/>
                    <a:pt x="91616" y="187380"/>
                    <a:pt x="101184" y="186809"/>
                  </a:cubicBezTo>
                  <a:cubicBezTo>
                    <a:pt x="110752" y="186237"/>
                    <a:pt x="120991" y="185609"/>
                    <a:pt x="131902" y="184923"/>
                  </a:cubicBezTo>
                  <a:lnTo>
                    <a:pt x="131902" y="150161"/>
                  </a:lnTo>
                  <a:lnTo>
                    <a:pt x="85725" y="150161"/>
                  </a:lnTo>
                  <a:lnTo>
                    <a:pt x="85725" y="90068"/>
                  </a:lnTo>
                  <a:lnTo>
                    <a:pt x="131902" y="90068"/>
                  </a:lnTo>
                  <a:lnTo>
                    <a:pt x="131902" y="68551"/>
                  </a:lnTo>
                  <a:lnTo>
                    <a:pt x="90754" y="68551"/>
                  </a:lnTo>
                  <a:moveTo>
                    <a:pt x="2286" y="12801"/>
                  </a:moveTo>
                  <a:lnTo>
                    <a:pt x="72009" y="12801"/>
                  </a:lnTo>
                  <a:lnTo>
                    <a:pt x="72009" y="77467"/>
                  </a:lnTo>
                  <a:lnTo>
                    <a:pt x="20802" y="77467"/>
                  </a:lnTo>
                  <a:cubicBezTo>
                    <a:pt x="20112" y="83941"/>
                    <a:pt x="19378" y="90452"/>
                    <a:pt x="18602" y="96998"/>
                  </a:cubicBezTo>
                  <a:cubicBezTo>
                    <a:pt x="17826" y="103545"/>
                    <a:pt x="17035" y="109769"/>
                    <a:pt x="16230" y="115671"/>
                  </a:cubicBezTo>
                  <a:lnTo>
                    <a:pt x="70637" y="115671"/>
                  </a:lnTo>
                  <a:cubicBezTo>
                    <a:pt x="70632" y="115828"/>
                    <a:pt x="70585" y="116712"/>
                    <a:pt x="70494" y="118323"/>
                  </a:cubicBezTo>
                  <a:cubicBezTo>
                    <a:pt x="70404" y="119934"/>
                    <a:pt x="70299" y="121332"/>
                    <a:pt x="70180" y="122515"/>
                  </a:cubicBezTo>
                  <a:cubicBezTo>
                    <a:pt x="69129" y="139767"/>
                    <a:pt x="68005" y="153755"/>
                    <a:pt x="66810" y="164480"/>
                  </a:cubicBezTo>
                  <a:cubicBezTo>
                    <a:pt x="65615" y="175204"/>
                    <a:pt x="64255" y="183401"/>
                    <a:pt x="62729" y="189069"/>
                  </a:cubicBezTo>
                  <a:cubicBezTo>
                    <a:pt x="61204" y="194738"/>
                    <a:pt x="59420" y="198613"/>
                    <a:pt x="57378" y="200695"/>
                  </a:cubicBezTo>
                  <a:cubicBezTo>
                    <a:pt x="55478" y="202929"/>
                    <a:pt x="53392" y="204506"/>
                    <a:pt x="51120" y="205428"/>
                  </a:cubicBezTo>
                  <a:cubicBezTo>
                    <a:pt x="48849" y="206350"/>
                    <a:pt x="46134" y="206902"/>
                    <a:pt x="42977" y="207083"/>
                  </a:cubicBezTo>
                  <a:cubicBezTo>
                    <a:pt x="40233" y="207321"/>
                    <a:pt x="36519" y="207416"/>
                    <a:pt x="31832" y="207369"/>
                  </a:cubicBezTo>
                  <a:cubicBezTo>
                    <a:pt x="27146" y="207321"/>
                    <a:pt x="22174" y="207073"/>
                    <a:pt x="16916" y="206626"/>
                  </a:cubicBezTo>
                  <a:cubicBezTo>
                    <a:pt x="16678" y="204492"/>
                    <a:pt x="16183" y="202144"/>
                    <a:pt x="15430" y="199583"/>
                  </a:cubicBezTo>
                  <a:cubicBezTo>
                    <a:pt x="14678" y="197021"/>
                    <a:pt x="13725" y="194730"/>
                    <a:pt x="12573" y="192709"/>
                  </a:cubicBezTo>
                  <a:cubicBezTo>
                    <a:pt x="17950" y="193157"/>
                    <a:pt x="22855" y="193462"/>
                    <a:pt x="27289" y="193624"/>
                  </a:cubicBezTo>
                  <a:cubicBezTo>
                    <a:pt x="31723" y="193786"/>
                    <a:pt x="34971" y="193862"/>
                    <a:pt x="37033" y="193853"/>
                  </a:cubicBezTo>
                  <a:cubicBezTo>
                    <a:pt x="38843" y="193891"/>
                    <a:pt x="40367" y="193757"/>
                    <a:pt x="41605" y="193452"/>
                  </a:cubicBezTo>
                  <a:cubicBezTo>
                    <a:pt x="42843" y="193147"/>
                    <a:pt x="43910" y="192442"/>
                    <a:pt x="44805" y="191336"/>
                  </a:cubicBezTo>
                  <a:cubicBezTo>
                    <a:pt x="47063" y="189539"/>
                    <a:pt x="49006" y="183869"/>
                    <a:pt x="50635" y="174325"/>
                  </a:cubicBezTo>
                  <a:cubicBezTo>
                    <a:pt x="52263" y="164781"/>
                    <a:pt x="53749" y="149792"/>
                    <a:pt x="55092" y="129359"/>
                  </a:cubicBezTo>
                  <a:lnTo>
                    <a:pt x="0" y="129359"/>
                  </a:lnTo>
                  <a:cubicBezTo>
                    <a:pt x="1652" y="120338"/>
                    <a:pt x="3262" y="109829"/>
                    <a:pt x="4829" y="97829"/>
                  </a:cubicBezTo>
                  <a:cubicBezTo>
                    <a:pt x="6396" y="85830"/>
                    <a:pt x="7605" y="74404"/>
                    <a:pt x="8458" y="63551"/>
                  </a:cubicBezTo>
                  <a:lnTo>
                    <a:pt x="57836" y="63551"/>
                  </a:lnTo>
                  <a:lnTo>
                    <a:pt x="57836" y="26718"/>
                  </a:lnTo>
                  <a:lnTo>
                    <a:pt x="2286" y="26718"/>
                  </a:lnTo>
                  <a:moveTo>
                    <a:pt x="304966" y="11201"/>
                  </a:moveTo>
                  <a:lnTo>
                    <a:pt x="427010" y="11201"/>
                  </a:lnTo>
                  <a:lnTo>
                    <a:pt x="427010" y="189720"/>
                  </a:lnTo>
                  <a:cubicBezTo>
                    <a:pt x="427043" y="194122"/>
                    <a:pt x="426464" y="197552"/>
                    <a:pt x="425271" y="200010"/>
                  </a:cubicBezTo>
                  <a:cubicBezTo>
                    <a:pt x="424078" y="202468"/>
                    <a:pt x="422072" y="204297"/>
                    <a:pt x="419254" y="205497"/>
                  </a:cubicBezTo>
                  <a:cubicBezTo>
                    <a:pt x="416355" y="206616"/>
                    <a:pt x="412337" y="207349"/>
                    <a:pt x="407202" y="207697"/>
                  </a:cubicBezTo>
                  <a:cubicBezTo>
                    <a:pt x="402066" y="208045"/>
                    <a:pt x="395415" y="208150"/>
                    <a:pt x="387248" y="208011"/>
                  </a:cubicBezTo>
                  <a:cubicBezTo>
                    <a:pt x="386967" y="205973"/>
                    <a:pt x="386329" y="203649"/>
                    <a:pt x="385334" y="201039"/>
                  </a:cubicBezTo>
                  <a:cubicBezTo>
                    <a:pt x="384338" y="198429"/>
                    <a:pt x="383300" y="196105"/>
                    <a:pt x="382218" y="194067"/>
                  </a:cubicBezTo>
                  <a:cubicBezTo>
                    <a:pt x="388515" y="194291"/>
                    <a:pt x="394041" y="194414"/>
                    <a:pt x="398797" y="194438"/>
                  </a:cubicBezTo>
                  <a:cubicBezTo>
                    <a:pt x="403552" y="194462"/>
                    <a:pt x="406793" y="194415"/>
                    <a:pt x="408519" y="194295"/>
                  </a:cubicBezTo>
                  <a:cubicBezTo>
                    <a:pt x="410220" y="194324"/>
                    <a:pt x="411450" y="193981"/>
                    <a:pt x="412208" y="193266"/>
                  </a:cubicBezTo>
                  <a:cubicBezTo>
                    <a:pt x="412965" y="192551"/>
                    <a:pt x="413337" y="191293"/>
                    <a:pt x="413323" y="189492"/>
                  </a:cubicBezTo>
                  <a:lnTo>
                    <a:pt x="413323" y="24889"/>
                  </a:lnTo>
                  <a:lnTo>
                    <a:pt x="318425" y="24889"/>
                  </a:lnTo>
                  <a:lnTo>
                    <a:pt x="318425" y="95310"/>
                  </a:lnTo>
                  <a:cubicBezTo>
                    <a:pt x="318524" y="107146"/>
                    <a:pt x="317972" y="119838"/>
                    <a:pt x="316768" y="133387"/>
                  </a:cubicBezTo>
                  <a:cubicBezTo>
                    <a:pt x="315564" y="146935"/>
                    <a:pt x="313116" y="160257"/>
                    <a:pt x="309425" y="173350"/>
                  </a:cubicBezTo>
                  <a:cubicBezTo>
                    <a:pt x="305733" y="186444"/>
                    <a:pt x="300204" y="198226"/>
                    <a:pt x="292839" y="208697"/>
                  </a:cubicBezTo>
                  <a:cubicBezTo>
                    <a:pt x="291566" y="207349"/>
                    <a:pt x="289821" y="205873"/>
                    <a:pt x="287605" y="204268"/>
                  </a:cubicBezTo>
                  <a:cubicBezTo>
                    <a:pt x="285388" y="202663"/>
                    <a:pt x="283472" y="201473"/>
                    <a:pt x="281856" y="200696"/>
                  </a:cubicBezTo>
                  <a:cubicBezTo>
                    <a:pt x="285154" y="196004"/>
                    <a:pt x="287996" y="191097"/>
                    <a:pt x="290379" y="185975"/>
                  </a:cubicBezTo>
                  <a:cubicBezTo>
                    <a:pt x="292763" y="180853"/>
                    <a:pt x="294803" y="175547"/>
                    <a:pt x="296500" y="170056"/>
                  </a:cubicBezTo>
                  <a:cubicBezTo>
                    <a:pt x="286431" y="177867"/>
                    <a:pt x="278755" y="183866"/>
                    <a:pt x="273472" y="188053"/>
                  </a:cubicBezTo>
                  <a:cubicBezTo>
                    <a:pt x="268189" y="192239"/>
                    <a:pt x="264442" y="195308"/>
                    <a:pt x="262233" y="197258"/>
                  </a:cubicBezTo>
                  <a:cubicBezTo>
                    <a:pt x="260023" y="199209"/>
                    <a:pt x="258494" y="200736"/>
                    <a:pt x="257646" y="201839"/>
                  </a:cubicBezTo>
                  <a:cubicBezTo>
                    <a:pt x="256518" y="200358"/>
                    <a:pt x="255003" y="198577"/>
                    <a:pt x="253103" y="196495"/>
                  </a:cubicBezTo>
                  <a:cubicBezTo>
                    <a:pt x="251203" y="194414"/>
                    <a:pt x="249517" y="192689"/>
                    <a:pt x="248045" y="191322"/>
                  </a:cubicBezTo>
                  <a:cubicBezTo>
                    <a:pt x="250469" y="189677"/>
                    <a:pt x="253108" y="186847"/>
                    <a:pt x="255960" y="182831"/>
                  </a:cubicBezTo>
                  <a:cubicBezTo>
                    <a:pt x="258813" y="178815"/>
                    <a:pt x="260366" y="173873"/>
                    <a:pt x="260618" y="168003"/>
                  </a:cubicBezTo>
                  <a:lnTo>
                    <a:pt x="260618" y="86853"/>
                  </a:lnTo>
                  <a:lnTo>
                    <a:pt x="227700" y="86853"/>
                  </a:lnTo>
                  <a:lnTo>
                    <a:pt x="227700" y="72223"/>
                  </a:lnTo>
                  <a:lnTo>
                    <a:pt x="275220" y="72223"/>
                  </a:lnTo>
                  <a:lnTo>
                    <a:pt x="275220" y="169144"/>
                  </a:lnTo>
                  <a:lnTo>
                    <a:pt x="292610" y="156129"/>
                  </a:lnTo>
                  <a:cubicBezTo>
                    <a:pt x="293211" y="157792"/>
                    <a:pt x="293954" y="159611"/>
                    <a:pt x="294841" y="161586"/>
                  </a:cubicBezTo>
                  <a:cubicBezTo>
                    <a:pt x="295728" y="163560"/>
                    <a:pt x="296586" y="165319"/>
                    <a:pt x="297415" y="166863"/>
                  </a:cubicBezTo>
                  <a:cubicBezTo>
                    <a:pt x="300633" y="154952"/>
                    <a:pt x="302721" y="142827"/>
                    <a:pt x="303679" y="130490"/>
                  </a:cubicBezTo>
                  <a:cubicBezTo>
                    <a:pt x="304637" y="118153"/>
                    <a:pt x="305067" y="106426"/>
                    <a:pt x="304966" y="95310"/>
                  </a:cubicBezTo>
                  <a:moveTo>
                    <a:pt x="252388" y="5943"/>
                  </a:moveTo>
                  <a:cubicBezTo>
                    <a:pt x="258789" y="11272"/>
                    <a:pt x="265233" y="17058"/>
                    <a:pt x="271720" y="23303"/>
                  </a:cubicBezTo>
                  <a:cubicBezTo>
                    <a:pt x="278206" y="29548"/>
                    <a:pt x="283339" y="35111"/>
                    <a:pt x="287118" y="39992"/>
                  </a:cubicBezTo>
                  <a:lnTo>
                    <a:pt x="276593" y="50519"/>
                  </a:lnTo>
                  <a:cubicBezTo>
                    <a:pt x="272841" y="45503"/>
                    <a:pt x="267789" y="39745"/>
                    <a:pt x="261437" y="33245"/>
                  </a:cubicBezTo>
                  <a:cubicBezTo>
                    <a:pt x="255085" y="26745"/>
                    <a:pt x="248716" y="20766"/>
                    <a:pt x="242330" y="15307"/>
                  </a:cubicBezTo>
                  <a:moveTo>
                    <a:pt x="527151" y="0"/>
                  </a:moveTo>
                  <a:lnTo>
                    <a:pt x="540867" y="5029"/>
                  </a:lnTo>
                  <a:cubicBezTo>
                    <a:pt x="539500" y="7758"/>
                    <a:pt x="538062" y="10415"/>
                    <a:pt x="536552" y="13001"/>
                  </a:cubicBezTo>
                  <a:cubicBezTo>
                    <a:pt x="535043" y="15587"/>
                    <a:pt x="533433" y="18188"/>
                    <a:pt x="531723" y="20802"/>
                  </a:cubicBezTo>
                  <a:lnTo>
                    <a:pt x="593217" y="20802"/>
                  </a:lnTo>
                  <a:lnTo>
                    <a:pt x="596417" y="19888"/>
                  </a:lnTo>
                  <a:lnTo>
                    <a:pt x="606247" y="27190"/>
                  </a:lnTo>
                  <a:cubicBezTo>
                    <a:pt x="602294" y="33324"/>
                    <a:pt x="597798" y="39562"/>
                    <a:pt x="592760" y="45905"/>
                  </a:cubicBezTo>
                  <a:cubicBezTo>
                    <a:pt x="587721" y="52248"/>
                    <a:pt x="582539" y="58206"/>
                    <a:pt x="577215" y="63779"/>
                  </a:cubicBezTo>
                  <a:lnTo>
                    <a:pt x="641223" y="63779"/>
                  </a:lnTo>
                  <a:lnTo>
                    <a:pt x="641223" y="144909"/>
                  </a:lnTo>
                  <a:lnTo>
                    <a:pt x="626135" y="144909"/>
                  </a:lnTo>
                  <a:lnTo>
                    <a:pt x="626135" y="134159"/>
                  </a:lnTo>
                  <a:lnTo>
                    <a:pt x="499948" y="134159"/>
                  </a:lnTo>
                  <a:lnTo>
                    <a:pt x="499948" y="174184"/>
                  </a:lnTo>
                  <a:cubicBezTo>
                    <a:pt x="499643" y="180693"/>
                    <a:pt x="501510" y="185172"/>
                    <a:pt x="505549" y="187621"/>
                  </a:cubicBezTo>
                  <a:cubicBezTo>
                    <a:pt x="509587" y="190071"/>
                    <a:pt x="517626" y="191233"/>
                    <a:pt x="529666" y="191109"/>
                  </a:cubicBezTo>
                  <a:lnTo>
                    <a:pt x="620877" y="191109"/>
                  </a:lnTo>
                  <a:cubicBezTo>
                    <a:pt x="628379" y="191219"/>
                    <a:pt x="634051" y="190288"/>
                    <a:pt x="637895" y="188314"/>
                  </a:cubicBezTo>
                  <a:cubicBezTo>
                    <a:pt x="641739" y="186340"/>
                    <a:pt x="644465" y="182664"/>
                    <a:pt x="646074" y="177285"/>
                  </a:cubicBezTo>
                  <a:cubicBezTo>
                    <a:pt x="647683" y="171906"/>
                    <a:pt x="648885" y="164163"/>
                    <a:pt x="649681" y="154057"/>
                  </a:cubicBezTo>
                  <a:cubicBezTo>
                    <a:pt x="651814" y="155439"/>
                    <a:pt x="654234" y="156621"/>
                    <a:pt x="656939" y="157603"/>
                  </a:cubicBezTo>
                  <a:cubicBezTo>
                    <a:pt x="659644" y="158584"/>
                    <a:pt x="662178" y="159308"/>
                    <a:pt x="664540" y="159775"/>
                  </a:cubicBezTo>
                  <a:cubicBezTo>
                    <a:pt x="663396" y="171419"/>
                    <a:pt x="661519" y="180546"/>
                    <a:pt x="658910" y="187157"/>
                  </a:cubicBezTo>
                  <a:cubicBezTo>
                    <a:pt x="656300" y="193767"/>
                    <a:pt x="652053" y="198421"/>
                    <a:pt x="646167" y="201119"/>
                  </a:cubicBezTo>
                  <a:cubicBezTo>
                    <a:pt x="640282" y="203817"/>
                    <a:pt x="631852" y="205119"/>
                    <a:pt x="620877" y="205025"/>
                  </a:cubicBezTo>
                  <a:lnTo>
                    <a:pt x="531038" y="205025"/>
                  </a:lnTo>
                  <a:cubicBezTo>
                    <a:pt x="513931" y="205302"/>
                    <a:pt x="501967" y="203266"/>
                    <a:pt x="495147" y="198917"/>
                  </a:cubicBezTo>
                  <a:cubicBezTo>
                    <a:pt x="488327" y="194569"/>
                    <a:pt x="485051" y="186248"/>
                    <a:pt x="485318" y="173956"/>
                  </a:cubicBezTo>
                  <a:lnTo>
                    <a:pt x="485318" y="74045"/>
                  </a:lnTo>
                  <a:cubicBezTo>
                    <a:pt x="481865" y="77124"/>
                    <a:pt x="478312" y="80047"/>
                    <a:pt x="474659" y="82815"/>
                  </a:cubicBezTo>
                  <a:cubicBezTo>
                    <a:pt x="471006" y="85582"/>
                    <a:pt x="467396" y="88222"/>
                    <a:pt x="463829" y="90734"/>
                  </a:cubicBezTo>
                  <a:cubicBezTo>
                    <a:pt x="463048" y="88856"/>
                    <a:pt x="461810" y="86493"/>
                    <a:pt x="460114" y="83643"/>
                  </a:cubicBezTo>
                  <a:cubicBezTo>
                    <a:pt x="458419" y="80793"/>
                    <a:pt x="456838" y="78431"/>
                    <a:pt x="455371" y="76555"/>
                  </a:cubicBezTo>
                  <a:cubicBezTo>
                    <a:pt x="469677" y="67715"/>
                    <a:pt x="483184" y="56671"/>
                    <a:pt x="495890" y="43421"/>
                  </a:cubicBezTo>
                  <a:cubicBezTo>
                    <a:pt x="508597" y="30171"/>
                    <a:pt x="519017" y="15697"/>
                    <a:pt x="527151" y="0"/>
                  </a:cubicBezTo>
                </a:path>
              </a:pathLst>
            </a:custGeom>
            <a:solidFill>
              <a:schemeClr val="accent1">
                <a:alpha val="100000"/>
              </a:schemeClr>
            </a:solidFill>
            <a:ln w="9525">
              <a:solidFill>
                <a:srgbClr val="FFFFFF">
                  <a:alpha val="0"/>
                </a:srgbClr>
              </a:solidFill>
            </a:ln>
          </p:spPr>
          <p:txBody>
            <a:bodyPr anchor="ctr"/>
            <a:lstStyle/>
            <a:p>
              <a:pPr marL="0" algn="ctr"/>
              <a:endParaRPr>
                <a:solidFill>
                  <a:schemeClr val="bg1"/>
                </a:solidFill>
                <a:latin typeface="+mn-lt"/>
                <a:ea typeface="+mn-ea"/>
              </a:endParaRPr>
            </a:p>
          </p:txBody>
        </p:sp>
      </p:grpSp>
      <p:sp>
        <p:nvSpPr>
          <p:cNvPr id="20" name="文本2"/>
          <p:cNvSpPr txBox="1"/>
          <p:nvPr>
            <p:custDataLst>
              <p:tags r:id="rId1"/>
            </p:custDataLst>
          </p:nvPr>
        </p:nvSpPr>
        <p:spPr>
          <a:xfrm>
            <a:off x="2152650" y="508635"/>
            <a:ext cx="7574280" cy="6797040"/>
          </a:xfrm>
          <a:prstGeom prst="rect">
            <a:avLst/>
          </a:prstGeom>
          <a:noFill/>
        </p:spPr>
        <p:txBody>
          <a:bodyPr wrap="square" anchor="t">
            <a:normAutofit/>
          </a:bodyPr>
          <a:lstStyle/>
          <a:p>
            <a:pPr marL="0" algn="l">
              <a:lnSpc>
                <a:spcPts val="4300"/>
              </a:lnSpc>
            </a:pPr>
            <a:r>
              <a:rPr lang="zh-CN" altLang="en-US" sz="2900" b="1" i="0">
                <a:solidFill>
                  <a:schemeClr val="tx1"/>
                </a:solidFill>
                <a:latin typeface="+mn-lt"/>
                <a:ea typeface="+mn-ea"/>
              </a:rPr>
              <a:t>quarter  	</a:t>
            </a:r>
            <a:endParaRPr lang="zh-CN" altLang="en-US" sz="2900" b="1" i="0">
              <a:solidFill>
                <a:schemeClr val="tx1"/>
              </a:solidFill>
              <a:latin typeface="+mn-lt"/>
              <a:ea typeface="+mn-ea"/>
            </a:endParaRPr>
          </a:p>
          <a:p>
            <a:pPr marL="0" algn="l">
              <a:lnSpc>
                <a:spcPts val="4300"/>
              </a:lnSpc>
            </a:pPr>
            <a:r>
              <a:rPr lang="zh-CN" altLang="en-US" sz="2900" b="1" i="0">
                <a:solidFill>
                  <a:schemeClr val="tx1"/>
                </a:solidFill>
                <a:latin typeface="+mn-lt"/>
                <a:ea typeface="+mn-ea"/>
              </a:rPr>
              <a:t>half 	       </a:t>
            </a:r>
            <a:endParaRPr lang="zh-CN" altLang="en-US" sz="2900" b="1" i="0">
              <a:solidFill>
                <a:schemeClr val="tx1"/>
              </a:solidFill>
              <a:latin typeface="+mn-lt"/>
              <a:ea typeface="+mn-ea"/>
            </a:endParaRPr>
          </a:p>
          <a:p>
            <a:pPr marL="0" algn="l">
              <a:lnSpc>
                <a:spcPts val="4300"/>
              </a:lnSpc>
            </a:pPr>
            <a:r>
              <a:rPr lang="zh-CN" altLang="en-US" sz="2900" b="1" i="0">
                <a:solidFill>
                  <a:schemeClr val="tx1"/>
                </a:solidFill>
                <a:latin typeface="+mn-lt"/>
                <a:ea typeface="+mn-ea"/>
              </a:rPr>
              <a:t>10% off  	</a:t>
            </a:r>
            <a:endParaRPr lang="zh-CN" altLang="en-US" sz="2900" b="1" i="0">
              <a:solidFill>
                <a:schemeClr val="tx1"/>
              </a:solidFill>
              <a:latin typeface="+mn-lt"/>
              <a:ea typeface="+mn-ea"/>
            </a:endParaRPr>
          </a:p>
          <a:p>
            <a:pPr marL="0" algn="l">
              <a:lnSpc>
                <a:spcPts val="4300"/>
              </a:lnSpc>
            </a:pPr>
            <a:r>
              <a:rPr lang="zh-CN" altLang="en-US" sz="2900" b="1" i="0">
                <a:solidFill>
                  <a:schemeClr val="tx1"/>
                </a:solidFill>
                <a:latin typeface="+mn-lt"/>
                <a:ea typeface="+mn-ea"/>
              </a:rPr>
              <a:t>double  	</a:t>
            </a:r>
            <a:endParaRPr lang="zh-CN" altLang="en-US" sz="2900" b="1" i="0">
              <a:solidFill>
                <a:schemeClr val="tx1"/>
              </a:solidFill>
              <a:latin typeface="+mn-lt"/>
              <a:ea typeface="+mn-ea"/>
            </a:endParaRPr>
          </a:p>
          <a:p>
            <a:pPr marL="0" algn="l">
              <a:lnSpc>
                <a:spcPts val="4300"/>
              </a:lnSpc>
            </a:pPr>
            <a:r>
              <a:rPr lang="zh-CN" altLang="en-US" sz="2900" b="1" i="0">
                <a:solidFill>
                  <a:schemeClr val="tx1"/>
                </a:solidFill>
                <a:latin typeface="+mn-lt"/>
                <a:ea typeface="+mn-ea"/>
              </a:rPr>
              <a:t>degree 	</a:t>
            </a:r>
            <a:endParaRPr lang="zh-CN" altLang="en-US" sz="2900" b="1" i="0">
              <a:solidFill>
                <a:schemeClr val="tx1"/>
              </a:solidFill>
              <a:latin typeface="+mn-lt"/>
              <a:ea typeface="+mn-ea"/>
            </a:endParaRPr>
          </a:p>
          <a:p>
            <a:pPr marL="0" algn="l">
              <a:lnSpc>
                <a:spcPts val="4300"/>
              </a:lnSpc>
            </a:pPr>
            <a:r>
              <a:rPr lang="zh-CN" altLang="en-US" sz="2900" b="1" i="0">
                <a:solidFill>
                  <a:schemeClr val="tx1"/>
                </a:solidFill>
                <a:latin typeface="+mn-lt"/>
                <a:ea typeface="+mn-ea"/>
              </a:rPr>
              <a:t>discount            </a:t>
            </a:r>
            <a:endParaRPr lang="zh-CN" altLang="en-US" sz="2900" b="1" i="0">
              <a:solidFill>
                <a:schemeClr val="tx1"/>
              </a:solidFill>
              <a:latin typeface="+mn-lt"/>
              <a:ea typeface="+mn-ea"/>
            </a:endParaRPr>
          </a:p>
          <a:p>
            <a:pPr marL="0" algn="l">
              <a:lnSpc>
                <a:spcPts val="4300"/>
              </a:lnSpc>
            </a:pPr>
            <a:r>
              <a:rPr lang="zh-CN" altLang="en-US" sz="2900" b="1" i="0">
                <a:solidFill>
                  <a:schemeClr val="tx1"/>
                </a:solidFill>
                <a:latin typeface="+mn-lt"/>
                <a:ea typeface="+mn-ea"/>
              </a:rPr>
              <a:t>percent              </a:t>
            </a:r>
            <a:endParaRPr lang="zh-CN" altLang="en-US" sz="2900" b="1" i="0">
              <a:solidFill>
                <a:schemeClr val="tx1"/>
              </a:solidFill>
              <a:latin typeface="+mn-lt"/>
              <a:ea typeface="+mn-ea"/>
            </a:endParaRPr>
          </a:p>
          <a:p>
            <a:pPr marL="0" algn="l">
              <a:lnSpc>
                <a:spcPts val="4300"/>
              </a:lnSpc>
            </a:pPr>
            <a:r>
              <a:rPr lang="zh-CN" altLang="en-US" sz="2900" b="1" i="0">
                <a:solidFill>
                  <a:schemeClr val="tx1"/>
                </a:solidFill>
                <a:latin typeface="+mn-lt"/>
                <a:ea typeface="+mn-ea"/>
              </a:rPr>
              <a:t>point  	   </a:t>
            </a:r>
            <a:endParaRPr lang="zh-CN" altLang="en-US" sz="2900" b="1" i="0">
              <a:solidFill>
                <a:schemeClr val="tx1"/>
              </a:solidFill>
              <a:latin typeface="+mn-lt"/>
              <a:ea typeface="+mn-ea"/>
            </a:endParaRPr>
          </a:p>
          <a:p>
            <a:pPr marL="0" algn="l">
              <a:lnSpc>
                <a:spcPts val="4300"/>
              </a:lnSpc>
            </a:pPr>
            <a:r>
              <a:rPr lang="zh-CN" altLang="en-US" sz="2900" b="1" i="0">
                <a:solidFill>
                  <a:schemeClr val="tx1"/>
                </a:solidFill>
                <a:latin typeface="+mn-lt"/>
                <a:ea typeface="+mn-ea"/>
              </a:rPr>
              <a:t>d</a:t>
            </a:r>
            <a:r>
              <a:rPr lang="en-US" altLang="zh-CN" sz="2900" b="1" i="0">
                <a:solidFill>
                  <a:schemeClr val="tx1"/>
                </a:solidFill>
                <a:latin typeface="+mn-lt"/>
                <a:ea typeface="+mn-ea"/>
              </a:rPr>
              <a:t>uration</a:t>
            </a:r>
            <a:r>
              <a:rPr lang="zh-CN" altLang="en-US" sz="2900" b="1" i="0">
                <a:solidFill>
                  <a:schemeClr val="tx1"/>
                </a:solidFill>
                <a:latin typeface="+mn-lt"/>
                <a:ea typeface="+mn-ea"/>
              </a:rPr>
              <a:t> 	</a:t>
            </a:r>
            <a:endParaRPr lang="zh-CN" altLang="en-US" sz="2900" b="1" i="0">
              <a:solidFill>
                <a:schemeClr val="tx1"/>
              </a:solidFill>
              <a:latin typeface="+mn-lt"/>
              <a:ea typeface="+mn-ea"/>
            </a:endParaRPr>
          </a:p>
          <a:p>
            <a:pPr marL="0" algn="l">
              <a:lnSpc>
                <a:spcPts val="4300"/>
              </a:lnSpc>
            </a:pPr>
            <a:r>
              <a:rPr lang="zh-CN" altLang="en-US" sz="2900" b="1" i="0">
                <a:solidFill>
                  <a:schemeClr val="tx1"/>
                </a:solidFill>
                <a:latin typeface="+mn-lt"/>
                <a:ea typeface="+mn-ea"/>
              </a:rPr>
              <a:t>delay 	</a:t>
            </a:r>
            <a:endParaRPr lang="zh-CN" altLang="en-US" sz="2900" b="1" i="0">
              <a:solidFill>
                <a:schemeClr val="tx1"/>
              </a:solidFill>
              <a:latin typeface="+mn-lt"/>
              <a:ea typeface="+mn-ea"/>
            </a:endParaRPr>
          </a:p>
          <a:p>
            <a:pPr marL="0" algn="l">
              <a:lnSpc>
                <a:spcPts val="4300"/>
              </a:lnSpc>
            </a:pPr>
            <a:r>
              <a:rPr lang="zh-CN" altLang="en-US" sz="2900" b="1" i="0">
                <a:solidFill>
                  <a:schemeClr val="tx1"/>
                </a:solidFill>
                <a:latin typeface="+mn-lt"/>
                <a:ea typeface="+mn-ea"/>
              </a:rPr>
              <a:t>size  	</a:t>
            </a:r>
            <a:endParaRPr lang="zh-CN" altLang="en-US" sz="2900" b="1" i="0">
              <a:solidFill>
                <a:schemeClr val="tx1"/>
              </a:solidFill>
              <a:latin typeface="+mn-lt"/>
              <a:ea typeface="+mn-ea"/>
            </a:endParaRPr>
          </a:p>
          <a:p>
            <a:pPr marL="0" algn="l"/>
            <a:endParaRPr lang="zh-CN" altLang="en-US" sz="2900" b="1" i="0">
              <a:solidFill>
                <a:schemeClr val="tx1"/>
              </a:solidFill>
              <a:latin typeface="+mn-lt"/>
              <a:ea typeface="+mn-ea"/>
            </a:endParaRPr>
          </a:p>
        </p:txBody>
      </p:sp>
      <p:sp>
        <p:nvSpPr>
          <p:cNvPr id="21" name="文本3"/>
          <p:cNvSpPr txBox="1"/>
          <p:nvPr>
            <p:custDataLst>
              <p:tags r:id="rId2"/>
            </p:custDataLst>
          </p:nvPr>
        </p:nvSpPr>
        <p:spPr>
          <a:xfrm>
            <a:off x="6611518" y="627891"/>
            <a:ext cx="3035303" cy="619072"/>
          </a:xfrm>
          <a:prstGeom prst="rect">
            <a:avLst/>
          </a:prstGeom>
          <a:noFill/>
        </p:spPr>
        <p:txBody>
          <a:bodyPr wrap="square" anchor="t">
            <a:normAutofit fontScale="90000"/>
          </a:bodyPr>
          <a:lstStyle/>
          <a:p>
            <a:pPr marL="0" algn="l">
              <a:lnSpc>
                <a:spcPts val="3300"/>
              </a:lnSpc>
            </a:pPr>
            <a:r>
              <a:rPr lang="zh-CN" altLang="en-US" sz="2800" b="0" i="0">
                <a:solidFill>
                  <a:schemeClr val="tx1"/>
                </a:solidFill>
                <a:latin typeface="+mn-lt"/>
                <a:ea typeface="+mn-ea"/>
              </a:rPr>
              <a:t>四分之一，15分钟</a:t>
            </a:r>
            <a:endParaRPr lang="zh-CN" altLang="en-US" sz="2800" b="0" i="0">
              <a:solidFill>
                <a:schemeClr val="tx1"/>
              </a:solidFill>
              <a:latin typeface="+mn-lt"/>
              <a:ea typeface="+mn-ea"/>
            </a:endParaRPr>
          </a:p>
        </p:txBody>
      </p:sp>
      <p:sp>
        <p:nvSpPr>
          <p:cNvPr id="22" name="文本4"/>
          <p:cNvSpPr txBox="1"/>
          <p:nvPr>
            <p:custDataLst>
              <p:tags r:id="rId3"/>
            </p:custDataLst>
          </p:nvPr>
        </p:nvSpPr>
        <p:spPr>
          <a:xfrm>
            <a:off x="6611471" y="1119038"/>
            <a:ext cx="901700" cy="619072"/>
          </a:xfrm>
          <a:prstGeom prst="rect">
            <a:avLst/>
          </a:prstGeom>
          <a:noFill/>
        </p:spPr>
        <p:txBody>
          <a:bodyPr wrap="square" anchor="t">
            <a:normAutofit/>
          </a:bodyPr>
          <a:lstStyle/>
          <a:p>
            <a:pPr marL="0" algn="l">
              <a:lnSpc>
                <a:spcPts val="3300"/>
              </a:lnSpc>
            </a:pPr>
            <a:r>
              <a:rPr lang="zh-CN" altLang="en-US" sz="2800" b="0" i="0">
                <a:solidFill>
                  <a:schemeClr val="tx1"/>
                </a:solidFill>
                <a:latin typeface="+mn-lt"/>
                <a:ea typeface="+mn-ea"/>
              </a:rPr>
              <a:t>一半</a:t>
            </a:r>
            <a:endParaRPr lang="zh-CN" altLang="en-US" sz="2800" b="0" i="0">
              <a:solidFill>
                <a:schemeClr val="tx1"/>
              </a:solidFill>
              <a:latin typeface="+mn-lt"/>
              <a:ea typeface="+mn-ea"/>
            </a:endParaRPr>
          </a:p>
        </p:txBody>
      </p:sp>
      <p:sp>
        <p:nvSpPr>
          <p:cNvPr id="23" name="文本5"/>
          <p:cNvSpPr txBox="1"/>
          <p:nvPr>
            <p:custDataLst>
              <p:tags r:id="rId4"/>
            </p:custDataLst>
          </p:nvPr>
        </p:nvSpPr>
        <p:spPr>
          <a:xfrm>
            <a:off x="6611661" y="1637636"/>
            <a:ext cx="1613440" cy="619072"/>
          </a:xfrm>
          <a:prstGeom prst="rect">
            <a:avLst/>
          </a:prstGeom>
          <a:noFill/>
        </p:spPr>
        <p:txBody>
          <a:bodyPr wrap="square" anchor="t">
            <a:normAutofit/>
          </a:bodyPr>
          <a:lstStyle/>
          <a:p>
            <a:pPr marL="0" algn="l">
              <a:lnSpc>
                <a:spcPts val="3300"/>
              </a:lnSpc>
            </a:pPr>
            <a:r>
              <a:rPr lang="zh-CN" altLang="en-US" sz="2800" b="0" i="0">
                <a:solidFill>
                  <a:schemeClr val="tx1"/>
                </a:solidFill>
                <a:latin typeface="+mn-lt"/>
                <a:ea typeface="+mn-ea"/>
              </a:rPr>
              <a:t>打九折</a:t>
            </a:r>
            <a:endParaRPr lang="zh-CN" altLang="en-US" sz="2800" b="0" i="0">
              <a:solidFill>
                <a:schemeClr val="tx1"/>
              </a:solidFill>
              <a:latin typeface="+mn-lt"/>
              <a:ea typeface="+mn-ea"/>
            </a:endParaRPr>
          </a:p>
        </p:txBody>
      </p:sp>
      <p:sp>
        <p:nvSpPr>
          <p:cNvPr id="24" name="文本6"/>
          <p:cNvSpPr txBox="1"/>
          <p:nvPr>
            <p:custDataLst>
              <p:tags r:id="rId5"/>
            </p:custDataLst>
          </p:nvPr>
        </p:nvSpPr>
        <p:spPr>
          <a:xfrm>
            <a:off x="6611890" y="2128869"/>
            <a:ext cx="2679700" cy="619072"/>
          </a:xfrm>
          <a:prstGeom prst="rect">
            <a:avLst/>
          </a:prstGeom>
          <a:noFill/>
        </p:spPr>
        <p:txBody>
          <a:bodyPr wrap="square" anchor="t">
            <a:normAutofit/>
          </a:bodyPr>
          <a:lstStyle/>
          <a:p>
            <a:pPr marL="0" algn="l">
              <a:lnSpc>
                <a:spcPts val="3300"/>
              </a:lnSpc>
            </a:pPr>
            <a:r>
              <a:rPr lang="zh-CN" altLang="en-US" sz="2800" b="0" i="0">
                <a:solidFill>
                  <a:schemeClr val="tx1"/>
                </a:solidFill>
                <a:latin typeface="+mn-lt"/>
                <a:ea typeface="+mn-ea"/>
              </a:rPr>
              <a:t>两倍的，成双的</a:t>
            </a:r>
            <a:endParaRPr lang="zh-CN" altLang="en-US" sz="2800" b="0" i="0">
              <a:solidFill>
                <a:schemeClr val="tx1"/>
              </a:solidFill>
              <a:latin typeface="+mn-lt"/>
              <a:ea typeface="+mn-ea"/>
            </a:endParaRPr>
          </a:p>
        </p:txBody>
      </p:sp>
      <p:sp>
        <p:nvSpPr>
          <p:cNvPr id="25" name="文本7"/>
          <p:cNvSpPr txBox="1"/>
          <p:nvPr>
            <p:custDataLst>
              <p:tags r:id="rId6"/>
            </p:custDataLst>
          </p:nvPr>
        </p:nvSpPr>
        <p:spPr>
          <a:xfrm>
            <a:off x="6611576" y="2699874"/>
            <a:ext cx="1968500" cy="619072"/>
          </a:xfrm>
          <a:prstGeom prst="rect">
            <a:avLst/>
          </a:prstGeom>
          <a:noFill/>
        </p:spPr>
        <p:txBody>
          <a:bodyPr wrap="square" anchor="t">
            <a:normAutofit/>
          </a:bodyPr>
          <a:lstStyle/>
          <a:p>
            <a:pPr marL="0" algn="l">
              <a:lnSpc>
                <a:spcPts val="3300"/>
              </a:lnSpc>
            </a:pPr>
            <a:r>
              <a:rPr lang="zh-CN" altLang="en-US" sz="2800" b="0" i="0">
                <a:solidFill>
                  <a:schemeClr val="tx1"/>
                </a:solidFill>
                <a:latin typeface="+mn-lt"/>
                <a:ea typeface="+mn-ea"/>
              </a:rPr>
              <a:t>度数，学位</a:t>
            </a:r>
            <a:endParaRPr lang="zh-CN" altLang="en-US" sz="2800" b="0" i="0">
              <a:solidFill>
                <a:schemeClr val="tx1"/>
              </a:solidFill>
              <a:latin typeface="+mn-lt"/>
              <a:ea typeface="+mn-ea"/>
            </a:endParaRPr>
          </a:p>
        </p:txBody>
      </p:sp>
      <p:sp>
        <p:nvSpPr>
          <p:cNvPr id="26" name="文本8"/>
          <p:cNvSpPr txBox="1"/>
          <p:nvPr>
            <p:custDataLst>
              <p:tags r:id="rId7"/>
            </p:custDataLst>
          </p:nvPr>
        </p:nvSpPr>
        <p:spPr>
          <a:xfrm>
            <a:off x="6562198" y="3191583"/>
            <a:ext cx="1000506" cy="619072"/>
          </a:xfrm>
          <a:prstGeom prst="rect">
            <a:avLst/>
          </a:prstGeom>
          <a:noFill/>
        </p:spPr>
        <p:txBody>
          <a:bodyPr wrap="square" anchor="t">
            <a:normAutofit/>
          </a:bodyPr>
          <a:lstStyle/>
          <a:p>
            <a:pPr marL="0" algn="l">
              <a:lnSpc>
                <a:spcPts val="3300"/>
              </a:lnSpc>
            </a:pPr>
            <a:r>
              <a:rPr lang="zh-CN" altLang="en-US" sz="2800" b="0" i="0">
                <a:solidFill>
                  <a:schemeClr val="tx1"/>
                </a:solidFill>
                <a:latin typeface="+mn-lt"/>
                <a:ea typeface="+mn-ea"/>
              </a:rPr>
              <a:t> 折扣</a:t>
            </a:r>
            <a:endParaRPr lang="zh-CN" altLang="en-US" sz="2800" b="0" i="0">
              <a:solidFill>
                <a:schemeClr val="tx1"/>
              </a:solidFill>
              <a:latin typeface="+mn-lt"/>
              <a:ea typeface="+mn-ea"/>
            </a:endParaRPr>
          </a:p>
        </p:txBody>
      </p:sp>
      <p:sp>
        <p:nvSpPr>
          <p:cNvPr id="27" name="文本9"/>
          <p:cNvSpPr txBox="1"/>
          <p:nvPr>
            <p:custDataLst>
              <p:tags r:id="rId8"/>
            </p:custDataLst>
          </p:nvPr>
        </p:nvSpPr>
        <p:spPr>
          <a:xfrm>
            <a:off x="6611385" y="3809765"/>
            <a:ext cx="1257300" cy="819093"/>
          </a:xfrm>
          <a:prstGeom prst="rect">
            <a:avLst/>
          </a:prstGeom>
          <a:noFill/>
        </p:spPr>
        <p:txBody>
          <a:bodyPr wrap="square" anchor="t">
            <a:normAutofit/>
          </a:bodyPr>
          <a:lstStyle/>
          <a:p>
            <a:pPr marL="0" algn="l">
              <a:lnSpc>
                <a:spcPts val="3300"/>
              </a:lnSpc>
            </a:pPr>
            <a:r>
              <a:rPr lang="zh-CN" altLang="en-US" sz="2800" b="0" i="0">
                <a:solidFill>
                  <a:schemeClr val="tx1"/>
                </a:solidFill>
                <a:latin typeface="+mn-lt"/>
                <a:ea typeface="+mn-ea"/>
              </a:rPr>
              <a:t>百分比</a:t>
            </a:r>
            <a:endParaRPr lang="zh-CN" altLang="en-US" sz="2800" b="0" i="0">
              <a:solidFill>
                <a:schemeClr val="tx1"/>
              </a:solidFill>
              <a:latin typeface="+mn-lt"/>
              <a:ea typeface="+mn-ea"/>
            </a:endParaRPr>
          </a:p>
        </p:txBody>
      </p:sp>
      <p:sp>
        <p:nvSpPr>
          <p:cNvPr id="28" name="文本10"/>
          <p:cNvSpPr txBox="1"/>
          <p:nvPr>
            <p:custDataLst>
              <p:tags r:id="rId9"/>
            </p:custDataLst>
          </p:nvPr>
        </p:nvSpPr>
        <p:spPr>
          <a:xfrm>
            <a:off x="6611804" y="4327839"/>
            <a:ext cx="546100" cy="619072"/>
          </a:xfrm>
          <a:prstGeom prst="rect">
            <a:avLst/>
          </a:prstGeom>
          <a:noFill/>
        </p:spPr>
        <p:txBody>
          <a:bodyPr wrap="square" anchor="t">
            <a:normAutofit/>
          </a:bodyPr>
          <a:lstStyle/>
          <a:p>
            <a:pPr marL="0" algn="l">
              <a:lnSpc>
                <a:spcPts val="3300"/>
              </a:lnSpc>
            </a:pPr>
            <a:r>
              <a:rPr lang="zh-CN" altLang="en-US" sz="2800" b="0" i="0">
                <a:solidFill>
                  <a:schemeClr val="tx1"/>
                </a:solidFill>
                <a:latin typeface="+mn-lt"/>
                <a:ea typeface="+mn-ea"/>
              </a:rPr>
              <a:t>点</a:t>
            </a:r>
            <a:endParaRPr lang="zh-CN" altLang="en-US" sz="2800" b="0" i="0">
              <a:solidFill>
                <a:schemeClr val="tx1"/>
              </a:solidFill>
              <a:latin typeface="+mn-lt"/>
              <a:ea typeface="+mn-ea"/>
            </a:endParaRPr>
          </a:p>
        </p:txBody>
      </p:sp>
      <p:sp>
        <p:nvSpPr>
          <p:cNvPr id="29" name="文本11"/>
          <p:cNvSpPr txBox="1"/>
          <p:nvPr>
            <p:custDataLst>
              <p:tags r:id="rId10"/>
            </p:custDataLst>
          </p:nvPr>
        </p:nvSpPr>
        <p:spPr>
          <a:xfrm>
            <a:off x="6562090" y="4833620"/>
            <a:ext cx="2927350" cy="619125"/>
          </a:xfrm>
          <a:prstGeom prst="rect">
            <a:avLst/>
          </a:prstGeom>
          <a:noFill/>
        </p:spPr>
        <p:txBody>
          <a:bodyPr wrap="square" anchor="t">
            <a:normAutofit/>
          </a:bodyPr>
          <a:lstStyle/>
          <a:p>
            <a:pPr marL="0" algn="l">
              <a:lnSpc>
                <a:spcPts val="3300"/>
              </a:lnSpc>
            </a:pPr>
            <a:r>
              <a:rPr lang="zh-CN" altLang="en-US" sz="2800" b="0" i="0">
                <a:solidFill>
                  <a:schemeClr val="tx1"/>
                </a:solidFill>
                <a:latin typeface="+mn-lt"/>
                <a:ea typeface="+mn-ea"/>
              </a:rPr>
              <a:t>时长</a:t>
            </a:r>
            <a:endParaRPr lang="zh-CN" altLang="en-US" sz="2800" b="0" i="0">
              <a:solidFill>
                <a:schemeClr val="tx1"/>
              </a:solidFill>
              <a:latin typeface="+mn-lt"/>
              <a:ea typeface="+mn-ea"/>
            </a:endParaRPr>
          </a:p>
        </p:txBody>
      </p:sp>
      <p:sp>
        <p:nvSpPr>
          <p:cNvPr id="30" name="文本12"/>
          <p:cNvSpPr txBox="1"/>
          <p:nvPr>
            <p:custDataLst>
              <p:tags r:id="rId11"/>
            </p:custDataLst>
          </p:nvPr>
        </p:nvSpPr>
        <p:spPr>
          <a:xfrm>
            <a:off x="6611576" y="5451599"/>
            <a:ext cx="901700" cy="619072"/>
          </a:xfrm>
          <a:prstGeom prst="rect">
            <a:avLst/>
          </a:prstGeom>
          <a:noFill/>
        </p:spPr>
        <p:txBody>
          <a:bodyPr wrap="square" anchor="t">
            <a:normAutofit/>
          </a:bodyPr>
          <a:lstStyle/>
          <a:p>
            <a:pPr marL="0" algn="l">
              <a:lnSpc>
                <a:spcPts val="3300"/>
              </a:lnSpc>
            </a:pPr>
            <a:r>
              <a:rPr lang="zh-CN" altLang="en-US" sz="2800" b="0" i="0">
                <a:solidFill>
                  <a:schemeClr val="tx1"/>
                </a:solidFill>
                <a:latin typeface="+mn-lt"/>
                <a:ea typeface="+mn-ea"/>
              </a:rPr>
              <a:t>延迟</a:t>
            </a:r>
            <a:endParaRPr lang="zh-CN" altLang="en-US" sz="2800" b="0" i="0">
              <a:solidFill>
                <a:schemeClr val="tx1"/>
              </a:solidFill>
              <a:latin typeface="+mn-lt"/>
              <a:ea typeface="+mn-ea"/>
            </a:endParaRPr>
          </a:p>
        </p:txBody>
      </p:sp>
      <p:sp>
        <p:nvSpPr>
          <p:cNvPr id="31" name="文本13"/>
          <p:cNvSpPr txBox="1"/>
          <p:nvPr>
            <p:custDataLst>
              <p:tags r:id="rId12"/>
            </p:custDataLst>
          </p:nvPr>
        </p:nvSpPr>
        <p:spPr>
          <a:xfrm>
            <a:off x="6611331" y="6111015"/>
            <a:ext cx="901700" cy="619072"/>
          </a:xfrm>
          <a:prstGeom prst="rect">
            <a:avLst/>
          </a:prstGeom>
          <a:noFill/>
        </p:spPr>
        <p:txBody>
          <a:bodyPr wrap="square" anchor="t">
            <a:normAutofit/>
          </a:bodyPr>
          <a:lstStyle/>
          <a:p>
            <a:pPr marL="0" algn="l">
              <a:lnSpc>
                <a:spcPts val="3300"/>
              </a:lnSpc>
            </a:pPr>
            <a:r>
              <a:rPr lang="zh-CN" altLang="en-US" sz="2800" b="0" i="0">
                <a:solidFill>
                  <a:schemeClr val="tx1"/>
                </a:solidFill>
                <a:latin typeface="+mn-lt"/>
                <a:ea typeface="+mn-ea"/>
              </a:rPr>
              <a:t>尺寸</a:t>
            </a:r>
            <a:endParaRPr lang="zh-CN" altLang="en-US" sz="2800" b="0" i="0">
              <a:solidFill>
                <a:schemeClr val="tx1"/>
              </a:solidFill>
              <a:latin typeface="+mn-lt"/>
              <a:ea typeface="+mn-ea"/>
            </a:endParaRPr>
          </a:p>
        </p:txBody>
      </p:sp>
      <p:sp>
        <p:nvSpPr>
          <p:cNvPr id="19" name="标题 18"/>
          <p:cNvSpPr>
            <a:spLocks noGrp="1"/>
          </p:cNvSpPr>
          <p:nvPr>
            <p:ph type="title"/>
            <p:custDataLst>
              <p:tags r:id="rId13"/>
            </p:custDataLst>
          </p:nvPr>
        </p:nvSpPr>
        <p:spPr>
          <a:xfrm>
            <a:off x="253365" y="10160"/>
            <a:ext cx="6763385" cy="617855"/>
          </a:xfrm>
          <a:solidFill>
            <a:schemeClr val="accent3">
              <a:lumMod val="20000"/>
              <a:lumOff val="80000"/>
            </a:schemeClr>
          </a:solidFill>
        </p:spPr>
        <p:txBody>
          <a:bodyPr vert="horz" wrap="square" lIns="0" tIns="0" rIns="0" bIns="0" rtlCol="0" anchor="b" anchorCtr="0">
            <a:normAutofit/>
          </a:bodyPr>
          <a:lstStyle/>
          <a:p>
            <a:pPr lvl="0" algn="l">
              <a:buClrTx/>
              <a:buSzTx/>
              <a:buFontTx/>
            </a:pPr>
            <a:r>
              <a:rPr lang="zh-CN" altLang="en-US">
                <a:sym typeface="+mn-ea"/>
              </a:rPr>
              <a:t>Review some important key words</a:t>
            </a:r>
            <a:endParaRPr lang="zh-CN" altLang="en-US">
              <a:sym typeface="+mn-ea"/>
            </a:endParaRPr>
          </a:p>
        </p:txBody>
      </p:sp>
    </p:spTree>
    <p:custDataLst>
      <p:tags r:id="rId14"/>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p:cTn id="7" dur="1000" fill="hold"/>
                                        <p:tgtEl>
                                          <p:spTgt spid="21"/>
                                        </p:tgtEl>
                                        <p:attrNameLst>
                                          <p:attrName>ppt_x</p:attrName>
                                        </p:attrNameLst>
                                      </p:cBhvr>
                                      <p:tavLst>
                                        <p:tav tm="0">
                                          <p:val>
                                            <p:strVal val="#ppt_x-.2"/>
                                          </p:val>
                                        </p:tav>
                                        <p:tav tm="100000">
                                          <p:val>
                                            <p:strVal val="#ppt_x"/>
                                          </p:val>
                                        </p:tav>
                                      </p:tavLst>
                                    </p:anim>
                                    <p:anim calcmode="lin" valueType="num">
                                      <p:cBhvr>
                                        <p:cTn id="8" dur="1000" fill="hold"/>
                                        <p:tgtEl>
                                          <p:spTgt spid="21"/>
                                        </p:tgtEl>
                                        <p:attrNameLst>
                                          <p:attrName>ppt_y</p:attrName>
                                        </p:attrNameLst>
                                      </p:cBhvr>
                                      <p:tavLst>
                                        <p:tav tm="0">
                                          <p:val>
                                            <p:strVal val="#ppt_y"/>
                                          </p:val>
                                        </p:tav>
                                        <p:tav tm="100000">
                                          <p:val>
                                            <p:strVal val="#ppt_y"/>
                                          </p:val>
                                        </p:tav>
                                      </p:tavLst>
                                    </p:anim>
                                    <p:animEffect transition="in" filter="wipe(right)" prLst="gradientSize: 0.1">
                                      <p:cBhvr>
                                        <p:cTn id="9" dur="1000"/>
                                        <p:tgtEl>
                                          <p:spTgt spid="21"/>
                                        </p:tgtEl>
                                      </p:cBhvr>
                                    </p:animEffect>
                                  </p:childTnLst>
                                </p:cTn>
                              </p:par>
                            </p:childTnLst>
                          </p:cTn>
                        </p:par>
                      </p:childTnLst>
                    </p:cTn>
                  </p:par>
                  <p:par>
                    <p:cTn id="10" fill="hold">
                      <p:stCondLst>
                        <p:cond delay="indefinite"/>
                      </p:stCondLst>
                      <p:childTnLst>
                        <p:par>
                          <p:cTn id="11" fill="hold">
                            <p:stCondLst>
                              <p:cond delay="0"/>
                            </p:stCondLst>
                            <p:childTnLst>
                              <p:par>
                                <p:cTn id="12" presetID="29" presetClass="entr" presetSubtype="0" fill="hold" grpId="0" nodeType="clickEffect">
                                  <p:stCondLst>
                                    <p:cond delay="0"/>
                                  </p:stCondLst>
                                  <p:childTnLst>
                                    <p:set>
                                      <p:cBhvr>
                                        <p:cTn id="13" dur="1" fill="hold">
                                          <p:stCondLst>
                                            <p:cond delay="0"/>
                                          </p:stCondLst>
                                        </p:cTn>
                                        <p:tgtEl>
                                          <p:spTgt spid="22"/>
                                        </p:tgtEl>
                                        <p:attrNameLst>
                                          <p:attrName>style.visibility</p:attrName>
                                        </p:attrNameLst>
                                      </p:cBhvr>
                                      <p:to>
                                        <p:strVal val="visible"/>
                                      </p:to>
                                    </p:set>
                                    <p:anim calcmode="lin" valueType="num">
                                      <p:cBhvr>
                                        <p:cTn id="14" dur="1000" fill="hold"/>
                                        <p:tgtEl>
                                          <p:spTgt spid="22"/>
                                        </p:tgtEl>
                                        <p:attrNameLst>
                                          <p:attrName>ppt_x</p:attrName>
                                        </p:attrNameLst>
                                      </p:cBhvr>
                                      <p:tavLst>
                                        <p:tav tm="0">
                                          <p:val>
                                            <p:strVal val="#ppt_x-.2"/>
                                          </p:val>
                                        </p:tav>
                                        <p:tav tm="100000">
                                          <p:val>
                                            <p:strVal val="#ppt_x"/>
                                          </p:val>
                                        </p:tav>
                                      </p:tavLst>
                                    </p:anim>
                                    <p:anim calcmode="lin" valueType="num">
                                      <p:cBhvr>
                                        <p:cTn id="15" dur="1000" fill="hold"/>
                                        <p:tgtEl>
                                          <p:spTgt spid="22"/>
                                        </p:tgtEl>
                                        <p:attrNameLst>
                                          <p:attrName>ppt_y</p:attrName>
                                        </p:attrNameLst>
                                      </p:cBhvr>
                                      <p:tavLst>
                                        <p:tav tm="0">
                                          <p:val>
                                            <p:strVal val="#ppt_y"/>
                                          </p:val>
                                        </p:tav>
                                        <p:tav tm="100000">
                                          <p:val>
                                            <p:strVal val="#ppt_y"/>
                                          </p:val>
                                        </p:tav>
                                      </p:tavLst>
                                    </p:anim>
                                    <p:animEffect transition="in" filter="wipe(right)" prLst="gradientSize: 0.1">
                                      <p:cBhvr>
                                        <p:cTn id="16" dur="1000"/>
                                        <p:tgtEl>
                                          <p:spTgt spid="22"/>
                                        </p:tgtEl>
                                      </p:cBhvr>
                                    </p:animEffect>
                                  </p:childTnLst>
                                </p:cTn>
                              </p:par>
                            </p:childTnLst>
                          </p:cTn>
                        </p:par>
                      </p:childTnLst>
                    </p:cTn>
                  </p:par>
                  <p:par>
                    <p:cTn id="17" fill="hold">
                      <p:stCondLst>
                        <p:cond delay="indefinite"/>
                      </p:stCondLst>
                      <p:childTnLst>
                        <p:par>
                          <p:cTn id="18" fill="hold">
                            <p:stCondLst>
                              <p:cond delay="0"/>
                            </p:stCondLst>
                            <p:childTnLst>
                              <p:par>
                                <p:cTn id="19" presetID="29" presetClass="entr" presetSubtype="0" fill="hold" grpId="0" nodeType="clickEffect">
                                  <p:stCondLst>
                                    <p:cond delay="0"/>
                                  </p:stCondLst>
                                  <p:childTnLst>
                                    <p:set>
                                      <p:cBhvr>
                                        <p:cTn id="20" dur="1" fill="hold">
                                          <p:stCondLst>
                                            <p:cond delay="0"/>
                                          </p:stCondLst>
                                        </p:cTn>
                                        <p:tgtEl>
                                          <p:spTgt spid="23"/>
                                        </p:tgtEl>
                                        <p:attrNameLst>
                                          <p:attrName>style.visibility</p:attrName>
                                        </p:attrNameLst>
                                      </p:cBhvr>
                                      <p:to>
                                        <p:strVal val="visible"/>
                                      </p:to>
                                    </p:set>
                                    <p:anim calcmode="lin" valueType="num">
                                      <p:cBhvr>
                                        <p:cTn id="21" dur="1000" fill="hold"/>
                                        <p:tgtEl>
                                          <p:spTgt spid="23"/>
                                        </p:tgtEl>
                                        <p:attrNameLst>
                                          <p:attrName>ppt_x</p:attrName>
                                        </p:attrNameLst>
                                      </p:cBhvr>
                                      <p:tavLst>
                                        <p:tav tm="0">
                                          <p:val>
                                            <p:strVal val="#ppt_x-.2"/>
                                          </p:val>
                                        </p:tav>
                                        <p:tav tm="100000">
                                          <p:val>
                                            <p:strVal val="#ppt_x"/>
                                          </p:val>
                                        </p:tav>
                                      </p:tavLst>
                                    </p:anim>
                                    <p:anim calcmode="lin" valueType="num">
                                      <p:cBhvr>
                                        <p:cTn id="22" dur="1000" fill="hold"/>
                                        <p:tgtEl>
                                          <p:spTgt spid="23"/>
                                        </p:tgtEl>
                                        <p:attrNameLst>
                                          <p:attrName>ppt_y</p:attrName>
                                        </p:attrNameLst>
                                      </p:cBhvr>
                                      <p:tavLst>
                                        <p:tav tm="0">
                                          <p:val>
                                            <p:strVal val="#ppt_y"/>
                                          </p:val>
                                        </p:tav>
                                        <p:tav tm="100000">
                                          <p:val>
                                            <p:strVal val="#ppt_y"/>
                                          </p:val>
                                        </p:tav>
                                      </p:tavLst>
                                    </p:anim>
                                    <p:animEffect transition="in" filter="wipe(right)" prLst="gradientSize: 0.1">
                                      <p:cBhvr>
                                        <p:cTn id="23" dur="1000"/>
                                        <p:tgtEl>
                                          <p:spTgt spid="23"/>
                                        </p:tgtEl>
                                      </p:cBhvr>
                                    </p:animEffect>
                                  </p:childTnLst>
                                </p:cTn>
                              </p:par>
                            </p:childTnLst>
                          </p:cTn>
                        </p:par>
                      </p:childTnLst>
                    </p:cTn>
                  </p:par>
                  <p:par>
                    <p:cTn id="24" fill="hold">
                      <p:stCondLst>
                        <p:cond delay="indefinite"/>
                      </p:stCondLst>
                      <p:childTnLst>
                        <p:par>
                          <p:cTn id="25" fill="hold">
                            <p:stCondLst>
                              <p:cond delay="0"/>
                            </p:stCondLst>
                            <p:childTnLst>
                              <p:par>
                                <p:cTn id="26" presetID="29" presetClass="entr" presetSubtype="0" fill="hold" grpId="0" nodeType="clickEffect">
                                  <p:stCondLst>
                                    <p:cond delay="0"/>
                                  </p:stCondLst>
                                  <p:childTnLst>
                                    <p:set>
                                      <p:cBhvr>
                                        <p:cTn id="27" dur="1" fill="hold">
                                          <p:stCondLst>
                                            <p:cond delay="0"/>
                                          </p:stCondLst>
                                        </p:cTn>
                                        <p:tgtEl>
                                          <p:spTgt spid="24"/>
                                        </p:tgtEl>
                                        <p:attrNameLst>
                                          <p:attrName>style.visibility</p:attrName>
                                        </p:attrNameLst>
                                      </p:cBhvr>
                                      <p:to>
                                        <p:strVal val="visible"/>
                                      </p:to>
                                    </p:set>
                                    <p:anim calcmode="lin" valueType="num">
                                      <p:cBhvr>
                                        <p:cTn id="28" dur="1000" fill="hold"/>
                                        <p:tgtEl>
                                          <p:spTgt spid="24"/>
                                        </p:tgtEl>
                                        <p:attrNameLst>
                                          <p:attrName>ppt_x</p:attrName>
                                        </p:attrNameLst>
                                      </p:cBhvr>
                                      <p:tavLst>
                                        <p:tav tm="0">
                                          <p:val>
                                            <p:strVal val="#ppt_x-.2"/>
                                          </p:val>
                                        </p:tav>
                                        <p:tav tm="100000">
                                          <p:val>
                                            <p:strVal val="#ppt_x"/>
                                          </p:val>
                                        </p:tav>
                                      </p:tavLst>
                                    </p:anim>
                                    <p:anim calcmode="lin" valueType="num">
                                      <p:cBhvr>
                                        <p:cTn id="29" dur="1000" fill="hold"/>
                                        <p:tgtEl>
                                          <p:spTgt spid="24"/>
                                        </p:tgtEl>
                                        <p:attrNameLst>
                                          <p:attrName>ppt_y</p:attrName>
                                        </p:attrNameLst>
                                      </p:cBhvr>
                                      <p:tavLst>
                                        <p:tav tm="0">
                                          <p:val>
                                            <p:strVal val="#ppt_y"/>
                                          </p:val>
                                        </p:tav>
                                        <p:tav tm="100000">
                                          <p:val>
                                            <p:strVal val="#ppt_y"/>
                                          </p:val>
                                        </p:tav>
                                      </p:tavLst>
                                    </p:anim>
                                    <p:animEffect transition="in" filter="wipe(right)" prLst="gradientSize: 0.1">
                                      <p:cBhvr>
                                        <p:cTn id="30" dur="1000"/>
                                        <p:tgtEl>
                                          <p:spTgt spid="24"/>
                                        </p:tgtEl>
                                      </p:cBhvr>
                                    </p:animEffect>
                                  </p:childTnLst>
                                </p:cTn>
                              </p:par>
                            </p:childTnLst>
                          </p:cTn>
                        </p:par>
                      </p:childTnLst>
                    </p:cTn>
                  </p:par>
                  <p:par>
                    <p:cTn id="31" fill="hold">
                      <p:stCondLst>
                        <p:cond delay="indefinite"/>
                      </p:stCondLst>
                      <p:childTnLst>
                        <p:par>
                          <p:cTn id="32" fill="hold">
                            <p:stCondLst>
                              <p:cond delay="0"/>
                            </p:stCondLst>
                            <p:childTnLst>
                              <p:par>
                                <p:cTn id="33" presetID="29" presetClass="entr" presetSubtype="0" fill="hold" grpId="0" nodeType="clickEffect">
                                  <p:stCondLst>
                                    <p:cond delay="0"/>
                                  </p:stCondLst>
                                  <p:childTnLst>
                                    <p:set>
                                      <p:cBhvr>
                                        <p:cTn id="34" dur="1" fill="hold">
                                          <p:stCondLst>
                                            <p:cond delay="0"/>
                                          </p:stCondLst>
                                        </p:cTn>
                                        <p:tgtEl>
                                          <p:spTgt spid="25"/>
                                        </p:tgtEl>
                                        <p:attrNameLst>
                                          <p:attrName>style.visibility</p:attrName>
                                        </p:attrNameLst>
                                      </p:cBhvr>
                                      <p:to>
                                        <p:strVal val="visible"/>
                                      </p:to>
                                    </p:set>
                                    <p:anim calcmode="lin" valueType="num">
                                      <p:cBhvr>
                                        <p:cTn id="35" dur="1000" fill="hold"/>
                                        <p:tgtEl>
                                          <p:spTgt spid="25"/>
                                        </p:tgtEl>
                                        <p:attrNameLst>
                                          <p:attrName>ppt_x</p:attrName>
                                        </p:attrNameLst>
                                      </p:cBhvr>
                                      <p:tavLst>
                                        <p:tav tm="0">
                                          <p:val>
                                            <p:strVal val="#ppt_x-.2"/>
                                          </p:val>
                                        </p:tav>
                                        <p:tav tm="100000">
                                          <p:val>
                                            <p:strVal val="#ppt_x"/>
                                          </p:val>
                                        </p:tav>
                                      </p:tavLst>
                                    </p:anim>
                                    <p:anim calcmode="lin" valueType="num">
                                      <p:cBhvr>
                                        <p:cTn id="36" dur="1000" fill="hold"/>
                                        <p:tgtEl>
                                          <p:spTgt spid="25"/>
                                        </p:tgtEl>
                                        <p:attrNameLst>
                                          <p:attrName>ppt_y</p:attrName>
                                        </p:attrNameLst>
                                      </p:cBhvr>
                                      <p:tavLst>
                                        <p:tav tm="0">
                                          <p:val>
                                            <p:strVal val="#ppt_y"/>
                                          </p:val>
                                        </p:tav>
                                        <p:tav tm="100000">
                                          <p:val>
                                            <p:strVal val="#ppt_y"/>
                                          </p:val>
                                        </p:tav>
                                      </p:tavLst>
                                    </p:anim>
                                    <p:animEffect transition="in" filter="wipe(right)" prLst="gradientSize: 0.1">
                                      <p:cBhvr>
                                        <p:cTn id="37" dur="1000"/>
                                        <p:tgtEl>
                                          <p:spTgt spid="25"/>
                                        </p:tgtEl>
                                      </p:cBhvr>
                                    </p:animEffect>
                                  </p:childTnLst>
                                </p:cTn>
                              </p:par>
                            </p:childTnLst>
                          </p:cTn>
                        </p:par>
                      </p:childTnLst>
                    </p:cTn>
                  </p:par>
                  <p:par>
                    <p:cTn id="38" fill="hold">
                      <p:stCondLst>
                        <p:cond delay="indefinite"/>
                      </p:stCondLst>
                      <p:childTnLst>
                        <p:par>
                          <p:cTn id="39" fill="hold">
                            <p:stCondLst>
                              <p:cond delay="0"/>
                            </p:stCondLst>
                            <p:childTnLst>
                              <p:par>
                                <p:cTn id="40" presetID="29" presetClass="entr" presetSubtype="0" fill="hold" grpId="0" nodeType="clickEffect">
                                  <p:stCondLst>
                                    <p:cond delay="0"/>
                                  </p:stCondLst>
                                  <p:childTnLst>
                                    <p:set>
                                      <p:cBhvr>
                                        <p:cTn id="41" dur="1" fill="hold">
                                          <p:stCondLst>
                                            <p:cond delay="0"/>
                                          </p:stCondLst>
                                        </p:cTn>
                                        <p:tgtEl>
                                          <p:spTgt spid="26"/>
                                        </p:tgtEl>
                                        <p:attrNameLst>
                                          <p:attrName>style.visibility</p:attrName>
                                        </p:attrNameLst>
                                      </p:cBhvr>
                                      <p:to>
                                        <p:strVal val="visible"/>
                                      </p:to>
                                    </p:set>
                                    <p:anim calcmode="lin" valueType="num">
                                      <p:cBhvr>
                                        <p:cTn id="42" dur="1000" fill="hold"/>
                                        <p:tgtEl>
                                          <p:spTgt spid="26"/>
                                        </p:tgtEl>
                                        <p:attrNameLst>
                                          <p:attrName>ppt_x</p:attrName>
                                        </p:attrNameLst>
                                      </p:cBhvr>
                                      <p:tavLst>
                                        <p:tav tm="0">
                                          <p:val>
                                            <p:strVal val="#ppt_x-.2"/>
                                          </p:val>
                                        </p:tav>
                                        <p:tav tm="100000">
                                          <p:val>
                                            <p:strVal val="#ppt_x"/>
                                          </p:val>
                                        </p:tav>
                                      </p:tavLst>
                                    </p:anim>
                                    <p:anim calcmode="lin" valueType="num">
                                      <p:cBhvr>
                                        <p:cTn id="43" dur="1000" fill="hold"/>
                                        <p:tgtEl>
                                          <p:spTgt spid="26"/>
                                        </p:tgtEl>
                                        <p:attrNameLst>
                                          <p:attrName>ppt_y</p:attrName>
                                        </p:attrNameLst>
                                      </p:cBhvr>
                                      <p:tavLst>
                                        <p:tav tm="0">
                                          <p:val>
                                            <p:strVal val="#ppt_y"/>
                                          </p:val>
                                        </p:tav>
                                        <p:tav tm="100000">
                                          <p:val>
                                            <p:strVal val="#ppt_y"/>
                                          </p:val>
                                        </p:tav>
                                      </p:tavLst>
                                    </p:anim>
                                    <p:animEffect transition="in" filter="wipe(right)" prLst="gradientSize: 0.1">
                                      <p:cBhvr>
                                        <p:cTn id="44" dur="1000"/>
                                        <p:tgtEl>
                                          <p:spTgt spid="26"/>
                                        </p:tgtEl>
                                      </p:cBhvr>
                                    </p:animEffect>
                                  </p:childTnLst>
                                </p:cTn>
                              </p:par>
                            </p:childTnLst>
                          </p:cTn>
                        </p:par>
                      </p:childTnLst>
                    </p:cTn>
                  </p:par>
                  <p:par>
                    <p:cTn id="45" fill="hold">
                      <p:stCondLst>
                        <p:cond delay="indefinite"/>
                      </p:stCondLst>
                      <p:childTnLst>
                        <p:par>
                          <p:cTn id="46" fill="hold">
                            <p:stCondLst>
                              <p:cond delay="0"/>
                            </p:stCondLst>
                            <p:childTnLst>
                              <p:par>
                                <p:cTn id="47" presetID="29" presetClass="entr" presetSubtype="0" fill="hold" grpId="0" nodeType="clickEffect">
                                  <p:stCondLst>
                                    <p:cond delay="0"/>
                                  </p:stCondLst>
                                  <p:childTnLst>
                                    <p:set>
                                      <p:cBhvr>
                                        <p:cTn id="48" dur="1" fill="hold">
                                          <p:stCondLst>
                                            <p:cond delay="0"/>
                                          </p:stCondLst>
                                        </p:cTn>
                                        <p:tgtEl>
                                          <p:spTgt spid="27"/>
                                        </p:tgtEl>
                                        <p:attrNameLst>
                                          <p:attrName>style.visibility</p:attrName>
                                        </p:attrNameLst>
                                      </p:cBhvr>
                                      <p:to>
                                        <p:strVal val="visible"/>
                                      </p:to>
                                    </p:set>
                                    <p:anim calcmode="lin" valueType="num">
                                      <p:cBhvr>
                                        <p:cTn id="49" dur="1000" fill="hold"/>
                                        <p:tgtEl>
                                          <p:spTgt spid="27"/>
                                        </p:tgtEl>
                                        <p:attrNameLst>
                                          <p:attrName>ppt_x</p:attrName>
                                        </p:attrNameLst>
                                      </p:cBhvr>
                                      <p:tavLst>
                                        <p:tav tm="0">
                                          <p:val>
                                            <p:strVal val="#ppt_x-.2"/>
                                          </p:val>
                                        </p:tav>
                                        <p:tav tm="100000">
                                          <p:val>
                                            <p:strVal val="#ppt_x"/>
                                          </p:val>
                                        </p:tav>
                                      </p:tavLst>
                                    </p:anim>
                                    <p:anim calcmode="lin" valueType="num">
                                      <p:cBhvr>
                                        <p:cTn id="50" dur="1000" fill="hold"/>
                                        <p:tgtEl>
                                          <p:spTgt spid="27"/>
                                        </p:tgtEl>
                                        <p:attrNameLst>
                                          <p:attrName>ppt_y</p:attrName>
                                        </p:attrNameLst>
                                      </p:cBhvr>
                                      <p:tavLst>
                                        <p:tav tm="0">
                                          <p:val>
                                            <p:strVal val="#ppt_y"/>
                                          </p:val>
                                        </p:tav>
                                        <p:tav tm="100000">
                                          <p:val>
                                            <p:strVal val="#ppt_y"/>
                                          </p:val>
                                        </p:tav>
                                      </p:tavLst>
                                    </p:anim>
                                    <p:animEffect transition="in" filter="wipe(right)" prLst="gradientSize: 0.1">
                                      <p:cBhvr>
                                        <p:cTn id="51" dur="1000"/>
                                        <p:tgtEl>
                                          <p:spTgt spid="27"/>
                                        </p:tgtEl>
                                      </p:cBhvr>
                                    </p:animEffect>
                                  </p:childTnLst>
                                </p:cTn>
                              </p:par>
                            </p:childTnLst>
                          </p:cTn>
                        </p:par>
                      </p:childTnLst>
                    </p:cTn>
                  </p:par>
                  <p:par>
                    <p:cTn id="52" fill="hold">
                      <p:stCondLst>
                        <p:cond delay="indefinite"/>
                      </p:stCondLst>
                      <p:childTnLst>
                        <p:par>
                          <p:cTn id="53" fill="hold">
                            <p:stCondLst>
                              <p:cond delay="0"/>
                            </p:stCondLst>
                            <p:childTnLst>
                              <p:par>
                                <p:cTn id="54" presetID="29" presetClass="entr" presetSubtype="0" fill="hold" grpId="0" nodeType="clickEffect">
                                  <p:stCondLst>
                                    <p:cond delay="0"/>
                                  </p:stCondLst>
                                  <p:childTnLst>
                                    <p:set>
                                      <p:cBhvr>
                                        <p:cTn id="55" dur="1" fill="hold">
                                          <p:stCondLst>
                                            <p:cond delay="0"/>
                                          </p:stCondLst>
                                        </p:cTn>
                                        <p:tgtEl>
                                          <p:spTgt spid="28"/>
                                        </p:tgtEl>
                                        <p:attrNameLst>
                                          <p:attrName>style.visibility</p:attrName>
                                        </p:attrNameLst>
                                      </p:cBhvr>
                                      <p:to>
                                        <p:strVal val="visible"/>
                                      </p:to>
                                    </p:set>
                                    <p:anim calcmode="lin" valueType="num">
                                      <p:cBhvr>
                                        <p:cTn id="56" dur="1000" fill="hold"/>
                                        <p:tgtEl>
                                          <p:spTgt spid="28"/>
                                        </p:tgtEl>
                                        <p:attrNameLst>
                                          <p:attrName>ppt_x</p:attrName>
                                        </p:attrNameLst>
                                      </p:cBhvr>
                                      <p:tavLst>
                                        <p:tav tm="0">
                                          <p:val>
                                            <p:strVal val="#ppt_x-.2"/>
                                          </p:val>
                                        </p:tav>
                                        <p:tav tm="100000">
                                          <p:val>
                                            <p:strVal val="#ppt_x"/>
                                          </p:val>
                                        </p:tav>
                                      </p:tavLst>
                                    </p:anim>
                                    <p:anim calcmode="lin" valueType="num">
                                      <p:cBhvr>
                                        <p:cTn id="57" dur="1000" fill="hold"/>
                                        <p:tgtEl>
                                          <p:spTgt spid="28"/>
                                        </p:tgtEl>
                                        <p:attrNameLst>
                                          <p:attrName>ppt_y</p:attrName>
                                        </p:attrNameLst>
                                      </p:cBhvr>
                                      <p:tavLst>
                                        <p:tav tm="0">
                                          <p:val>
                                            <p:strVal val="#ppt_y"/>
                                          </p:val>
                                        </p:tav>
                                        <p:tav tm="100000">
                                          <p:val>
                                            <p:strVal val="#ppt_y"/>
                                          </p:val>
                                        </p:tav>
                                      </p:tavLst>
                                    </p:anim>
                                    <p:animEffect transition="in" filter="wipe(right)" prLst="gradientSize: 0.1">
                                      <p:cBhvr>
                                        <p:cTn id="58" dur="1000"/>
                                        <p:tgtEl>
                                          <p:spTgt spid="28"/>
                                        </p:tgtEl>
                                      </p:cBhvr>
                                    </p:animEffect>
                                  </p:childTnLst>
                                </p:cTn>
                              </p:par>
                            </p:childTnLst>
                          </p:cTn>
                        </p:par>
                      </p:childTnLst>
                    </p:cTn>
                  </p:par>
                  <p:par>
                    <p:cTn id="59" fill="hold">
                      <p:stCondLst>
                        <p:cond delay="indefinite"/>
                      </p:stCondLst>
                      <p:childTnLst>
                        <p:par>
                          <p:cTn id="60" fill="hold">
                            <p:stCondLst>
                              <p:cond delay="0"/>
                            </p:stCondLst>
                            <p:childTnLst>
                              <p:par>
                                <p:cTn id="61" presetID="29" presetClass="entr" presetSubtype="0" fill="hold" grpId="0" nodeType="clickEffect">
                                  <p:stCondLst>
                                    <p:cond delay="0"/>
                                  </p:stCondLst>
                                  <p:childTnLst>
                                    <p:set>
                                      <p:cBhvr>
                                        <p:cTn id="62" dur="1" fill="hold">
                                          <p:stCondLst>
                                            <p:cond delay="0"/>
                                          </p:stCondLst>
                                        </p:cTn>
                                        <p:tgtEl>
                                          <p:spTgt spid="29"/>
                                        </p:tgtEl>
                                        <p:attrNameLst>
                                          <p:attrName>style.visibility</p:attrName>
                                        </p:attrNameLst>
                                      </p:cBhvr>
                                      <p:to>
                                        <p:strVal val="visible"/>
                                      </p:to>
                                    </p:set>
                                    <p:anim calcmode="lin" valueType="num">
                                      <p:cBhvr>
                                        <p:cTn id="63" dur="1000" fill="hold"/>
                                        <p:tgtEl>
                                          <p:spTgt spid="29"/>
                                        </p:tgtEl>
                                        <p:attrNameLst>
                                          <p:attrName>ppt_x</p:attrName>
                                        </p:attrNameLst>
                                      </p:cBhvr>
                                      <p:tavLst>
                                        <p:tav tm="0">
                                          <p:val>
                                            <p:strVal val="#ppt_x-.2"/>
                                          </p:val>
                                        </p:tav>
                                        <p:tav tm="100000">
                                          <p:val>
                                            <p:strVal val="#ppt_x"/>
                                          </p:val>
                                        </p:tav>
                                      </p:tavLst>
                                    </p:anim>
                                    <p:anim calcmode="lin" valueType="num">
                                      <p:cBhvr>
                                        <p:cTn id="64" dur="1000" fill="hold"/>
                                        <p:tgtEl>
                                          <p:spTgt spid="29"/>
                                        </p:tgtEl>
                                        <p:attrNameLst>
                                          <p:attrName>ppt_y</p:attrName>
                                        </p:attrNameLst>
                                      </p:cBhvr>
                                      <p:tavLst>
                                        <p:tav tm="0">
                                          <p:val>
                                            <p:strVal val="#ppt_y"/>
                                          </p:val>
                                        </p:tav>
                                        <p:tav tm="100000">
                                          <p:val>
                                            <p:strVal val="#ppt_y"/>
                                          </p:val>
                                        </p:tav>
                                      </p:tavLst>
                                    </p:anim>
                                    <p:animEffect transition="in" filter="wipe(right)" prLst="gradientSize: 0.1">
                                      <p:cBhvr>
                                        <p:cTn id="65" dur="1000"/>
                                        <p:tgtEl>
                                          <p:spTgt spid="29"/>
                                        </p:tgtEl>
                                      </p:cBhvr>
                                    </p:animEffect>
                                  </p:childTnLst>
                                </p:cTn>
                              </p:par>
                            </p:childTnLst>
                          </p:cTn>
                        </p:par>
                      </p:childTnLst>
                    </p:cTn>
                  </p:par>
                  <p:par>
                    <p:cTn id="66" fill="hold">
                      <p:stCondLst>
                        <p:cond delay="indefinite"/>
                      </p:stCondLst>
                      <p:childTnLst>
                        <p:par>
                          <p:cTn id="67" fill="hold">
                            <p:stCondLst>
                              <p:cond delay="0"/>
                            </p:stCondLst>
                            <p:childTnLst>
                              <p:par>
                                <p:cTn id="68" presetID="29" presetClass="entr" presetSubtype="0" fill="hold" grpId="0" nodeType="clickEffect">
                                  <p:stCondLst>
                                    <p:cond delay="0"/>
                                  </p:stCondLst>
                                  <p:childTnLst>
                                    <p:set>
                                      <p:cBhvr>
                                        <p:cTn id="69" dur="1" fill="hold">
                                          <p:stCondLst>
                                            <p:cond delay="0"/>
                                          </p:stCondLst>
                                        </p:cTn>
                                        <p:tgtEl>
                                          <p:spTgt spid="30"/>
                                        </p:tgtEl>
                                        <p:attrNameLst>
                                          <p:attrName>style.visibility</p:attrName>
                                        </p:attrNameLst>
                                      </p:cBhvr>
                                      <p:to>
                                        <p:strVal val="visible"/>
                                      </p:to>
                                    </p:set>
                                    <p:anim calcmode="lin" valueType="num">
                                      <p:cBhvr>
                                        <p:cTn id="70" dur="1000" fill="hold"/>
                                        <p:tgtEl>
                                          <p:spTgt spid="30"/>
                                        </p:tgtEl>
                                        <p:attrNameLst>
                                          <p:attrName>ppt_x</p:attrName>
                                        </p:attrNameLst>
                                      </p:cBhvr>
                                      <p:tavLst>
                                        <p:tav tm="0">
                                          <p:val>
                                            <p:strVal val="#ppt_x-.2"/>
                                          </p:val>
                                        </p:tav>
                                        <p:tav tm="100000">
                                          <p:val>
                                            <p:strVal val="#ppt_x"/>
                                          </p:val>
                                        </p:tav>
                                      </p:tavLst>
                                    </p:anim>
                                    <p:anim calcmode="lin" valueType="num">
                                      <p:cBhvr>
                                        <p:cTn id="71" dur="1000" fill="hold"/>
                                        <p:tgtEl>
                                          <p:spTgt spid="30"/>
                                        </p:tgtEl>
                                        <p:attrNameLst>
                                          <p:attrName>ppt_y</p:attrName>
                                        </p:attrNameLst>
                                      </p:cBhvr>
                                      <p:tavLst>
                                        <p:tav tm="0">
                                          <p:val>
                                            <p:strVal val="#ppt_y"/>
                                          </p:val>
                                        </p:tav>
                                        <p:tav tm="100000">
                                          <p:val>
                                            <p:strVal val="#ppt_y"/>
                                          </p:val>
                                        </p:tav>
                                      </p:tavLst>
                                    </p:anim>
                                    <p:animEffect transition="in" filter="wipe(right)" prLst="gradientSize: 0.1">
                                      <p:cBhvr>
                                        <p:cTn id="72" dur="1000"/>
                                        <p:tgtEl>
                                          <p:spTgt spid="30"/>
                                        </p:tgtEl>
                                      </p:cBhvr>
                                    </p:animEffect>
                                  </p:childTnLst>
                                </p:cTn>
                              </p:par>
                            </p:childTnLst>
                          </p:cTn>
                        </p:par>
                      </p:childTnLst>
                    </p:cTn>
                  </p:par>
                  <p:par>
                    <p:cTn id="73" fill="hold">
                      <p:stCondLst>
                        <p:cond delay="indefinite"/>
                      </p:stCondLst>
                      <p:childTnLst>
                        <p:par>
                          <p:cTn id="74" fill="hold">
                            <p:stCondLst>
                              <p:cond delay="0"/>
                            </p:stCondLst>
                            <p:childTnLst>
                              <p:par>
                                <p:cTn id="75" presetID="29" presetClass="entr" presetSubtype="0" fill="hold" grpId="0" nodeType="clickEffect">
                                  <p:stCondLst>
                                    <p:cond delay="0"/>
                                  </p:stCondLst>
                                  <p:childTnLst>
                                    <p:set>
                                      <p:cBhvr>
                                        <p:cTn id="76" dur="1" fill="hold">
                                          <p:stCondLst>
                                            <p:cond delay="0"/>
                                          </p:stCondLst>
                                        </p:cTn>
                                        <p:tgtEl>
                                          <p:spTgt spid="31"/>
                                        </p:tgtEl>
                                        <p:attrNameLst>
                                          <p:attrName>style.visibility</p:attrName>
                                        </p:attrNameLst>
                                      </p:cBhvr>
                                      <p:to>
                                        <p:strVal val="visible"/>
                                      </p:to>
                                    </p:set>
                                    <p:anim calcmode="lin" valueType="num">
                                      <p:cBhvr>
                                        <p:cTn id="77" dur="1000" fill="hold"/>
                                        <p:tgtEl>
                                          <p:spTgt spid="31"/>
                                        </p:tgtEl>
                                        <p:attrNameLst>
                                          <p:attrName>ppt_x</p:attrName>
                                        </p:attrNameLst>
                                      </p:cBhvr>
                                      <p:tavLst>
                                        <p:tav tm="0">
                                          <p:val>
                                            <p:strVal val="#ppt_x-.2"/>
                                          </p:val>
                                        </p:tav>
                                        <p:tav tm="100000">
                                          <p:val>
                                            <p:strVal val="#ppt_x"/>
                                          </p:val>
                                        </p:tav>
                                      </p:tavLst>
                                    </p:anim>
                                    <p:anim calcmode="lin" valueType="num">
                                      <p:cBhvr>
                                        <p:cTn id="78" dur="1000" fill="hold"/>
                                        <p:tgtEl>
                                          <p:spTgt spid="31"/>
                                        </p:tgtEl>
                                        <p:attrNameLst>
                                          <p:attrName>ppt_y</p:attrName>
                                        </p:attrNameLst>
                                      </p:cBhvr>
                                      <p:tavLst>
                                        <p:tav tm="0">
                                          <p:val>
                                            <p:strVal val="#ppt_y"/>
                                          </p:val>
                                        </p:tav>
                                        <p:tav tm="100000">
                                          <p:val>
                                            <p:strVal val="#ppt_y"/>
                                          </p:val>
                                        </p:tav>
                                      </p:tavLst>
                                    </p:anim>
                                    <p:animEffect transition="in" filter="wipe(right)" prLst="gradientSize: 0.1">
                                      <p:cBhvr>
                                        <p:cTn id="79" dur="10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1" grpId="1"/>
      <p:bldP spid="22" grpId="0"/>
      <p:bldP spid="22" grpId="1"/>
      <p:bldP spid="23" grpId="0"/>
      <p:bldP spid="23" grpId="1"/>
      <p:bldP spid="24" grpId="0"/>
      <p:bldP spid="24" grpId="1"/>
      <p:bldP spid="25" grpId="0"/>
      <p:bldP spid="25" grpId="1"/>
      <p:bldP spid="26" grpId="0"/>
      <p:bldP spid="26" grpId="1"/>
      <p:bldP spid="27" grpId="0"/>
      <p:bldP spid="27" grpId="1"/>
      <p:bldP spid="28" grpId="0"/>
      <p:bldP spid="28" grpId="1"/>
      <p:bldP spid="29" grpId="0"/>
      <p:bldP spid="29" grpId="1"/>
      <p:bldP spid="30" grpId="0"/>
      <p:bldP spid="30" grpId="1"/>
      <p:bldP spid="31" grpId="0"/>
      <p:bldP spid="31" grpId="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图片2"/>
          <p:cNvPicPr>
            <a:picLocks noChangeAspect="1"/>
          </p:cNvPicPr>
          <p:nvPr>
            <p:custDataLst>
              <p:tags r:id="rId1"/>
            </p:custDataLst>
          </p:nvPr>
        </p:nvPicPr>
        <p:blipFill>
          <a:blip r:embed="rId2"/>
          <a:srcRect/>
          <a:stretch>
            <a:fillRect/>
          </a:stretch>
        </p:blipFill>
        <p:spPr>
          <a:xfrm>
            <a:off x="391795" y="447040"/>
            <a:ext cx="699770" cy="807085"/>
          </a:xfrm>
          <a:prstGeom prst="rect">
            <a:avLst/>
          </a:prstGeom>
          <a:ln w="9525">
            <a:solidFill>
              <a:srgbClr val="FFFFFF">
                <a:alpha val="0"/>
              </a:srgbClr>
            </a:solidFill>
            <a:prstDash val="solid"/>
          </a:ln>
        </p:spPr>
      </p:pic>
      <p:grpSp>
        <p:nvGrpSpPr>
          <p:cNvPr id="2" name="组合1"/>
          <p:cNvGrpSpPr/>
          <p:nvPr/>
        </p:nvGrpSpPr>
        <p:grpSpPr>
          <a:xfrm>
            <a:off x="12393802" y="929177"/>
            <a:ext cx="720000" cy="5600013"/>
            <a:chOff x="201802" y="929177"/>
            <a:chExt cx="720000" cy="5600013"/>
          </a:xfrm>
        </p:grpSpPr>
        <p:sp>
          <p:nvSpPr>
            <p:cNvPr id="5" name="形状5"/>
            <p:cNvSpPr txBox="1"/>
            <p:nvPr/>
          </p:nvSpPr>
          <p:spPr>
            <a:xfrm>
              <a:off x="230116" y="929177"/>
              <a:ext cx="663626" cy="208712"/>
            </a:xfrm>
            <a:custGeom>
              <a:avLst/>
              <a:gdLst/>
              <a:ahLst/>
              <a:cxnLst/>
              <a:rect l="l" t="t" r="r" b="b"/>
              <a:pathLst>
                <a:path w="663626" h="208712">
                  <a:moveTo>
                    <a:pt x="568300" y="78396"/>
                  </a:moveTo>
                  <a:lnTo>
                    <a:pt x="568300" y="120258"/>
                  </a:lnTo>
                  <a:lnTo>
                    <a:pt x="625221" y="120258"/>
                  </a:lnTo>
                  <a:lnTo>
                    <a:pt x="625221" y="78396"/>
                  </a:lnTo>
                  <a:moveTo>
                    <a:pt x="499034" y="78396"/>
                  </a:moveTo>
                  <a:lnTo>
                    <a:pt x="499034" y="120258"/>
                  </a:lnTo>
                  <a:lnTo>
                    <a:pt x="553441" y="120258"/>
                  </a:lnTo>
                  <a:lnTo>
                    <a:pt x="553441" y="78396"/>
                  </a:lnTo>
                  <a:moveTo>
                    <a:pt x="278892" y="56464"/>
                  </a:moveTo>
                  <a:cubicBezTo>
                    <a:pt x="285060" y="71576"/>
                    <a:pt x="292441" y="85758"/>
                    <a:pt x="301038" y="99012"/>
                  </a:cubicBezTo>
                  <a:cubicBezTo>
                    <a:pt x="309634" y="112266"/>
                    <a:pt x="319473" y="124449"/>
                    <a:pt x="330556" y="135560"/>
                  </a:cubicBezTo>
                  <a:cubicBezTo>
                    <a:pt x="341052" y="125049"/>
                    <a:pt x="350349" y="113209"/>
                    <a:pt x="358445" y="100041"/>
                  </a:cubicBezTo>
                  <a:cubicBezTo>
                    <a:pt x="366541" y="86873"/>
                    <a:pt x="373552" y="72347"/>
                    <a:pt x="379476" y="56464"/>
                  </a:cubicBezTo>
                  <a:moveTo>
                    <a:pt x="228143" y="41605"/>
                  </a:moveTo>
                  <a:lnTo>
                    <a:pt x="432740" y="41605"/>
                  </a:lnTo>
                  <a:lnTo>
                    <a:pt x="432740" y="56464"/>
                  </a:lnTo>
                  <a:lnTo>
                    <a:pt x="396621" y="56464"/>
                  </a:lnTo>
                  <a:cubicBezTo>
                    <a:pt x="390006" y="74828"/>
                    <a:pt x="382148" y="91421"/>
                    <a:pt x="373047" y="106242"/>
                  </a:cubicBezTo>
                  <a:cubicBezTo>
                    <a:pt x="363946" y="121063"/>
                    <a:pt x="353516" y="134341"/>
                    <a:pt x="341757" y="146075"/>
                  </a:cubicBezTo>
                  <a:cubicBezTo>
                    <a:pt x="354663" y="157191"/>
                    <a:pt x="368913" y="166792"/>
                    <a:pt x="384505" y="174879"/>
                  </a:cubicBezTo>
                  <a:cubicBezTo>
                    <a:pt x="400098" y="182966"/>
                    <a:pt x="417090" y="189367"/>
                    <a:pt x="435483" y="194081"/>
                  </a:cubicBezTo>
                  <a:cubicBezTo>
                    <a:pt x="433711" y="195796"/>
                    <a:pt x="431883" y="197968"/>
                    <a:pt x="429997" y="200597"/>
                  </a:cubicBezTo>
                  <a:cubicBezTo>
                    <a:pt x="428111" y="203225"/>
                    <a:pt x="426511" y="205626"/>
                    <a:pt x="425196" y="207797"/>
                  </a:cubicBezTo>
                  <a:cubicBezTo>
                    <a:pt x="406456" y="202625"/>
                    <a:pt x="389187" y="195767"/>
                    <a:pt x="373390" y="187223"/>
                  </a:cubicBezTo>
                  <a:cubicBezTo>
                    <a:pt x="357592" y="178680"/>
                    <a:pt x="343238" y="168621"/>
                    <a:pt x="330327" y="157048"/>
                  </a:cubicBezTo>
                  <a:cubicBezTo>
                    <a:pt x="317435" y="168331"/>
                    <a:pt x="303043" y="178227"/>
                    <a:pt x="287150" y="186738"/>
                  </a:cubicBezTo>
                  <a:cubicBezTo>
                    <a:pt x="271258" y="195248"/>
                    <a:pt x="253722" y="202573"/>
                    <a:pt x="234544" y="208712"/>
                  </a:cubicBezTo>
                  <a:cubicBezTo>
                    <a:pt x="233653" y="206845"/>
                    <a:pt x="232291" y="204521"/>
                    <a:pt x="230457" y="201740"/>
                  </a:cubicBezTo>
                  <a:cubicBezTo>
                    <a:pt x="228624" y="198958"/>
                    <a:pt x="226862" y="196634"/>
                    <a:pt x="225171" y="194767"/>
                  </a:cubicBezTo>
                  <a:cubicBezTo>
                    <a:pt x="244226" y="189190"/>
                    <a:pt x="261552" y="182399"/>
                    <a:pt x="277149" y="174393"/>
                  </a:cubicBezTo>
                  <a:cubicBezTo>
                    <a:pt x="292746" y="166387"/>
                    <a:pt x="306815" y="157024"/>
                    <a:pt x="319354" y="146304"/>
                  </a:cubicBezTo>
                  <a:cubicBezTo>
                    <a:pt x="307358" y="133931"/>
                    <a:pt x="296718" y="120215"/>
                    <a:pt x="287436" y="105156"/>
                  </a:cubicBezTo>
                  <a:cubicBezTo>
                    <a:pt x="278154" y="90097"/>
                    <a:pt x="270201" y="73866"/>
                    <a:pt x="263576" y="56464"/>
                  </a:cubicBezTo>
                  <a:lnTo>
                    <a:pt x="228143" y="56464"/>
                  </a:lnTo>
                  <a:moveTo>
                    <a:pt x="521208" y="35190"/>
                  </a:moveTo>
                  <a:cubicBezTo>
                    <a:pt x="517412" y="40348"/>
                    <a:pt x="513345" y="45363"/>
                    <a:pt x="509007" y="50235"/>
                  </a:cubicBezTo>
                  <a:cubicBezTo>
                    <a:pt x="504668" y="55107"/>
                    <a:pt x="500201" y="59779"/>
                    <a:pt x="495605" y="64251"/>
                  </a:cubicBezTo>
                  <a:lnTo>
                    <a:pt x="557784" y="64251"/>
                  </a:lnTo>
                  <a:cubicBezTo>
                    <a:pt x="562175" y="60165"/>
                    <a:pt x="566480" y="55579"/>
                    <a:pt x="570700" y="50493"/>
                  </a:cubicBezTo>
                  <a:cubicBezTo>
                    <a:pt x="574920" y="45406"/>
                    <a:pt x="578768" y="40305"/>
                    <a:pt x="582244" y="35190"/>
                  </a:cubicBezTo>
                  <a:moveTo>
                    <a:pt x="8687" y="18288"/>
                  </a:moveTo>
                  <a:lnTo>
                    <a:pt x="195910" y="18288"/>
                  </a:lnTo>
                  <a:lnTo>
                    <a:pt x="195910" y="32918"/>
                  </a:lnTo>
                  <a:lnTo>
                    <a:pt x="114986" y="32918"/>
                  </a:lnTo>
                  <a:lnTo>
                    <a:pt x="114986" y="95783"/>
                  </a:lnTo>
                  <a:lnTo>
                    <a:pt x="187452" y="95783"/>
                  </a:lnTo>
                  <a:lnTo>
                    <a:pt x="187452" y="110642"/>
                  </a:lnTo>
                  <a:lnTo>
                    <a:pt x="114986" y="110642"/>
                  </a:lnTo>
                  <a:lnTo>
                    <a:pt x="114986" y="184252"/>
                  </a:lnTo>
                  <a:lnTo>
                    <a:pt x="203454" y="184252"/>
                  </a:lnTo>
                  <a:lnTo>
                    <a:pt x="203454" y="199111"/>
                  </a:lnTo>
                  <a:lnTo>
                    <a:pt x="0" y="199111"/>
                  </a:lnTo>
                  <a:lnTo>
                    <a:pt x="0" y="184252"/>
                  </a:lnTo>
                  <a:lnTo>
                    <a:pt x="31547" y="184252"/>
                  </a:lnTo>
                  <a:lnTo>
                    <a:pt x="31547" y="75895"/>
                  </a:lnTo>
                  <a:lnTo>
                    <a:pt x="47092" y="75895"/>
                  </a:lnTo>
                  <a:lnTo>
                    <a:pt x="47092" y="184252"/>
                  </a:lnTo>
                  <a:lnTo>
                    <a:pt x="99213" y="184252"/>
                  </a:lnTo>
                  <a:lnTo>
                    <a:pt x="99213" y="32918"/>
                  </a:lnTo>
                  <a:lnTo>
                    <a:pt x="8687" y="32918"/>
                  </a:lnTo>
                  <a:moveTo>
                    <a:pt x="526237" y="472"/>
                  </a:moveTo>
                  <a:lnTo>
                    <a:pt x="539953" y="5501"/>
                  </a:lnTo>
                  <a:cubicBezTo>
                    <a:pt x="538586" y="8230"/>
                    <a:pt x="537148" y="10887"/>
                    <a:pt x="535638" y="13473"/>
                  </a:cubicBezTo>
                  <a:cubicBezTo>
                    <a:pt x="534129" y="16059"/>
                    <a:pt x="532519" y="18660"/>
                    <a:pt x="530809" y="21274"/>
                  </a:cubicBezTo>
                  <a:lnTo>
                    <a:pt x="592303" y="21274"/>
                  </a:lnTo>
                  <a:lnTo>
                    <a:pt x="595503" y="20360"/>
                  </a:lnTo>
                  <a:lnTo>
                    <a:pt x="605333" y="27662"/>
                  </a:lnTo>
                  <a:cubicBezTo>
                    <a:pt x="601380" y="33796"/>
                    <a:pt x="596884" y="40034"/>
                    <a:pt x="591846" y="46377"/>
                  </a:cubicBezTo>
                  <a:cubicBezTo>
                    <a:pt x="586807" y="52719"/>
                    <a:pt x="581625" y="58678"/>
                    <a:pt x="576301" y="64251"/>
                  </a:cubicBezTo>
                  <a:lnTo>
                    <a:pt x="640309" y="64251"/>
                  </a:lnTo>
                  <a:lnTo>
                    <a:pt x="640309" y="145381"/>
                  </a:lnTo>
                  <a:lnTo>
                    <a:pt x="625221" y="145381"/>
                  </a:lnTo>
                  <a:lnTo>
                    <a:pt x="625221" y="134631"/>
                  </a:lnTo>
                  <a:lnTo>
                    <a:pt x="499034" y="134631"/>
                  </a:lnTo>
                  <a:lnTo>
                    <a:pt x="499034" y="174656"/>
                  </a:lnTo>
                  <a:cubicBezTo>
                    <a:pt x="498729" y="181165"/>
                    <a:pt x="500596" y="185644"/>
                    <a:pt x="504635" y="188093"/>
                  </a:cubicBezTo>
                  <a:cubicBezTo>
                    <a:pt x="508673" y="190542"/>
                    <a:pt x="516712" y="191705"/>
                    <a:pt x="528752" y="191581"/>
                  </a:cubicBezTo>
                  <a:lnTo>
                    <a:pt x="619963" y="191581"/>
                  </a:lnTo>
                  <a:cubicBezTo>
                    <a:pt x="627465" y="191691"/>
                    <a:pt x="633137" y="190759"/>
                    <a:pt x="636981" y="188786"/>
                  </a:cubicBezTo>
                  <a:cubicBezTo>
                    <a:pt x="640825" y="186812"/>
                    <a:pt x="643551" y="183136"/>
                    <a:pt x="645160" y="177757"/>
                  </a:cubicBezTo>
                  <a:cubicBezTo>
                    <a:pt x="646769" y="172378"/>
                    <a:pt x="647971" y="164635"/>
                    <a:pt x="648767" y="154529"/>
                  </a:cubicBezTo>
                  <a:cubicBezTo>
                    <a:pt x="650900" y="155911"/>
                    <a:pt x="653320" y="157093"/>
                    <a:pt x="656025" y="158074"/>
                  </a:cubicBezTo>
                  <a:cubicBezTo>
                    <a:pt x="658730" y="159056"/>
                    <a:pt x="661264" y="159780"/>
                    <a:pt x="663626" y="160247"/>
                  </a:cubicBezTo>
                  <a:cubicBezTo>
                    <a:pt x="662482" y="171891"/>
                    <a:pt x="660605" y="181018"/>
                    <a:pt x="657996" y="187628"/>
                  </a:cubicBezTo>
                  <a:cubicBezTo>
                    <a:pt x="655386" y="194239"/>
                    <a:pt x="651139" y="198893"/>
                    <a:pt x="645253" y="201591"/>
                  </a:cubicBezTo>
                  <a:cubicBezTo>
                    <a:pt x="639368" y="204288"/>
                    <a:pt x="630938" y="205591"/>
                    <a:pt x="619963" y="205497"/>
                  </a:cubicBezTo>
                  <a:lnTo>
                    <a:pt x="530124" y="205497"/>
                  </a:lnTo>
                  <a:cubicBezTo>
                    <a:pt x="513017" y="205774"/>
                    <a:pt x="501053" y="203738"/>
                    <a:pt x="494233" y="199389"/>
                  </a:cubicBezTo>
                  <a:cubicBezTo>
                    <a:pt x="487413" y="195041"/>
                    <a:pt x="484137" y="186720"/>
                    <a:pt x="484404" y="174427"/>
                  </a:cubicBezTo>
                  <a:lnTo>
                    <a:pt x="484404" y="74517"/>
                  </a:lnTo>
                  <a:cubicBezTo>
                    <a:pt x="480951" y="77596"/>
                    <a:pt x="477398" y="80519"/>
                    <a:pt x="473745" y="83286"/>
                  </a:cubicBezTo>
                  <a:cubicBezTo>
                    <a:pt x="470092" y="86054"/>
                    <a:pt x="466482" y="88694"/>
                    <a:pt x="462915" y="91206"/>
                  </a:cubicBezTo>
                  <a:cubicBezTo>
                    <a:pt x="462134" y="89328"/>
                    <a:pt x="460896" y="86964"/>
                    <a:pt x="459200" y="84115"/>
                  </a:cubicBezTo>
                  <a:cubicBezTo>
                    <a:pt x="457505" y="81265"/>
                    <a:pt x="455924" y="78903"/>
                    <a:pt x="454457" y="77027"/>
                  </a:cubicBezTo>
                  <a:cubicBezTo>
                    <a:pt x="468763" y="68187"/>
                    <a:pt x="482270" y="57142"/>
                    <a:pt x="494976" y="43893"/>
                  </a:cubicBezTo>
                  <a:cubicBezTo>
                    <a:pt x="507683" y="30643"/>
                    <a:pt x="518103" y="16169"/>
                    <a:pt x="526237" y="472"/>
                  </a:cubicBezTo>
                  <a:moveTo>
                    <a:pt x="328498" y="0"/>
                  </a:moveTo>
                  <a:cubicBezTo>
                    <a:pt x="332161" y="5558"/>
                    <a:pt x="335694" y="11530"/>
                    <a:pt x="339100" y="17917"/>
                  </a:cubicBezTo>
                  <a:cubicBezTo>
                    <a:pt x="342505" y="24303"/>
                    <a:pt x="345067" y="29990"/>
                    <a:pt x="346786" y="34976"/>
                  </a:cubicBezTo>
                  <a:lnTo>
                    <a:pt x="330327" y="40234"/>
                  </a:lnTo>
                  <a:cubicBezTo>
                    <a:pt x="328846" y="35447"/>
                    <a:pt x="326493" y="29761"/>
                    <a:pt x="323269" y="23174"/>
                  </a:cubicBezTo>
                  <a:cubicBezTo>
                    <a:pt x="320045" y="16588"/>
                    <a:pt x="316606" y="10387"/>
                    <a:pt x="312954" y="4572"/>
                  </a:cubicBezTo>
                </a:path>
              </a:pathLst>
            </a:custGeom>
            <a:solidFill>
              <a:schemeClr val="accent2">
                <a:alpha val="100000"/>
              </a:schemeClr>
            </a:solidFill>
            <a:ln w="9525">
              <a:solidFill>
                <a:srgbClr val="FFFFFF">
                  <a:alpha val="0"/>
                </a:srgbClr>
              </a:solidFill>
            </a:ln>
          </p:spPr>
          <p:txBody>
            <a:bodyPr anchor="ctr"/>
            <a:lstStyle/>
            <a:p>
              <a:pPr marL="0" algn="ctr"/>
              <a:endParaRPr>
                <a:solidFill>
                  <a:schemeClr val="tx1"/>
                </a:solidFill>
                <a:latin typeface="+mn-lt"/>
                <a:ea typeface="+mn-ea"/>
              </a:endParaRPr>
            </a:p>
          </p:txBody>
        </p:sp>
        <p:sp>
          <p:nvSpPr>
            <p:cNvPr id="6" name="形状6"/>
            <p:cNvSpPr txBox="1"/>
            <p:nvPr/>
          </p:nvSpPr>
          <p:spPr>
            <a:xfrm>
              <a:off x="201802" y="1406160"/>
              <a:ext cx="720000" cy="540000"/>
            </a:xfrm>
            <a:prstGeom prst="rect">
              <a:avLst/>
            </a:prstGeom>
            <a:solidFill>
              <a:srgbClr val="FFFFFF">
                <a:alpha val="100000"/>
              </a:srgbClr>
            </a:solidFill>
            <a:ln w="9525">
              <a:solidFill>
                <a:srgbClr val="FFFFFF">
                  <a:alpha val="0"/>
                </a:srgbClr>
              </a:solidFill>
            </a:ln>
          </p:spPr>
          <p:txBody>
            <a:bodyPr anchor="ctr"/>
            <a:lstStyle/>
            <a:p>
              <a:pPr marL="0" algn="ctr"/>
              <a:endParaRPr>
                <a:solidFill>
                  <a:schemeClr val="tx1"/>
                </a:solidFill>
                <a:latin typeface="+mn-lt"/>
                <a:ea typeface="+mn-ea"/>
              </a:endParaRPr>
            </a:p>
          </p:txBody>
        </p:sp>
        <p:sp>
          <p:nvSpPr>
            <p:cNvPr id="7" name="形状7"/>
            <p:cNvSpPr txBox="1"/>
            <p:nvPr/>
          </p:nvSpPr>
          <p:spPr>
            <a:xfrm>
              <a:off x="230346" y="2006998"/>
              <a:ext cx="663397" cy="209152"/>
            </a:xfrm>
            <a:custGeom>
              <a:avLst/>
              <a:gdLst/>
              <a:ahLst/>
              <a:cxnLst/>
              <a:rect l="l" t="t" r="r" b="b"/>
              <a:pathLst>
                <a:path w="663397" h="209152">
                  <a:moveTo>
                    <a:pt x="368274" y="166169"/>
                  </a:moveTo>
                  <a:cubicBezTo>
                    <a:pt x="375323" y="168733"/>
                    <a:pt x="382663" y="171687"/>
                    <a:pt x="390296" y="175031"/>
                  </a:cubicBezTo>
                  <a:cubicBezTo>
                    <a:pt x="397929" y="178375"/>
                    <a:pt x="405168" y="181821"/>
                    <a:pt x="412013" y="185368"/>
                  </a:cubicBezTo>
                  <a:cubicBezTo>
                    <a:pt x="418858" y="188916"/>
                    <a:pt x="424624" y="192277"/>
                    <a:pt x="429311" y="195451"/>
                  </a:cubicBezTo>
                  <a:lnTo>
                    <a:pt x="419023" y="205491"/>
                  </a:lnTo>
                  <a:cubicBezTo>
                    <a:pt x="414564" y="202391"/>
                    <a:pt x="408979" y="199005"/>
                    <a:pt x="402268" y="195333"/>
                  </a:cubicBezTo>
                  <a:cubicBezTo>
                    <a:pt x="395557" y="191661"/>
                    <a:pt x="388414" y="188051"/>
                    <a:pt x="380839" y="184503"/>
                  </a:cubicBezTo>
                  <a:cubicBezTo>
                    <a:pt x="373264" y="180955"/>
                    <a:pt x="365952" y="177818"/>
                    <a:pt x="358902" y="175091"/>
                  </a:cubicBezTo>
                  <a:moveTo>
                    <a:pt x="283235" y="165254"/>
                  </a:moveTo>
                  <a:lnTo>
                    <a:pt x="296951" y="170744"/>
                  </a:lnTo>
                  <a:cubicBezTo>
                    <a:pt x="289007" y="177369"/>
                    <a:pt x="279692" y="183679"/>
                    <a:pt x="269005" y="189672"/>
                  </a:cubicBezTo>
                  <a:cubicBezTo>
                    <a:pt x="258318" y="195665"/>
                    <a:pt x="247974" y="200710"/>
                    <a:pt x="237972" y="204807"/>
                  </a:cubicBezTo>
                  <a:cubicBezTo>
                    <a:pt x="236601" y="203310"/>
                    <a:pt x="234829" y="201456"/>
                    <a:pt x="232657" y="199246"/>
                  </a:cubicBezTo>
                  <a:cubicBezTo>
                    <a:pt x="230486" y="197035"/>
                    <a:pt x="228600" y="195236"/>
                    <a:pt x="226999" y="193850"/>
                  </a:cubicBezTo>
                  <a:cubicBezTo>
                    <a:pt x="237087" y="190356"/>
                    <a:pt x="247202" y="186134"/>
                    <a:pt x="257346" y="181182"/>
                  </a:cubicBezTo>
                  <a:cubicBezTo>
                    <a:pt x="267490" y="176230"/>
                    <a:pt x="276120" y="170920"/>
                    <a:pt x="283235" y="165254"/>
                  </a:cubicBezTo>
                  <a:moveTo>
                    <a:pt x="48692" y="136217"/>
                  </a:moveTo>
                  <a:lnTo>
                    <a:pt x="48692" y="157734"/>
                  </a:lnTo>
                  <a:lnTo>
                    <a:pt x="155676" y="157734"/>
                  </a:lnTo>
                  <a:lnTo>
                    <a:pt x="155676" y="136217"/>
                  </a:lnTo>
                  <a:moveTo>
                    <a:pt x="275234" y="123872"/>
                  </a:moveTo>
                  <a:lnTo>
                    <a:pt x="275234" y="147218"/>
                  </a:lnTo>
                  <a:lnTo>
                    <a:pt x="384733" y="147218"/>
                  </a:lnTo>
                  <a:lnTo>
                    <a:pt x="384733" y="123872"/>
                  </a:lnTo>
                  <a:moveTo>
                    <a:pt x="260604" y="112471"/>
                  </a:moveTo>
                  <a:lnTo>
                    <a:pt x="400050" y="112471"/>
                  </a:lnTo>
                  <a:lnTo>
                    <a:pt x="400050" y="158619"/>
                  </a:lnTo>
                  <a:lnTo>
                    <a:pt x="337413" y="158619"/>
                  </a:lnTo>
                  <a:lnTo>
                    <a:pt x="337413" y="193850"/>
                  </a:lnTo>
                  <a:cubicBezTo>
                    <a:pt x="337466" y="197660"/>
                    <a:pt x="336904" y="200543"/>
                    <a:pt x="335727" y="202496"/>
                  </a:cubicBezTo>
                  <a:cubicBezTo>
                    <a:pt x="334551" y="204450"/>
                    <a:pt x="332446" y="205904"/>
                    <a:pt x="329412" y="206859"/>
                  </a:cubicBezTo>
                  <a:cubicBezTo>
                    <a:pt x="326264" y="207842"/>
                    <a:pt x="322045" y="208441"/>
                    <a:pt x="316754" y="208655"/>
                  </a:cubicBezTo>
                  <a:cubicBezTo>
                    <a:pt x="311462" y="208869"/>
                    <a:pt x="304785" y="208954"/>
                    <a:pt x="296723" y="208911"/>
                  </a:cubicBezTo>
                  <a:cubicBezTo>
                    <a:pt x="296346" y="206930"/>
                    <a:pt x="295727" y="204849"/>
                    <a:pt x="294865" y="202668"/>
                  </a:cubicBezTo>
                  <a:cubicBezTo>
                    <a:pt x="294003" y="200487"/>
                    <a:pt x="293098" y="198463"/>
                    <a:pt x="292151" y="196595"/>
                  </a:cubicBezTo>
                  <a:cubicBezTo>
                    <a:pt x="298451" y="196814"/>
                    <a:pt x="303966" y="196948"/>
                    <a:pt x="308695" y="196996"/>
                  </a:cubicBezTo>
                  <a:cubicBezTo>
                    <a:pt x="313425" y="197043"/>
                    <a:pt x="316596" y="197062"/>
                    <a:pt x="318211" y="197053"/>
                  </a:cubicBezTo>
                  <a:cubicBezTo>
                    <a:pt x="319783" y="196957"/>
                    <a:pt x="320868" y="196633"/>
                    <a:pt x="321468" y="196080"/>
                  </a:cubicBezTo>
                  <a:cubicBezTo>
                    <a:pt x="322069" y="195528"/>
                    <a:pt x="322354" y="194632"/>
                    <a:pt x="322326" y="193392"/>
                  </a:cubicBezTo>
                  <a:lnTo>
                    <a:pt x="322326" y="158619"/>
                  </a:lnTo>
                  <a:lnTo>
                    <a:pt x="260604" y="158619"/>
                  </a:lnTo>
                  <a:moveTo>
                    <a:pt x="48692" y="103984"/>
                  </a:moveTo>
                  <a:lnTo>
                    <a:pt x="48692" y="124587"/>
                  </a:lnTo>
                  <a:lnTo>
                    <a:pt x="155676" y="124587"/>
                  </a:lnTo>
                  <a:lnTo>
                    <a:pt x="155676" y="103984"/>
                  </a:lnTo>
                  <a:moveTo>
                    <a:pt x="33604" y="92125"/>
                  </a:moveTo>
                  <a:lnTo>
                    <a:pt x="171221" y="92125"/>
                  </a:lnTo>
                  <a:lnTo>
                    <a:pt x="171221" y="191562"/>
                  </a:lnTo>
                  <a:cubicBezTo>
                    <a:pt x="171264" y="195845"/>
                    <a:pt x="170607" y="199157"/>
                    <a:pt x="169249" y="201497"/>
                  </a:cubicBezTo>
                  <a:cubicBezTo>
                    <a:pt x="167892" y="203836"/>
                    <a:pt x="165578" y="205548"/>
                    <a:pt x="162306" y="206631"/>
                  </a:cubicBezTo>
                  <a:cubicBezTo>
                    <a:pt x="158910" y="207833"/>
                    <a:pt x="154214" y="208565"/>
                    <a:pt x="148218" y="208826"/>
                  </a:cubicBezTo>
                  <a:cubicBezTo>
                    <a:pt x="142222" y="209088"/>
                    <a:pt x="134726" y="209192"/>
                    <a:pt x="125730" y="209140"/>
                  </a:cubicBezTo>
                  <a:cubicBezTo>
                    <a:pt x="125334" y="207016"/>
                    <a:pt x="124639" y="204706"/>
                    <a:pt x="123644" y="202211"/>
                  </a:cubicBezTo>
                  <a:cubicBezTo>
                    <a:pt x="122648" y="199716"/>
                    <a:pt x="121667" y="197463"/>
                    <a:pt x="120701" y="195452"/>
                  </a:cubicBezTo>
                  <a:cubicBezTo>
                    <a:pt x="127644" y="195671"/>
                    <a:pt x="133931" y="195805"/>
                    <a:pt x="139560" y="195853"/>
                  </a:cubicBezTo>
                  <a:cubicBezTo>
                    <a:pt x="145189" y="195900"/>
                    <a:pt x="148961" y="195919"/>
                    <a:pt x="150876" y="195910"/>
                  </a:cubicBezTo>
                  <a:cubicBezTo>
                    <a:pt x="152676" y="195819"/>
                    <a:pt x="153933" y="195428"/>
                    <a:pt x="154648" y="194737"/>
                  </a:cubicBezTo>
                  <a:cubicBezTo>
                    <a:pt x="155362" y="194046"/>
                    <a:pt x="155705" y="192911"/>
                    <a:pt x="155676" y="191333"/>
                  </a:cubicBezTo>
                  <a:lnTo>
                    <a:pt x="155676" y="169364"/>
                  </a:lnTo>
                  <a:lnTo>
                    <a:pt x="48692" y="169364"/>
                  </a:lnTo>
                  <a:lnTo>
                    <a:pt x="48692" y="208912"/>
                  </a:lnTo>
                  <a:lnTo>
                    <a:pt x="33604" y="208912"/>
                  </a:lnTo>
                  <a:moveTo>
                    <a:pt x="568071" y="77924"/>
                  </a:moveTo>
                  <a:lnTo>
                    <a:pt x="568071" y="119786"/>
                  </a:lnTo>
                  <a:lnTo>
                    <a:pt x="624992" y="119786"/>
                  </a:lnTo>
                  <a:lnTo>
                    <a:pt x="624992" y="77924"/>
                  </a:lnTo>
                  <a:moveTo>
                    <a:pt x="498805" y="77924"/>
                  </a:moveTo>
                  <a:lnTo>
                    <a:pt x="498805" y="119786"/>
                  </a:lnTo>
                  <a:lnTo>
                    <a:pt x="553212" y="119786"/>
                  </a:lnTo>
                  <a:lnTo>
                    <a:pt x="553212" y="77924"/>
                  </a:lnTo>
                  <a:moveTo>
                    <a:pt x="328498" y="71523"/>
                  </a:moveTo>
                  <a:cubicBezTo>
                    <a:pt x="330460" y="73846"/>
                    <a:pt x="332308" y="76356"/>
                    <a:pt x="334041" y="79052"/>
                  </a:cubicBezTo>
                  <a:cubicBezTo>
                    <a:pt x="335775" y="81748"/>
                    <a:pt x="337280" y="84429"/>
                    <a:pt x="338556" y="87096"/>
                  </a:cubicBezTo>
                  <a:lnTo>
                    <a:pt x="430225" y="87096"/>
                  </a:lnTo>
                  <a:lnTo>
                    <a:pt x="430225" y="99869"/>
                  </a:lnTo>
                  <a:lnTo>
                    <a:pt x="229057" y="99869"/>
                  </a:lnTo>
                  <a:lnTo>
                    <a:pt x="229057" y="87096"/>
                  </a:lnTo>
                  <a:lnTo>
                    <a:pt x="322554" y="87096"/>
                  </a:lnTo>
                  <a:cubicBezTo>
                    <a:pt x="321516" y="85135"/>
                    <a:pt x="320392" y="83217"/>
                    <a:pt x="319182" y="81342"/>
                  </a:cubicBezTo>
                  <a:cubicBezTo>
                    <a:pt x="317973" y="79467"/>
                    <a:pt x="316735" y="77721"/>
                    <a:pt x="315468" y="76103"/>
                  </a:cubicBezTo>
                  <a:moveTo>
                    <a:pt x="269976" y="45234"/>
                  </a:moveTo>
                  <a:lnTo>
                    <a:pt x="269976" y="60807"/>
                  </a:lnTo>
                  <a:lnTo>
                    <a:pt x="389534" y="60807"/>
                  </a:lnTo>
                  <a:lnTo>
                    <a:pt x="389534" y="45234"/>
                  </a:lnTo>
                  <a:moveTo>
                    <a:pt x="520979" y="34718"/>
                  </a:moveTo>
                  <a:cubicBezTo>
                    <a:pt x="517183" y="39876"/>
                    <a:pt x="513116" y="44891"/>
                    <a:pt x="508778" y="49763"/>
                  </a:cubicBezTo>
                  <a:cubicBezTo>
                    <a:pt x="504439" y="54635"/>
                    <a:pt x="499972" y="59307"/>
                    <a:pt x="495376" y="63779"/>
                  </a:cubicBezTo>
                  <a:lnTo>
                    <a:pt x="557555" y="63779"/>
                  </a:lnTo>
                  <a:cubicBezTo>
                    <a:pt x="561946" y="59693"/>
                    <a:pt x="566251" y="55107"/>
                    <a:pt x="570471" y="50021"/>
                  </a:cubicBezTo>
                  <a:cubicBezTo>
                    <a:pt x="574691" y="44934"/>
                    <a:pt x="578539" y="39833"/>
                    <a:pt x="582015" y="34718"/>
                  </a:cubicBezTo>
                  <a:moveTo>
                    <a:pt x="269976" y="19859"/>
                  </a:moveTo>
                  <a:lnTo>
                    <a:pt x="269976" y="34975"/>
                  </a:lnTo>
                  <a:lnTo>
                    <a:pt x="389534" y="34975"/>
                  </a:lnTo>
                  <a:lnTo>
                    <a:pt x="389534" y="19859"/>
                  </a:lnTo>
                  <a:moveTo>
                    <a:pt x="255346" y="9144"/>
                  </a:moveTo>
                  <a:lnTo>
                    <a:pt x="404622" y="9144"/>
                  </a:lnTo>
                  <a:lnTo>
                    <a:pt x="404622" y="71523"/>
                  </a:lnTo>
                  <a:lnTo>
                    <a:pt x="328498" y="71523"/>
                  </a:lnTo>
                  <a:lnTo>
                    <a:pt x="255346" y="71523"/>
                  </a:lnTo>
                  <a:moveTo>
                    <a:pt x="113385" y="671"/>
                  </a:moveTo>
                  <a:lnTo>
                    <a:pt x="128702" y="671"/>
                  </a:lnTo>
                  <a:lnTo>
                    <a:pt x="128702" y="30160"/>
                  </a:lnTo>
                  <a:cubicBezTo>
                    <a:pt x="138731" y="27360"/>
                    <a:pt x="148447" y="24274"/>
                    <a:pt x="157848" y="20902"/>
                  </a:cubicBezTo>
                  <a:cubicBezTo>
                    <a:pt x="167249" y="17530"/>
                    <a:pt x="175136" y="14216"/>
                    <a:pt x="181508" y="10958"/>
                  </a:cubicBezTo>
                  <a:lnTo>
                    <a:pt x="192481" y="21931"/>
                  </a:lnTo>
                  <a:cubicBezTo>
                    <a:pt x="183580" y="25965"/>
                    <a:pt x="173493" y="29727"/>
                    <a:pt x="162220" y="33219"/>
                  </a:cubicBezTo>
                  <a:cubicBezTo>
                    <a:pt x="150947" y="36711"/>
                    <a:pt x="139774" y="39731"/>
                    <a:pt x="128702" y="42280"/>
                  </a:cubicBezTo>
                  <a:lnTo>
                    <a:pt x="128702" y="61490"/>
                  </a:lnTo>
                  <a:cubicBezTo>
                    <a:pt x="128559" y="64396"/>
                    <a:pt x="129302" y="66359"/>
                    <a:pt x="130930" y="67379"/>
                  </a:cubicBezTo>
                  <a:cubicBezTo>
                    <a:pt x="132559" y="68398"/>
                    <a:pt x="135931" y="68875"/>
                    <a:pt x="141046" y="68808"/>
                  </a:cubicBezTo>
                  <a:lnTo>
                    <a:pt x="177851" y="68808"/>
                  </a:lnTo>
                  <a:cubicBezTo>
                    <a:pt x="181737" y="69046"/>
                    <a:pt x="184366" y="67884"/>
                    <a:pt x="185737" y="65321"/>
                  </a:cubicBezTo>
                  <a:cubicBezTo>
                    <a:pt x="187109" y="62757"/>
                    <a:pt x="187909" y="57364"/>
                    <a:pt x="188138" y="49141"/>
                  </a:cubicBezTo>
                  <a:cubicBezTo>
                    <a:pt x="189952" y="50203"/>
                    <a:pt x="192152" y="51223"/>
                    <a:pt x="194738" y="52199"/>
                  </a:cubicBezTo>
                  <a:cubicBezTo>
                    <a:pt x="197324" y="53176"/>
                    <a:pt x="199696" y="53910"/>
                    <a:pt x="201854" y="54401"/>
                  </a:cubicBezTo>
                  <a:cubicBezTo>
                    <a:pt x="201225" y="65049"/>
                    <a:pt x="199282" y="72369"/>
                    <a:pt x="196024" y="76360"/>
                  </a:cubicBezTo>
                  <a:cubicBezTo>
                    <a:pt x="192767" y="80351"/>
                    <a:pt x="187166" y="82243"/>
                    <a:pt x="179222" y="82038"/>
                  </a:cubicBezTo>
                  <a:lnTo>
                    <a:pt x="139674" y="82038"/>
                  </a:lnTo>
                  <a:cubicBezTo>
                    <a:pt x="129478" y="82196"/>
                    <a:pt x="122496" y="80798"/>
                    <a:pt x="118729" y="77845"/>
                  </a:cubicBezTo>
                  <a:cubicBezTo>
                    <a:pt x="114962" y="74891"/>
                    <a:pt x="113181" y="69440"/>
                    <a:pt x="113385" y="61490"/>
                  </a:cubicBezTo>
                  <a:moveTo>
                    <a:pt x="63551" y="442"/>
                  </a:moveTo>
                  <a:lnTo>
                    <a:pt x="78638" y="442"/>
                  </a:lnTo>
                  <a:lnTo>
                    <a:pt x="78638" y="84102"/>
                  </a:lnTo>
                  <a:lnTo>
                    <a:pt x="63551" y="84102"/>
                  </a:lnTo>
                  <a:lnTo>
                    <a:pt x="63551" y="66979"/>
                  </a:lnTo>
                  <a:cubicBezTo>
                    <a:pt x="52478" y="69162"/>
                    <a:pt x="41705" y="71245"/>
                    <a:pt x="31232" y="73227"/>
                  </a:cubicBezTo>
                  <a:cubicBezTo>
                    <a:pt x="20759" y="75209"/>
                    <a:pt x="11187" y="77006"/>
                    <a:pt x="2514" y="78617"/>
                  </a:cubicBezTo>
                  <a:lnTo>
                    <a:pt x="0" y="65378"/>
                  </a:lnTo>
                  <a:cubicBezTo>
                    <a:pt x="8363" y="64091"/>
                    <a:pt x="18040" y="62548"/>
                    <a:pt x="29032" y="60747"/>
                  </a:cubicBezTo>
                  <a:cubicBezTo>
                    <a:pt x="40024" y="58946"/>
                    <a:pt x="51530" y="57059"/>
                    <a:pt x="63551" y="55087"/>
                  </a:cubicBezTo>
                  <a:lnTo>
                    <a:pt x="63551" y="33361"/>
                  </a:lnTo>
                  <a:lnTo>
                    <a:pt x="5715" y="33361"/>
                  </a:lnTo>
                  <a:lnTo>
                    <a:pt x="5715" y="20788"/>
                  </a:lnTo>
                  <a:lnTo>
                    <a:pt x="63551" y="20788"/>
                  </a:lnTo>
                  <a:moveTo>
                    <a:pt x="526008" y="0"/>
                  </a:moveTo>
                  <a:lnTo>
                    <a:pt x="539724" y="5029"/>
                  </a:lnTo>
                  <a:cubicBezTo>
                    <a:pt x="538357" y="7758"/>
                    <a:pt x="536919" y="10415"/>
                    <a:pt x="535409" y="13001"/>
                  </a:cubicBezTo>
                  <a:cubicBezTo>
                    <a:pt x="533900" y="15587"/>
                    <a:pt x="532290" y="18188"/>
                    <a:pt x="530580" y="20802"/>
                  </a:cubicBezTo>
                  <a:lnTo>
                    <a:pt x="592074" y="20802"/>
                  </a:lnTo>
                  <a:lnTo>
                    <a:pt x="595274" y="19888"/>
                  </a:lnTo>
                  <a:lnTo>
                    <a:pt x="605104" y="27190"/>
                  </a:lnTo>
                  <a:cubicBezTo>
                    <a:pt x="601151" y="33324"/>
                    <a:pt x="596655" y="39562"/>
                    <a:pt x="591617" y="45905"/>
                  </a:cubicBezTo>
                  <a:cubicBezTo>
                    <a:pt x="586578" y="52248"/>
                    <a:pt x="581396" y="58206"/>
                    <a:pt x="576072" y="63779"/>
                  </a:cubicBezTo>
                  <a:lnTo>
                    <a:pt x="640080" y="63779"/>
                  </a:lnTo>
                  <a:lnTo>
                    <a:pt x="640080" y="144909"/>
                  </a:lnTo>
                  <a:lnTo>
                    <a:pt x="624992" y="144909"/>
                  </a:lnTo>
                  <a:lnTo>
                    <a:pt x="624992" y="134159"/>
                  </a:lnTo>
                  <a:lnTo>
                    <a:pt x="498805" y="134159"/>
                  </a:lnTo>
                  <a:lnTo>
                    <a:pt x="498805" y="174184"/>
                  </a:lnTo>
                  <a:cubicBezTo>
                    <a:pt x="498500" y="180693"/>
                    <a:pt x="500367" y="185172"/>
                    <a:pt x="504406" y="187621"/>
                  </a:cubicBezTo>
                  <a:cubicBezTo>
                    <a:pt x="508444" y="190070"/>
                    <a:pt x="516483" y="191233"/>
                    <a:pt x="528523" y="191109"/>
                  </a:cubicBezTo>
                  <a:lnTo>
                    <a:pt x="619734" y="191109"/>
                  </a:lnTo>
                  <a:cubicBezTo>
                    <a:pt x="627236" y="191219"/>
                    <a:pt x="632908" y="190287"/>
                    <a:pt x="636752" y="188314"/>
                  </a:cubicBezTo>
                  <a:cubicBezTo>
                    <a:pt x="640596" y="186340"/>
                    <a:pt x="643322" y="182664"/>
                    <a:pt x="644931" y="177285"/>
                  </a:cubicBezTo>
                  <a:cubicBezTo>
                    <a:pt x="646540" y="171906"/>
                    <a:pt x="647742" y="164163"/>
                    <a:pt x="648538" y="154057"/>
                  </a:cubicBezTo>
                  <a:cubicBezTo>
                    <a:pt x="650671" y="155439"/>
                    <a:pt x="653091" y="156621"/>
                    <a:pt x="655796" y="157602"/>
                  </a:cubicBezTo>
                  <a:cubicBezTo>
                    <a:pt x="658501" y="158584"/>
                    <a:pt x="661035" y="159308"/>
                    <a:pt x="663397" y="159775"/>
                  </a:cubicBezTo>
                  <a:cubicBezTo>
                    <a:pt x="662253" y="171419"/>
                    <a:pt x="660376" y="180546"/>
                    <a:pt x="657767" y="187157"/>
                  </a:cubicBezTo>
                  <a:cubicBezTo>
                    <a:pt x="655157" y="193767"/>
                    <a:pt x="650910" y="198421"/>
                    <a:pt x="645024" y="201119"/>
                  </a:cubicBezTo>
                  <a:cubicBezTo>
                    <a:pt x="639139" y="203816"/>
                    <a:pt x="630709" y="205119"/>
                    <a:pt x="619734" y="205025"/>
                  </a:cubicBezTo>
                  <a:lnTo>
                    <a:pt x="529895" y="205025"/>
                  </a:lnTo>
                  <a:cubicBezTo>
                    <a:pt x="512788" y="205302"/>
                    <a:pt x="500824" y="203266"/>
                    <a:pt x="494004" y="198917"/>
                  </a:cubicBezTo>
                  <a:cubicBezTo>
                    <a:pt x="487184" y="194569"/>
                    <a:pt x="483908" y="186248"/>
                    <a:pt x="484175" y="173956"/>
                  </a:cubicBezTo>
                  <a:lnTo>
                    <a:pt x="484175" y="74045"/>
                  </a:lnTo>
                  <a:cubicBezTo>
                    <a:pt x="480722" y="77124"/>
                    <a:pt x="477169" y="80047"/>
                    <a:pt x="473516" y="82814"/>
                  </a:cubicBezTo>
                  <a:cubicBezTo>
                    <a:pt x="469863" y="85582"/>
                    <a:pt x="466253" y="88222"/>
                    <a:pt x="462686" y="90734"/>
                  </a:cubicBezTo>
                  <a:cubicBezTo>
                    <a:pt x="461905" y="88856"/>
                    <a:pt x="460667" y="86492"/>
                    <a:pt x="458971" y="83643"/>
                  </a:cubicBezTo>
                  <a:cubicBezTo>
                    <a:pt x="457276" y="80793"/>
                    <a:pt x="455695" y="78431"/>
                    <a:pt x="454228" y="76555"/>
                  </a:cubicBezTo>
                  <a:cubicBezTo>
                    <a:pt x="468534" y="67715"/>
                    <a:pt x="482041" y="56670"/>
                    <a:pt x="494747" y="43421"/>
                  </a:cubicBezTo>
                  <a:cubicBezTo>
                    <a:pt x="507454" y="30171"/>
                    <a:pt x="517874" y="15697"/>
                    <a:pt x="526008" y="0"/>
                  </a:cubicBezTo>
                </a:path>
              </a:pathLst>
            </a:custGeom>
            <a:solidFill>
              <a:schemeClr val="accent2">
                <a:alpha val="100000"/>
              </a:schemeClr>
            </a:solidFill>
            <a:ln w="9525">
              <a:solidFill>
                <a:srgbClr val="FFFFFF">
                  <a:alpha val="0"/>
                </a:srgbClr>
              </a:solidFill>
            </a:ln>
          </p:spPr>
          <p:txBody>
            <a:bodyPr anchor="ctr"/>
            <a:lstStyle/>
            <a:p>
              <a:pPr marL="0" algn="ctr"/>
              <a:endParaRPr>
                <a:solidFill>
                  <a:schemeClr val="tx1"/>
                </a:solidFill>
                <a:latin typeface="+mn-lt"/>
                <a:ea typeface="+mn-ea"/>
              </a:endParaRPr>
            </a:p>
          </p:txBody>
        </p:sp>
        <p:sp>
          <p:nvSpPr>
            <p:cNvPr id="8" name="形状8"/>
            <p:cNvSpPr txBox="1"/>
            <p:nvPr/>
          </p:nvSpPr>
          <p:spPr>
            <a:xfrm>
              <a:off x="201802" y="2484421"/>
              <a:ext cx="720000" cy="540000"/>
            </a:xfrm>
            <a:prstGeom prst="rect">
              <a:avLst/>
            </a:prstGeom>
            <a:solidFill>
              <a:srgbClr val="272727">
                <a:alpha val="100000"/>
              </a:srgbClr>
            </a:solidFill>
            <a:ln w="9525">
              <a:solidFill>
                <a:srgbClr val="FFFFFF">
                  <a:alpha val="0"/>
                </a:srgbClr>
              </a:solidFill>
            </a:ln>
          </p:spPr>
          <p:txBody>
            <a:bodyPr anchor="ctr"/>
            <a:lstStyle/>
            <a:p>
              <a:pPr marL="0" algn="ctr"/>
              <a:endParaRPr>
                <a:solidFill>
                  <a:schemeClr val="bg1"/>
                </a:solidFill>
                <a:latin typeface="+mn-lt"/>
                <a:ea typeface="+mn-ea"/>
              </a:endParaRPr>
            </a:p>
          </p:txBody>
        </p:sp>
        <p:sp>
          <p:nvSpPr>
            <p:cNvPr id="9" name="形状9"/>
            <p:cNvSpPr txBox="1"/>
            <p:nvPr/>
          </p:nvSpPr>
          <p:spPr>
            <a:xfrm>
              <a:off x="223716" y="3085260"/>
              <a:ext cx="670027" cy="208469"/>
            </a:xfrm>
            <a:custGeom>
              <a:avLst/>
              <a:gdLst/>
              <a:ahLst/>
              <a:cxnLst/>
              <a:rect l="l" t="t" r="r" b="b"/>
              <a:pathLst>
                <a:path w="670027" h="208469">
                  <a:moveTo>
                    <a:pt x="397764" y="140117"/>
                  </a:moveTo>
                  <a:cubicBezTo>
                    <a:pt x="405122" y="145223"/>
                    <a:pt x="412638" y="150899"/>
                    <a:pt x="420310" y="157148"/>
                  </a:cubicBezTo>
                  <a:cubicBezTo>
                    <a:pt x="427982" y="163396"/>
                    <a:pt x="434183" y="169073"/>
                    <a:pt x="438912" y="174179"/>
                  </a:cubicBezTo>
                  <a:lnTo>
                    <a:pt x="429540" y="183323"/>
                  </a:lnTo>
                  <a:cubicBezTo>
                    <a:pt x="425049" y="178298"/>
                    <a:pt x="419000" y="172516"/>
                    <a:pt x="411395" y="165978"/>
                  </a:cubicBezTo>
                  <a:cubicBezTo>
                    <a:pt x="403789" y="159439"/>
                    <a:pt x="396197" y="153485"/>
                    <a:pt x="388620" y="148118"/>
                  </a:cubicBezTo>
                  <a:moveTo>
                    <a:pt x="106985" y="113600"/>
                  </a:moveTo>
                  <a:lnTo>
                    <a:pt x="120930" y="116343"/>
                  </a:lnTo>
                  <a:cubicBezTo>
                    <a:pt x="117315" y="129773"/>
                    <a:pt x="112829" y="142575"/>
                    <a:pt x="107471" y="154748"/>
                  </a:cubicBezTo>
                  <a:cubicBezTo>
                    <a:pt x="102113" y="166920"/>
                    <a:pt x="96312" y="177436"/>
                    <a:pt x="90069" y="186294"/>
                  </a:cubicBezTo>
                  <a:cubicBezTo>
                    <a:pt x="88578" y="185166"/>
                    <a:pt x="86644" y="183765"/>
                    <a:pt x="84268" y="182094"/>
                  </a:cubicBezTo>
                  <a:cubicBezTo>
                    <a:pt x="81891" y="180422"/>
                    <a:pt x="79786" y="179079"/>
                    <a:pt x="77953" y="178065"/>
                  </a:cubicBezTo>
                  <a:cubicBezTo>
                    <a:pt x="84392" y="169878"/>
                    <a:pt x="90088" y="160134"/>
                    <a:pt x="95041" y="148833"/>
                  </a:cubicBezTo>
                  <a:cubicBezTo>
                    <a:pt x="99994" y="137531"/>
                    <a:pt x="103975" y="125787"/>
                    <a:pt x="106985" y="113600"/>
                  </a:cubicBezTo>
                  <a:moveTo>
                    <a:pt x="184481" y="112914"/>
                  </a:moveTo>
                  <a:cubicBezTo>
                    <a:pt x="190229" y="124258"/>
                    <a:pt x="195534" y="136202"/>
                    <a:pt x="200397" y="148747"/>
                  </a:cubicBezTo>
                  <a:cubicBezTo>
                    <a:pt x="205259" y="161291"/>
                    <a:pt x="208793" y="172207"/>
                    <a:pt x="210998" y="181494"/>
                  </a:cubicBezTo>
                  <a:lnTo>
                    <a:pt x="197054" y="186523"/>
                  </a:lnTo>
                  <a:cubicBezTo>
                    <a:pt x="195792" y="180464"/>
                    <a:pt x="193870" y="173456"/>
                    <a:pt x="191288" y="165500"/>
                  </a:cubicBezTo>
                  <a:cubicBezTo>
                    <a:pt x="188705" y="157544"/>
                    <a:pt x="185717" y="149335"/>
                    <a:pt x="182321" y="140871"/>
                  </a:cubicBezTo>
                  <a:cubicBezTo>
                    <a:pt x="178926" y="132407"/>
                    <a:pt x="175379" y="124383"/>
                    <a:pt x="171679" y="116800"/>
                  </a:cubicBezTo>
                  <a:moveTo>
                    <a:pt x="234315" y="98526"/>
                  </a:moveTo>
                  <a:lnTo>
                    <a:pt x="336957" y="98526"/>
                  </a:lnTo>
                  <a:lnTo>
                    <a:pt x="336957" y="110613"/>
                  </a:lnTo>
                  <a:lnTo>
                    <a:pt x="294209" y="110613"/>
                  </a:lnTo>
                  <a:lnTo>
                    <a:pt x="294209" y="136017"/>
                  </a:lnTo>
                  <a:lnTo>
                    <a:pt x="332842" y="136017"/>
                  </a:lnTo>
                  <a:lnTo>
                    <a:pt x="332842" y="147875"/>
                  </a:lnTo>
                  <a:lnTo>
                    <a:pt x="294209" y="147875"/>
                  </a:lnTo>
                  <a:lnTo>
                    <a:pt x="294209" y="181037"/>
                  </a:lnTo>
                  <a:cubicBezTo>
                    <a:pt x="303481" y="184932"/>
                    <a:pt x="314082" y="187542"/>
                    <a:pt x="326012" y="188866"/>
                  </a:cubicBezTo>
                  <a:cubicBezTo>
                    <a:pt x="337943" y="190190"/>
                    <a:pt x="351116" y="190857"/>
                    <a:pt x="365532" y="190866"/>
                  </a:cubicBezTo>
                  <a:cubicBezTo>
                    <a:pt x="368046" y="190868"/>
                    <a:pt x="372705" y="190865"/>
                    <a:pt x="379508" y="190859"/>
                  </a:cubicBezTo>
                  <a:cubicBezTo>
                    <a:pt x="386312" y="190853"/>
                    <a:pt x="393893" y="190837"/>
                    <a:pt x="402251" y="190809"/>
                  </a:cubicBezTo>
                  <a:cubicBezTo>
                    <a:pt x="410608" y="190782"/>
                    <a:pt x="418375" y="190737"/>
                    <a:pt x="425550" y="190673"/>
                  </a:cubicBezTo>
                  <a:cubicBezTo>
                    <a:pt x="432725" y="190610"/>
                    <a:pt x="437941" y="190522"/>
                    <a:pt x="441198" y="190409"/>
                  </a:cubicBezTo>
                  <a:cubicBezTo>
                    <a:pt x="440017" y="192205"/>
                    <a:pt x="438893" y="194329"/>
                    <a:pt x="437826" y="196781"/>
                  </a:cubicBezTo>
                  <a:cubicBezTo>
                    <a:pt x="436760" y="199234"/>
                    <a:pt x="435979" y="201530"/>
                    <a:pt x="435483" y="203668"/>
                  </a:cubicBezTo>
                  <a:lnTo>
                    <a:pt x="365303" y="203668"/>
                  </a:lnTo>
                  <a:cubicBezTo>
                    <a:pt x="348703" y="203789"/>
                    <a:pt x="333770" y="202912"/>
                    <a:pt x="320506" y="201035"/>
                  </a:cubicBezTo>
                  <a:cubicBezTo>
                    <a:pt x="307241" y="199158"/>
                    <a:pt x="295577" y="195554"/>
                    <a:pt x="285513" y="190223"/>
                  </a:cubicBezTo>
                  <a:cubicBezTo>
                    <a:pt x="275449" y="184892"/>
                    <a:pt x="266918" y="177105"/>
                    <a:pt x="259919" y="166863"/>
                  </a:cubicBezTo>
                  <a:cubicBezTo>
                    <a:pt x="258218" y="175102"/>
                    <a:pt x="255904" y="182684"/>
                    <a:pt x="252975" y="189609"/>
                  </a:cubicBezTo>
                  <a:cubicBezTo>
                    <a:pt x="250046" y="196534"/>
                    <a:pt x="246417" y="202744"/>
                    <a:pt x="242088" y="208240"/>
                  </a:cubicBezTo>
                  <a:cubicBezTo>
                    <a:pt x="240830" y="207130"/>
                    <a:pt x="239116" y="205806"/>
                    <a:pt x="236944" y="204268"/>
                  </a:cubicBezTo>
                  <a:cubicBezTo>
                    <a:pt x="234773" y="202730"/>
                    <a:pt x="232829" y="201463"/>
                    <a:pt x="231115" y="200468"/>
                  </a:cubicBezTo>
                  <a:cubicBezTo>
                    <a:pt x="238716" y="191581"/>
                    <a:pt x="244031" y="180494"/>
                    <a:pt x="247060" y="167206"/>
                  </a:cubicBezTo>
                  <a:cubicBezTo>
                    <a:pt x="250089" y="153919"/>
                    <a:pt x="251860" y="138946"/>
                    <a:pt x="252375" y="122286"/>
                  </a:cubicBezTo>
                  <a:lnTo>
                    <a:pt x="265405" y="123201"/>
                  </a:lnTo>
                  <a:cubicBezTo>
                    <a:pt x="265172" y="128106"/>
                    <a:pt x="264838" y="132869"/>
                    <a:pt x="264405" y="137488"/>
                  </a:cubicBezTo>
                  <a:cubicBezTo>
                    <a:pt x="263971" y="142108"/>
                    <a:pt x="263467" y="146642"/>
                    <a:pt x="262890" y="151090"/>
                  </a:cubicBezTo>
                  <a:cubicBezTo>
                    <a:pt x="267653" y="160427"/>
                    <a:pt x="273673" y="167813"/>
                    <a:pt x="280950" y="173250"/>
                  </a:cubicBezTo>
                  <a:lnTo>
                    <a:pt x="280950" y="110613"/>
                  </a:lnTo>
                  <a:lnTo>
                    <a:pt x="234315" y="110613"/>
                  </a:lnTo>
                  <a:moveTo>
                    <a:pt x="574701" y="77924"/>
                  </a:moveTo>
                  <a:lnTo>
                    <a:pt x="574701" y="119786"/>
                  </a:lnTo>
                  <a:lnTo>
                    <a:pt x="631622" y="119786"/>
                  </a:lnTo>
                  <a:lnTo>
                    <a:pt x="631622" y="77924"/>
                  </a:lnTo>
                  <a:moveTo>
                    <a:pt x="505435" y="77924"/>
                  </a:moveTo>
                  <a:lnTo>
                    <a:pt x="505435" y="119786"/>
                  </a:lnTo>
                  <a:lnTo>
                    <a:pt x="559842" y="119786"/>
                  </a:lnTo>
                  <a:lnTo>
                    <a:pt x="559842" y="77924"/>
                  </a:lnTo>
                  <a:moveTo>
                    <a:pt x="90297" y="72909"/>
                  </a:moveTo>
                  <a:lnTo>
                    <a:pt x="210998" y="72909"/>
                  </a:lnTo>
                  <a:lnTo>
                    <a:pt x="210998" y="87311"/>
                  </a:lnTo>
                  <a:lnTo>
                    <a:pt x="154763" y="87311"/>
                  </a:lnTo>
                  <a:lnTo>
                    <a:pt x="154763" y="188809"/>
                  </a:lnTo>
                  <a:cubicBezTo>
                    <a:pt x="154815" y="193314"/>
                    <a:pt x="154253" y="196819"/>
                    <a:pt x="153077" y="199325"/>
                  </a:cubicBezTo>
                  <a:cubicBezTo>
                    <a:pt x="151900" y="201830"/>
                    <a:pt x="149795" y="203735"/>
                    <a:pt x="146761" y="205040"/>
                  </a:cubicBezTo>
                  <a:cubicBezTo>
                    <a:pt x="143590" y="206364"/>
                    <a:pt x="139303" y="207202"/>
                    <a:pt x="133903" y="207554"/>
                  </a:cubicBezTo>
                  <a:cubicBezTo>
                    <a:pt x="128502" y="207907"/>
                    <a:pt x="121816" y="208059"/>
                    <a:pt x="113843" y="208011"/>
                  </a:cubicBezTo>
                  <a:cubicBezTo>
                    <a:pt x="113572" y="205649"/>
                    <a:pt x="112972" y="203058"/>
                    <a:pt x="112043" y="200239"/>
                  </a:cubicBezTo>
                  <a:cubicBezTo>
                    <a:pt x="111114" y="197420"/>
                    <a:pt x="110114" y="194829"/>
                    <a:pt x="109043" y="192467"/>
                  </a:cubicBezTo>
                  <a:cubicBezTo>
                    <a:pt x="115343" y="192681"/>
                    <a:pt x="120858" y="192767"/>
                    <a:pt x="125587" y="192724"/>
                  </a:cubicBezTo>
                  <a:cubicBezTo>
                    <a:pt x="130317" y="192681"/>
                    <a:pt x="133488" y="192595"/>
                    <a:pt x="135103" y="192467"/>
                  </a:cubicBezTo>
                  <a:cubicBezTo>
                    <a:pt x="136784" y="192490"/>
                    <a:pt x="137937" y="192214"/>
                    <a:pt x="138560" y="191638"/>
                  </a:cubicBezTo>
                  <a:cubicBezTo>
                    <a:pt x="139184" y="191062"/>
                    <a:pt x="139480" y="190042"/>
                    <a:pt x="139446" y="188580"/>
                  </a:cubicBezTo>
                  <a:lnTo>
                    <a:pt x="139446" y="87311"/>
                  </a:lnTo>
                  <a:lnTo>
                    <a:pt x="90297" y="87311"/>
                  </a:lnTo>
                  <a:moveTo>
                    <a:pt x="381305" y="69937"/>
                  </a:moveTo>
                  <a:lnTo>
                    <a:pt x="394335" y="69937"/>
                  </a:lnTo>
                  <a:cubicBezTo>
                    <a:pt x="394047" y="91400"/>
                    <a:pt x="392464" y="109637"/>
                    <a:pt x="389585" y="124649"/>
                  </a:cubicBezTo>
                  <a:cubicBezTo>
                    <a:pt x="386707" y="139660"/>
                    <a:pt x="381060" y="152055"/>
                    <a:pt x="372644" y="161834"/>
                  </a:cubicBezTo>
                  <a:cubicBezTo>
                    <a:pt x="364228" y="171613"/>
                    <a:pt x="351570" y="179386"/>
                    <a:pt x="334671" y="185151"/>
                  </a:cubicBezTo>
                  <a:cubicBezTo>
                    <a:pt x="333928" y="183565"/>
                    <a:pt x="332842" y="181765"/>
                    <a:pt x="331413" y="179751"/>
                  </a:cubicBezTo>
                  <a:cubicBezTo>
                    <a:pt x="329984" y="177736"/>
                    <a:pt x="328556" y="176107"/>
                    <a:pt x="327127" y="174864"/>
                  </a:cubicBezTo>
                  <a:cubicBezTo>
                    <a:pt x="342811" y="169861"/>
                    <a:pt x="354470" y="162977"/>
                    <a:pt x="362103" y="154214"/>
                  </a:cubicBezTo>
                  <a:cubicBezTo>
                    <a:pt x="369735" y="145451"/>
                    <a:pt x="374790" y="134199"/>
                    <a:pt x="377267" y="120458"/>
                  </a:cubicBezTo>
                  <a:cubicBezTo>
                    <a:pt x="379743" y="106716"/>
                    <a:pt x="381089" y="89876"/>
                    <a:pt x="381305" y="69937"/>
                  </a:cubicBezTo>
                  <a:moveTo>
                    <a:pt x="261976" y="50949"/>
                  </a:moveTo>
                  <a:lnTo>
                    <a:pt x="261976" y="69494"/>
                  </a:lnTo>
                  <a:lnTo>
                    <a:pt x="310896" y="69494"/>
                  </a:lnTo>
                  <a:lnTo>
                    <a:pt x="310896" y="50949"/>
                  </a:lnTo>
                  <a:moveTo>
                    <a:pt x="527609" y="34718"/>
                  </a:moveTo>
                  <a:cubicBezTo>
                    <a:pt x="523813" y="39876"/>
                    <a:pt x="519746" y="44891"/>
                    <a:pt x="515408" y="49763"/>
                  </a:cubicBezTo>
                  <a:cubicBezTo>
                    <a:pt x="511069" y="54635"/>
                    <a:pt x="506602" y="59307"/>
                    <a:pt x="502006" y="63779"/>
                  </a:cubicBezTo>
                  <a:lnTo>
                    <a:pt x="564185" y="63779"/>
                  </a:lnTo>
                  <a:cubicBezTo>
                    <a:pt x="568576" y="59694"/>
                    <a:pt x="572881" y="55107"/>
                    <a:pt x="577101" y="50021"/>
                  </a:cubicBezTo>
                  <a:cubicBezTo>
                    <a:pt x="581321" y="44934"/>
                    <a:pt x="585169" y="39833"/>
                    <a:pt x="588645" y="34718"/>
                  </a:cubicBezTo>
                  <a:moveTo>
                    <a:pt x="261976" y="21688"/>
                  </a:moveTo>
                  <a:lnTo>
                    <a:pt x="261976" y="40005"/>
                  </a:lnTo>
                  <a:lnTo>
                    <a:pt x="310896" y="40005"/>
                  </a:lnTo>
                  <a:lnTo>
                    <a:pt x="310896" y="21688"/>
                  </a:lnTo>
                  <a:moveTo>
                    <a:pt x="100127" y="18731"/>
                  </a:moveTo>
                  <a:lnTo>
                    <a:pt x="198882" y="18731"/>
                  </a:lnTo>
                  <a:lnTo>
                    <a:pt x="198882" y="32904"/>
                  </a:lnTo>
                  <a:lnTo>
                    <a:pt x="100127" y="32904"/>
                  </a:lnTo>
                  <a:moveTo>
                    <a:pt x="336499" y="11187"/>
                  </a:moveTo>
                  <a:lnTo>
                    <a:pt x="439598" y="11187"/>
                  </a:lnTo>
                  <a:lnTo>
                    <a:pt x="439598" y="23760"/>
                  </a:lnTo>
                  <a:lnTo>
                    <a:pt x="393649" y="23760"/>
                  </a:lnTo>
                  <a:cubicBezTo>
                    <a:pt x="392159" y="27798"/>
                    <a:pt x="390682" y="31780"/>
                    <a:pt x="389220" y="35704"/>
                  </a:cubicBezTo>
                  <a:cubicBezTo>
                    <a:pt x="387758" y="39628"/>
                    <a:pt x="386339" y="43267"/>
                    <a:pt x="384963" y="46620"/>
                  </a:cubicBezTo>
                  <a:lnTo>
                    <a:pt x="428168" y="46620"/>
                  </a:lnTo>
                  <a:lnTo>
                    <a:pt x="428168" y="141946"/>
                  </a:lnTo>
                  <a:lnTo>
                    <a:pt x="414452" y="141946"/>
                  </a:lnTo>
                  <a:lnTo>
                    <a:pt x="414452" y="58507"/>
                  </a:lnTo>
                  <a:lnTo>
                    <a:pt x="359131" y="58507"/>
                  </a:lnTo>
                  <a:lnTo>
                    <a:pt x="359131" y="142402"/>
                  </a:lnTo>
                  <a:lnTo>
                    <a:pt x="346101" y="142402"/>
                  </a:lnTo>
                  <a:lnTo>
                    <a:pt x="346101" y="46620"/>
                  </a:lnTo>
                  <a:lnTo>
                    <a:pt x="371018" y="46620"/>
                  </a:lnTo>
                  <a:cubicBezTo>
                    <a:pt x="372394" y="43238"/>
                    <a:pt x="373699" y="39543"/>
                    <a:pt x="374933" y="35533"/>
                  </a:cubicBezTo>
                  <a:cubicBezTo>
                    <a:pt x="376166" y="31523"/>
                    <a:pt x="377300" y="27598"/>
                    <a:pt x="378333" y="23760"/>
                  </a:cubicBezTo>
                  <a:lnTo>
                    <a:pt x="336499" y="23760"/>
                  </a:lnTo>
                  <a:moveTo>
                    <a:pt x="248260" y="10287"/>
                  </a:moveTo>
                  <a:lnTo>
                    <a:pt x="325069" y="10287"/>
                  </a:lnTo>
                  <a:lnTo>
                    <a:pt x="325069" y="80895"/>
                  </a:lnTo>
                  <a:lnTo>
                    <a:pt x="248260" y="80895"/>
                  </a:lnTo>
                  <a:moveTo>
                    <a:pt x="41377" y="671"/>
                  </a:moveTo>
                  <a:lnTo>
                    <a:pt x="56465" y="671"/>
                  </a:lnTo>
                  <a:lnTo>
                    <a:pt x="56465" y="49363"/>
                  </a:lnTo>
                  <a:lnTo>
                    <a:pt x="86868" y="49363"/>
                  </a:lnTo>
                  <a:lnTo>
                    <a:pt x="86868" y="63765"/>
                  </a:lnTo>
                  <a:lnTo>
                    <a:pt x="56465" y="63765"/>
                  </a:lnTo>
                  <a:lnTo>
                    <a:pt x="56465" y="69937"/>
                  </a:lnTo>
                  <a:cubicBezTo>
                    <a:pt x="58923" y="72899"/>
                    <a:pt x="62287" y="77059"/>
                    <a:pt x="66557" y="82417"/>
                  </a:cubicBezTo>
                  <a:cubicBezTo>
                    <a:pt x="70827" y="87775"/>
                    <a:pt x="74970" y="93018"/>
                    <a:pt x="78986" y="98148"/>
                  </a:cubicBezTo>
                  <a:cubicBezTo>
                    <a:pt x="83002" y="103277"/>
                    <a:pt x="85858" y="106980"/>
                    <a:pt x="87554" y="109256"/>
                  </a:cubicBezTo>
                  <a:lnTo>
                    <a:pt x="78182" y="121372"/>
                  </a:lnTo>
                  <a:cubicBezTo>
                    <a:pt x="76062" y="117376"/>
                    <a:pt x="72928" y="112223"/>
                    <a:pt x="68780" y="105913"/>
                  </a:cubicBezTo>
                  <a:cubicBezTo>
                    <a:pt x="64632" y="99603"/>
                    <a:pt x="60527" y="93478"/>
                    <a:pt x="56465" y="87539"/>
                  </a:cubicBezTo>
                  <a:lnTo>
                    <a:pt x="56465" y="208469"/>
                  </a:lnTo>
                  <a:lnTo>
                    <a:pt x="41377" y="208469"/>
                  </a:lnTo>
                  <a:lnTo>
                    <a:pt x="41377" y="92111"/>
                  </a:lnTo>
                  <a:cubicBezTo>
                    <a:pt x="37081" y="104784"/>
                    <a:pt x="32128" y="116814"/>
                    <a:pt x="26518" y="128201"/>
                  </a:cubicBezTo>
                  <a:cubicBezTo>
                    <a:pt x="20908" y="139588"/>
                    <a:pt x="15040" y="149047"/>
                    <a:pt x="8916" y="156576"/>
                  </a:cubicBezTo>
                  <a:cubicBezTo>
                    <a:pt x="7916" y="154519"/>
                    <a:pt x="6544" y="152176"/>
                    <a:pt x="4801" y="149547"/>
                  </a:cubicBezTo>
                  <a:cubicBezTo>
                    <a:pt x="3058" y="146918"/>
                    <a:pt x="1458" y="144689"/>
                    <a:pt x="0" y="142860"/>
                  </a:cubicBezTo>
                  <a:cubicBezTo>
                    <a:pt x="5007" y="136948"/>
                    <a:pt x="9929" y="129672"/>
                    <a:pt x="14766" y="121033"/>
                  </a:cubicBezTo>
                  <a:cubicBezTo>
                    <a:pt x="19603" y="112394"/>
                    <a:pt x="24034" y="103121"/>
                    <a:pt x="28059" y="93212"/>
                  </a:cubicBezTo>
                  <a:cubicBezTo>
                    <a:pt x="32083" y="83303"/>
                    <a:pt x="35380" y="73487"/>
                    <a:pt x="37948" y="63765"/>
                  </a:cubicBezTo>
                  <a:lnTo>
                    <a:pt x="6173" y="63765"/>
                  </a:lnTo>
                  <a:lnTo>
                    <a:pt x="6173" y="49363"/>
                  </a:lnTo>
                  <a:lnTo>
                    <a:pt x="41377" y="49363"/>
                  </a:lnTo>
                  <a:moveTo>
                    <a:pt x="532638" y="0"/>
                  </a:moveTo>
                  <a:lnTo>
                    <a:pt x="546354" y="5029"/>
                  </a:lnTo>
                  <a:cubicBezTo>
                    <a:pt x="544987" y="7758"/>
                    <a:pt x="543549" y="10415"/>
                    <a:pt x="542039" y="13001"/>
                  </a:cubicBezTo>
                  <a:cubicBezTo>
                    <a:pt x="540530" y="15587"/>
                    <a:pt x="538920" y="18188"/>
                    <a:pt x="537210" y="20802"/>
                  </a:cubicBezTo>
                  <a:lnTo>
                    <a:pt x="598704" y="20802"/>
                  </a:lnTo>
                  <a:lnTo>
                    <a:pt x="601904" y="19888"/>
                  </a:lnTo>
                  <a:lnTo>
                    <a:pt x="611734" y="27190"/>
                  </a:lnTo>
                  <a:cubicBezTo>
                    <a:pt x="607781" y="33324"/>
                    <a:pt x="603285" y="39562"/>
                    <a:pt x="598247" y="45905"/>
                  </a:cubicBezTo>
                  <a:cubicBezTo>
                    <a:pt x="593208" y="52248"/>
                    <a:pt x="588026" y="58206"/>
                    <a:pt x="582702" y="63779"/>
                  </a:cubicBezTo>
                  <a:lnTo>
                    <a:pt x="646710" y="63779"/>
                  </a:lnTo>
                  <a:lnTo>
                    <a:pt x="646710" y="144909"/>
                  </a:lnTo>
                  <a:lnTo>
                    <a:pt x="631622" y="144909"/>
                  </a:lnTo>
                  <a:lnTo>
                    <a:pt x="631622" y="134159"/>
                  </a:lnTo>
                  <a:lnTo>
                    <a:pt x="505435" y="134159"/>
                  </a:lnTo>
                  <a:lnTo>
                    <a:pt x="505435" y="174184"/>
                  </a:lnTo>
                  <a:cubicBezTo>
                    <a:pt x="505130" y="180693"/>
                    <a:pt x="506997" y="185172"/>
                    <a:pt x="511036" y="187621"/>
                  </a:cubicBezTo>
                  <a:cubicBezTo>
                    <a:pt x="515074" y="190070"/>
                    <a:pt x="523113" y="191233"/>
                    <a:pt x="535153" y="191109"/>
                  </a:cubicBezTo>
                  <a:lnTo>
                    <a:pt x="626364" y="191109"/>
                  </a:lnTo>
                  <a:cubicBezTo>
                    <a:pt x="633866" y="191219"/>
                    <a:pt x="639538" y="190288"/>
                    <a:pt x="643382" y="188314"/>
                  </a:cubicBezTo>
                  <a:cubicBezTo>
                    <a:pt x="647226" y="186340"/>
                    <a:pt x="649952" y="182664"/>
                    <a:pt x="651561" y="177285"/>
                  </a:cubicBezTo>
                  <a:cubicBezTo>
                    <a:pt x="653170" y="171906"/>
                    <a:pt x="654372" y="164163"/>
                    <a:pt x="655168" y="154057"/>
                  </a:cubicBezTo>
                  <a:cubicBezTo>
                    <a:pt x="657301" y="155439"/>
                    <a:pt x="659721" y="156621"/>
                    <a:pt x="662426" y="157602"/>
                  </a:cubicBezTo>
                  <a:cubicBezTo>
                    <a:pt x="665131" y="158584"/>
                    <a:pt x="667665" y="159308"/>
                    <a:pt x="670027" y="159775"/>
                  </a:cubicBezTo>
                  <a:cubicBezTo>
                    <a:pt x="668883" y="171419"/>
                    <a:pt x="667006" y="180546"/>
                    <a:pt x="664397" y="187157"/>
                  </a:cubicBezTo>
                  <a:cubicBezTo>
                    <a:pt x="661787" y="193767"/>
                    <a:pt x="657540" y="198421"/>
                    <a:pt x="651654" y="201119"/>
                  </a:cubicBezTo>
                  <a:cubicBezTo>
                    <a:pt x="645769" y="203816"/>
                    <a:pt x="637339" y="205119"/>
                    <a:pt x="626364" y="205025"/>
                  </a:cubicBezTo>
                  <a:lnTo>
                    <a:pt x="536525" y="205025"/>
                  </a:lnTo>
                  <a:cubicBezTo>
                    <a:pt x="519418" y="205302"/>
                    <a:pt x="507454" y="203266"/>
                    <a:pt x="500634" y="198917"/>
                  </a:cubicBezTo>
                  <a:cubicBezTo>
                    <a:pt x="493814" y="194569"/>
                    <a:pt x="490538" y="186248"/>
                    <a:pt x="490805" y="173956"/>
                  </a:cubicBezTo>
                  <a:lnTo>
                    <a:pt x="490805" y="74045"/>
                  </a:lnTo>
                  <a:cubicBezTo>
                    <a:pt x="487352" y="77124"/>
                    <a:pt x="483799" y="80047"/>
                    <a:pt x="480146" y="82815"/>
                  </a:cubicBezTo>
                  <a:cubicBezTo>
                    <a:pt x="476493" y="85582"/>
                    <a:pt x="472883" y="88222"/>
                    <a:pt x="469316" y="90734"/>
                  </a:cubicBezTo>
                  <a:cubicBezTo>
                    <a:pt x="468535" y="88856"/>
                    <a:pt x="467297" y="86492"/>
                    <a:pt x="465601" y="83643"/>
                  </a:cubicBezTo>
                  <a:cubicBezTo>
                    <a:pt x="463906" y="80793"/>
                    <a:pt x="462325" y="78431"/>
                    <a:pt x="460858" y="76555"/>
                  </a:cubicBezTo>
                  <a:cubicBezTo>
                    <a:pt x="475164" y="67715"/>
                    <a:pt x="488671" y="56670"/>
                    <a:pt x="501377" y="43421"/>
                  </a:cubicBezTo>
                  <a:cubicBezTo>
                    <a:pt x="514084" y="30171"/>
                    <a:pt x="524504" y="15697"/>
                    <a:pt x="532638" y="0"/>
                  </a:cubicBezTo>
                </a:path>
              </a:pathLst>
            </a:custGeom>
            <a:solidFill>
              <a:schemeClr val="accent2">
                <a:alpha val="100000"/>
              </a:schemeClr>
            </a:solidFill>
            <a:ln w="9525">
              <a:solidFill>
                <a:srgbClr val="FFFFFF">
                  <a:alpha val="0"/>
                </a:srgbClr>
              </a:solidFill>
            </a:ln>
          </p:spPr>
          <p:txBody>
            <a:bodyPr anchor="ctr"/>
            <a:lstStyle/>
            <a:p>
              <a:pPr marL="0" algn="ctr"/>
              <a:endParaRPr>
                <a:solidFill>
                  <a:schemeClr val="tx1"/>
                </a:solidFill>
                <a:latin typeface="+mn-lt"/>
                <a:ea typeface="+mn-ea"/>
              </a:endParaRPr>
            </a:p>
          </p:txBody>
        </p:sp>
        <p:sp>
          <p:nvSpPr>
            <p:cNvPr id="10" name="形状10"/>
            <p:cNvSpPr txBox="1"/>
            <p:nvPr/>
          </p:nvSpPr>
          <p:spPr>
            <a:xfrm>
              <a:off x="201802" y="3562000"/>
              <a:ext cx="720000" cy="540000"/>
            </a:xfrm>
            <a:prstGeom prst="rect">
              <a:avLst/>
            </a:prstGeom>
            <a:solidFill>
              <a:schemeClr val="accent4">
                <a:alpha val="100000"/>
              </a:schemeClr>
            </a:solidFill>
            <a:ln w="9525">
              <a:solidFill>
                <a:srgbClr val="FFFFFF">
                  <a:alpha val="0"/>
                </a:srgbClr>
              </a:solidFill>
            </a:ln>
          </p:spPr>
          <p:txBody>
            <a:bodyPr anchor="ctr"/>
            <a:lstStyle/>
            <a:p>
              <a:pPr marL="0" algn="ctr"/>
              <a:endParaRPr>
                <a:solidFill>
                  <a:schemeClr val="tx1"/>
                </a:solidFill>
                <a:latin typeface="+mn-lt"/>
                <a:ea typeface="+mn-ea"/>
              </a:endParaRPr>
            </a:p>
          </p:txBody>
        </p:sp>
        <p:sp>
          <p:nvSpPr>
            <p:cNvPr id="11" name="形状11"/>
            <p:cNvSpPr txBox="1"/>
            <p:nvPr/>
          </p:nvSpPr>
          <p:spPr>
            <a:xfrm>
              <a:off x="231032" y="4162838"/>
              <a:ext cx="662711" cy="208240"/>
            </a:xfrm>
            <a:custGeom>
              <a:avLst/>
              <a:gdLst/>
              <a:ahLst/>
              <a:cxnLst/>
              <a:rect l="l" t="t" r="r" b="b"/>
              <a:pathLst>
                <a:path w="662711" h="208240">
                  <a:moveTo>
                    <a:pt x="390448" y="140117"/>
                  </a:moveTo>
                  <a:cubicBezTo>
                    <a:pt x="397806" y="145223"/>
                    <a:pt x="405322" y="150900"/>
                    <a:pt x="412994" y="157148"/>
                  </a:cubicBezTo>
                  <a:cubicBezTo>
                    <a:pt x="420666" y="163396"/>
                    <a:pt x="426867" y="169073"/>
                    <a:pt x="431596" y="174179"/>
                  </a:cubicBezTo>
                  <a:lnTo>
                    <a:pt x="422224" y="183323"/>
                  </a:lnTo>
                  <a:cubicBezTo>
                    <a:pt x="417733" y="178298"/>
                    <a:pt x="411684" y="172517"/>
                    <a:pt x="404079" y="165978"/>
                  </a:cubicBezTo>
                  <a:cubicBezTo>
                    <a:pt x="396473" y="159439"/>
                    <a:pt x="388881" y="153486"/>
                    <a:pt x="381304" y="148118"/>
                  </a:cubicBezTo>
                  <a:moveTo>
                    <a:pt x="226999" y="98526"/>
                  </a:moveTo>
                  <a:lnTo>
                    <a:pt x="329641" y="98526"/>
                  </a:lnTo>
                  <a:lnTo>
                    <a:pt x="329641" y="110614"/>
                  </a:lnTo>
                  <a:lnTo>
                    <a:pt x="286893" y="110614"/>
                  </a:lnTo>
                  <a:lnTo>
                    <a:pt x="286893" y="136017"/>
                  </a:lnTo>
                  <a:lnTo>
                    <a:pt x="325526" y="136017"/>
                  </a:lnTo>
                  <a:lnTo>
                    <a:pt x="325526" y="147875"/>
                  </a:lnTo>
                  <a:lnTo>
                    <a:pt x="286893" y="147875"/>
                  </a:lnTo>
                  <a:lnTo>
                    <a:pt x="286893" y="181037"/>
                  </a:lnTo>
                  <a:cubicBezTo>
                    <a:pt x="296165" y="184932"/>
                    <a:pt x="306766" y="187542"/>
                    <a:pt x="318696" y="188866"/>
                  </a:cubicBezTo>
                  <a:cubicBezTo>
                    <a:pt x="330627" y="190190"/>
                    <a:pt x="343800" y="190857"/>
                    <a:pt x="358216" y="190866"/>
                  </a:cubicBezTo>
                  <a:cubicBezTo>
                    <a:pt x="360730" y="190868"/>
                    <a:pt x="365389" y="190865"/>
                    <a:pt x="372192" y="190859"/>
                  </a:cubicBezTo>
                  <a:cubicBezTo>
                    <a:pt x="378996" y="190853"/>
                    <a:pt x="386577" y="190837"/>
                    <a:pt x="394935" y="190809"/>
                  </a:cubicBezTo>
                  <a:cubicBezTo>
                    <a:pt x="403292" y="190782"/>
                    <a:pt x="411059" y="190737"/>
                    <a:pt x="418234" y="190674"/>
                  </a:cubicBezTo>
                  <a:cubicBezTo>
                    <a:pt x="425409" y="190610"/>
                    <a:pt x="430625" y="190522"/>
                    <a:pt x="433882" y="190409"/>
                  </a:cubicBezTo>
                  <a:cubicBezTo>
                    <a:pt x="432701" y="192205"/>
                    <a:pt x="431577" y="194329"/>
                    <a:pt x="430510" y="196781"/>
                  </a:cubicBezTo>
                  <a:cubicBezTo>
                    <a:pt x="429444" y="199234"/>
                    <a:pt x="428663" y="201530"/>
                    <a:pt x="428167" y="203668"/>
                  </a:cubicBezTo>
                  <a:lnTo>
                    <a:pt x="357987" y="203668"/>
                  </a:lnTo>
                  <a:cubicBezTo>
                    <a:pt x="341387" y="203789"/>
                    <a:pt x="326454" y="202912"/>
                    <a:pt x="313190" y="201035"/>
                  </a:cubicBezTo>
                  <a:cubicBezTo>
                    <a:pt x="299925" y="199158"/>
                    <a:pt x="288261" y="195554"/>
                    <a:pt x="278197" y="190223"/>
                  </a:cubicBezTo>
                  <a:cubicBezTo>
                    <a:pt x="268133" y="184892"/>
                    <a:pt x="259602" y="177105"/>
                    <a:pt x="252603" y="166863"/>
                  </a:cubicBezTo>
                  <a:cubicBezTo>
                    <a:pt x="250902" y="175103"/>
                    <a:pt x="248588" y="182684"/>
                    <a:pt x="245659" y="189609"/>
                  </a:cubicBezTo>
                  <a:cubicBezTo>
                    <a:pt x="242730" y="196534"/>
                    <a:pt x="239101" y="202744"/>
                    <a:pt x="234772" y="208240"/>
                  </a:cubicBezTo>
                  <a:cubicBezTo>
                    <a:pt x="233514" y="207130"/>
                    <a:pt x="231800" y="205806"/>
                    <a:pt x="229628" y="204268"/>
                  </a:cubicBezTo>
                  <a:cubicBezTo>
                    <a:pt x="227457" y="202730"/>
                    <a:pt x="225513" y="201463"/>
                    <a:pt x="223799" y="200468"/>
                  </a:cubicBezTo>
                  <a:cubicBezTo>
                    <a:pt x="231400" y="191581"/>
                    <a:pt x="236715" y="180494"/>
                    <a:pt x="239744" y="167206"/>
                  </a:cubicBezTo>
                  <a:cubicBezTo>
                    <a:pt x="242773" y="153919"/>
                    <a:pt x="244544" y="138946"/>
                    <a:pt x="245059" y="122286"/>
                  </a:cubicBezTo>
                  <a:lnTo>
                    <a:pt x="258089" y="123201"/>
                  </a:lnTo>
                  <a:cubicBezTo>
                    <a:pt x="257856" y="128106"/>
                    <a:pt x="257522" y="132869"/>
                    <a:pt x="257089" y="137488"/>
                  </a:cubicBezTo>
                  <a:cubicBezTo>
                    <a:pt x="256655" y="142108"/>
                    <a:pt x="256151" y="146642"/>
                    <a:pt x="255574" y="151090"/>
                  </a:cubicBezTo>
                  <a:cubicBezTo>
                    <a:pt x="260337" y="160427"/>
                    <a:pt x="266357" y="167814"/>
                    <a:pt x="273634" y="173250"/>
                  </a:cubicBezTo>
                  <a:lnTo>
                    <a:pt x="273634" y="110614"/>
                  </a:lnTo>
                  <a:lnTo>
                    <a:pt x="226999" y="110614"/>
                  </a:lnTo>
                  <a:moveTo>
                    <a:pt x="567385" y="77924"/>
                  </a:moveTo>
                  <a:lnTo>
                    <a:pt x="567385" y="119786"/>
                  </a:lnTo>
                  <a:lnTo>
                    <a:pt x="624306" y="119786"/>
                  </a:lnTo>
                  <a:lnTo>
                    <a:pt x="624306" y="77924"/>
                  </a:lnTo>
                  <a:moveTo>
                    <a:pt x="498119" y="77924"/>
                  </a:moveTo>
                  <a:lnTo>
                    <a:pt x="498119" y="119786"/>
                  </a:lnTo>
                  <a:lnTo>
                    <a:pt x="552526" y="119786"/>
                  </a:lnTo>
                  <a:lnTo>
                    <a:pt x="552526" y="77924"/>
                  </a:lnTo>
                  <a:moveTo>
                    <a:pt x="373989" y="69937"/>
                  </a:moveTo>
                  <a:lnTo>
                    <a:pt x="387019" y="69937"/>
                  </a:lnTo>
                  <a:cubicBezTo>
                    <a:pt x="386731" y="91400"/>
                    <a:pt x="385148" y="109637"/>
                    <a:pt x="382269" y="124649"/>
                  </a:cubicBezTo>
                  <a:cubicBezTo>
                    <a:pt x="379391" y="139660"/>
                    <a:pt x="373744" y="152055"/>
                    <a:pt x="365328" y="161834"/>
                  </a:cubicBezTo>
                  <a:cubicBezTo>
                    <a:pt x="356912" y="171613"/>
                    <a:pt x="344254" y="179386"/>
                    <a:pt x="327355" y="185151"/>
                  </a:cubicBezTo>
                  <a:cubicBezTo>
                    <a:pt x="326612" y="183566"/>
                    <a:pt x="325526" y="181765"/>
                    <a:pt x="324097" y="179751"/>
                  </a:cubicBezTo>
                  <a:cubicBezTo>
                    <a:pt x="322668" y="177736"/>
                    <a:pt x="321240" y="176107"/>
                    <a:pt x="319811" y="174864"/>
                  </a:cubicBezTo>
                  <a:cubicBezTo>
                    <a:pt x="335495" y="169861"/>
                    <a:pt x="347154" y="162977"/>
                    <a:pt x="354787" y="154214"/>
                  </a:cubicBezTo>
                  <a:cubicBezTo>
                    <a:pt x="362419" y="145451"/>
                    <a:pt x="367474" y="134199"/>
                    <a:pt x="369951" y="120458"/>
                  </a:cubicBezTo>
                  <a:cubicBezTo>
                    <a:pt x="372427" y="106716"/>
                    <a:pt x="373773" y="89876"/>
                    <a:pt x="373989" y="69937"/>
                  </a:cubicBezTo>
                  <a:moveTo>
                    <a:pt x="254660" y="50949"/>
                  </a:moveTo>
                  <a:lnTo>
                    <a:pt x="254660" y="69494"/>
                  </a:lnTo>
                  <a:lnTo>
                    <a:pt x="303580" y="69494"/>
                  </a:lnTo>
                  <a:lnTo>
                    <a:pt x="303580" y="50949"/>
                  </a:lnTo>
                  <a:moveTo>
                    <a:pt x="520293" y="34718"/>
                  </a:moveTo>
                  <a:cubicBezTo>
                    <a:pt x="516497" y="39876"/>
                    <a:pt x="512430" y="44891"/>
                    <a:pt x="508092" y="49764"/>
                  </a:cubicBezTo>
                  <a:cubicBezTo>
                    <a:pt x="503753" y="54636"/>
                    <a:pt x="499286" y="59307"/>
                    <a:pt x="494690" y="63779"/>
                  </a:cubicBezTo>
                  <a:lnTo>
                    <a:pt x="556869" y="63779"/>
                  </a:lnTo>
                  <a:cubicBezTo>
                    <a:pt x="561260" y="59694"/>
                    <a:pt x="565565" y="55108"/>
                    <a:pt x="569785" y="50021"/>
                  </a:cubicBezTo>
                  <a:cubicBezTo>
                    <a:pt x="574005" y="44934"/>
                    <a:pt x="577853" y="39833"/>
                    <a:pt x="581329" y="34718"/>
                  </a:cubicBezTo>
                  <a:moveTo>
                    <a:pt x="254660" y="21688"/>
                  </a:moveTo>
                  <a:lnTo>
                    <a:pt x="254660" y="40005"/>
                  </a:lnTo>
                  <a:lnTo>
                    <a:pt x="303580" y="40005"/>
                  </a:lnTo>
                  <a:lnTo>
                    <a:pt x="303580" y="21688"/>
                  </a:lnTo>
                  <a:moveTo>
                    <a:pt x="329183" y="11187"/>
                  </a:moveTo>
                  <a:lnTo>
                    <a:pt x="432282" y="11187"/>
                  </a:lnTo>
                  <a:lnTo>
                    <a:pt x="432282" y="23760"/>
                  </a:lnTo>
                  <a:lnTo>
                    <a:pt x="386333" y="23760"/>
                  </a:lnTo>
                  <a:cubicBezTo>
                    <a:pt x="384843" y="27798"/>
                    <a:pt x="383366" y="31780"/>
                    <a:pt x="381904" y="35704"/>
                  </a:cubicBezTo>
                  <a:cubicBezTo>
                    <a:pt x="380442" y="39628"/>
                    <a:pt x="379023" y="43267"/>
                    <a:pt x="377647" y="46620"/>
                  </a:cubicBezTo>
                  <a:lnTo>
                    <a:pt x="420852" y="46620"/>
                  </a:lnTo>
                  <a:lnTo>
                    <a:pt x="420852" y="141946"/>
                  </a:lnTo>
                  <a:lnTo>
                    <a:pt x="407136" y="141946"/>
                  </a:lnTo>
                  <a:lnTo>
                    <a:pt x="407136" y="58507"/>
                  </a:lnTo>
                  <a:lnTo>
                    <a:pt x="351815" y="58507"/>
                  </a:lnTo>
                  <a:lnTo>
                    <a:pt x="351815" y="142402"/>
                  </a:lnTo>
                  <a:lnTo>
                    <a:pt x="338785" y="142402"/>
                  </a:lnTo>
                  <a:lnTo>
                    <a:pt x="338785" y="46620"/>
                  </a:lnTo>
                  <a:lnTo>
                    <a:pt x="363702" y="46620"/>
                  </a:lnTo>
                  <a:cubicBezTo>
                    <a:pt x="365078" y="43238"/>
                    <a:pt x="366383" y="39543"/>
                    <a:pt x="367617" y="35533"/>
                  </a:cubicBezTo>
                  <a:cubicBezTo>
                    <a:pt x="368850" y="31523"/>
                    <a:pt x="369984" y="27598"/>
                    <a:pt x="371017" y="23760"/>
                  </a:cubicBezTo>
                  <a:lnTo>
                    <a:pt x="329183" y="23760"/>
                  </a:lnTo>
                  <a:moveTo>
                    <a:pt x="240944" y="10287"/>
                  </a:moveTo>
                  <a:lnTo>
                    <a:pt x="317753" y="10287"/>
                  </a:lnTo>
                  <a:lnTo>
                    <a:pt x="317753" y="80896"/>
                  </a:lnTo>
                  <a:lnTo>
                    <a:pt x="240944" y="80896"/>
                  </a:lnTo>
                  <a:moveTo>
                    <a:pt x="85496" y="1586"/>
                  </a:moveTo>
                  <a:cubicBezTo>
                    <a:pt x="93187" y="7167"/>
                    <a:pt x="100893" y="13377"/>
                    <a:pt x="108613" y="20217"/>
                  </a:cubicBezTo>
                  <a:cubicBezTo>
                    <a:pt x="116333" y="27055"/>
                    <a:pt x="122496" y="33266"/>
                    <a:pt x="127101" y="38847"/>
                  </a:cubicBezTo>
                  <a:lnTo>
                    <a:pt x="116357" y="46620"/>
                  </a:lnTo>
                  <a:lnTo>
                    <a:pt x="190881" y="46620"/>
                  </a:lnTo>
                  <a:lnTo>
                    <a:pt x="190881" y="61250"/>
                  </a:lnTo>
                  <a:lnTo>
                    <a:pt x="108585" y="61250"/>
                  </a:lnTo>
                  <a:lnTo>
                    <a:pt x="108585" y="113371"/>
                  </a:lnTo>
                  <a:lnTo>
                    <a:pt x="181508" y="113371"/>
                  </a:lnTo>
                  <a:lnTo>
                    <a:pt x="181508" y="128001"/>
                  </a:lnTo>
                  <a:lnTo>
                    <a:pt x="108585" y="128001"/>
                  </a:lnTo>
                  <a:lnTo>
                    <a:pt x="108585" y="186294"/>
                  </a:lnTo>
                  <a:lnTo>
                    <a:pt x="202311" y="186294"/>
                  </a:lnTo>
                  <a:lnTo>
                    <a:pt x="202311" y="201153"/>
                  </a:lnTo>
                  <a:lnTo>
                    <a:pt x="0" y="201153"/>
                  </a:lnTo>
                  <a:lnTo>
                    <a:pt x="0" y="186294"/>
                  </a:lnTo>
                  <a:lnTo>
                    <a:pt x="92583" y="186294"/>
                  </a:lnTo>
                  <a:lnTo>
                    <a:pt x="92583" y="128001"/>
                  </a:lnTo>
                  <a:lnTo>
                    <a:pt x="20802" y="128001"/>
                  </a:lnTo>
                  <a:lnTo>
                    <a:pt x="20802" y="113371"/>
                  </a:lnTo>
                  <a:lnTo>
                    <a:pt x="92583" y="113371"/>
                  </a:lnTo>
                  <a:lnTo>
                    <a:pt x="92583" y="61250"/>
                  </a:lnTo>
                  <a:lnTo>
                    <a:pt x="10744" y="61250"/>
                  </a:lnTo>
                  <a:lnTo>
                    <a:pt x="10744" y="46620"/>
                  </a:lnTo>
                  <a:lnTo>
                    <a:pt x="113157" y="46620"/>
                  </a:lnTo>
                  <a:cubicBezTo>
                    <a:pt x="108475" y="41067"/>
                    <a:pt x="102465" y="34971"/>
                    <a:pt x="95126" y="28332"/>
                  </a:cubicBezTo>
                  <a:cubicBezTo>
                    <a:pt x="87787" y="21693"/>
                    <a:pt x="80462" y="15597"/>
                    <a:pt x="73152" y="10044"/>
                  </a:cubicBezTo>
                  <a:moveTo>
                    <a:pt x="525322" y="0"/>
                  </a:moveTo>
                  <a:lnTo>
                    <a:pt x="539038" y="5029"/>
                  </a:lnTo>
                  <a:cubicBezTo>
                    <a:pt x="537671" y="7758"/>
                    <a:pt x="536233" y="10415"/>
                    <a:pt x="534723" y="13001"/>
                  </a:cubicBezTo>
                  <a:cubicBezTo>
                    <a:pt x="533214" y="15587"/>
                    <a:pt x="531604" y="18188"/>
                    <a:pt x="529894" y="20802"/>
                  </a:cubicBezTo>
                  <a:lnTo>
                    <a:pt x="591388" y="20802"/>
                  </a:lnTo>
                  <a:lnTo>
                    <a:pt x="594588" y="19888"/>
                  </a:lnTo>
                  <a:lnTo>
                    <a:pt x="604418" y="27190"/>
                  </a:lnTo>
                  <a:cubicBezTo>
                    <a:pt x="600465" y="33324"/>
                    <a:pt x="595969" y="39562"/>
                    <a:pt x="590931" y="45905"/>
                  </a:cubicBezTo>
                  <a:cubicBezTo>
                    <a:pt x="585892" y="52248"/>
                    <a:pt x="580710" y="58206"/>
                    <a:pt x="575386" y="63779"/>
                  </a:cubicBezTo>
                  <a:lnTo>
                    <a:pt x="639394" y="63779"/>
                  </a:lnTo>
                  <a:lnTo>
                    <a:pt x="639394" y="144909"/>
                  </a:lnTo>
                  <a:lnTo>
                    <a:pt x="624306" y="144909"/>
                  </a:lnTo>
                  <a:lnTo>
                    <a:pt x="624306" y="134159"/>
                  </a:lnTo>
                  <a:lnTo>
                    <a:pt x="498119" y="134159"/>
                  </a:lnTo>
                  <a:lnTo>
                    <a:pt x="498119" y="174184"/>
                  </a:lnTo>
                  <a:cubicBezTo>
                    <a:pt x="497814" y="180693"/>
                    <a:pt x="499681" y="185172"/>
                    <a:pt x="503720" y="187621"/>
                  </a:cubicBezTo>
                  <a:cubicBezTo>
                    <a:pt x="507758" y="190071"/>
                    <a:pt x="515797" y="191233"/>
                    <a:pt x="527837" y="191109"/>
                  </a:cubicBezTo>
                  <a:lnTo>
                    <a:pt x="619048" y="191109"/>
                  </a:lnTo>
                  <a:cubicBezTo>
                    <a:pt x="626550" y="191219"/>
                    <a:pt x="632222" y="190288"/>
                    <a:pt x="636066" y="188314"/>
                  </a:cubicBezTo>
                  <a:cubicBezTo>
                    <a:pt x="639910" y="186340"/>
                    <a:pt x="642636" y="182664"/>
                    <a:pt x="644245" y="177285"/>
                  </a:cubicBezTo>
                  <a:cubicBezTo>
                    <a:pt x="645854" y="171906"/>
                    <a:pt x="647056" y="164163"/>
                    <a:pt x="647852" y="154057"/>
                  </a:cubicBezTo>
                  <a:cubicBezTo>
                    <a:pt x="649985" y="155439"/>
                    <a:pt x="652405" y="156621"/>
                    <a:pt x="655110" y="157603"/>
                  </a:cubicBezTo>
                  <a:cubicBezTo>
                    <a:pt x="657815" y="158584"/>
                    <a:pt x="660349" y="159308"/>
                    <a:pt x="662711" y="159775"/>
                  </a:cubicBezTo>
                  <a:cubicBezTo>
                    <a:pt x="661567" y="171419"/>
                    <a:pt x="659690" y="180546"/>
                    <a:pt x="657081" y="187157"/>
                  </a:cubicBezTo>
                  <a:cubicBezTo>
                    <a:pt x="654471" y="193767"/>
                    <a:pt x="650224" y="198421"/>
                    <a:pt x="644338" y="201119"/>
                  </a:cubicBezTo>
                  <a:cubicBezTo>
                    <a:pt x="638453" y="203817"/>
                    <a:pt x="630023" y="205119"/>
                    <a:pt x="619048" y="205025"/>
                  </a:cubicBezTo>
                  <a:lnTo>
                    <a:pt x="529209" y="205025"/>
                  </a:lnTo>
                  <a:cubicBezTo>
                    <a:pt x="512102" y="205302"/>
                    <a:pt x="500138" y="203266"/>
                    <a:pt x="493318" y="198917"/>
                  </a:cubicBezTo>
                  <a:cubicBezTo>
                    <a:pt x="486498" y="194569"/>
                    <a:pt x="483222" y="186248"/>
                    <a:pt x="483489" y="173956"/>
                  </a:cubicBezTo>
                  <a:lnTo>
                    <a:pt x="483489" y="74045"/>
                  </a:lnTo>
                  <a:cubicBezTo>
                    <a:pt x="480036" y="77124"/>
                    <a:pt x="476483" y="80047"/>
                    <a:pt x="472830" y="82815"/>
                  </a:cubicBezTo>
                  <a:cubicBezTo>
                    <a:pt x="469177" y="85582"/>
                    <a:pt x="465567" y="88222"/>
                    <a:pt x="462000" y="90734"/>
                  </a:cubicBezTo>
                  <a:cubicBezTo>
                    <a:pt x="461219" y="88856"/>
                    <a:pt x="459981" y="86493"/>
                    <a:pt x="458285" y="83643"/>
                  </a:cubicBezTo>
                  <a:cubicBezTo>
                    <a:pt x="456590" y="80793"/>
                    <a:pt x="455009" y="78431"/>
                    <a:pt x="453542" y="76555"/>
                  </a:cubicBezTo>
                  <a:cubicBezTo>
                    <a:pt x="467848" y="67715"/>
                    <a:pt x="481355" y="56671"/>
                    <a:pt x="494061" y="43421"/>
                  </a:cubicBezTo>
                  <a:cubicBezTo>
                    <a:pt x="506768" y="30171"/>
                    <a:pt x="517188" y="15697"/>
                    <a:pt x="525322" y="0"/>
                  </a:cubicBezTo>
                </a:path>
              </a:pathLst>
            </a:custGeom>
            <a:solidFill>
              <a:schemeClr val="accent2">
                <a:alpha val="100000"/>
              </a:schemeClr>
            </a:solidFill>
            <a:ln w="9525">
              <a:solidFill>
                <a:srgbClr val="FFFFFF">
                  <a:alpha val="0"/>
                </a:srgbClr>
              </a:solidFill>
            </a:ln>
          </p:spPr>
          <p:txBody>
            <a:bodyPr anchor="ctr"/>
            <a:lstStyle/>
            <a:p>
              <a:pPr marL="0" algn="ctr"/>
              <a:endParaRPr>
                <a:solidFill>
                  <a:schemeClr val="tx1"/>
                </a:solidFill>
                <a:latin typeface="+mn-lt"/>
                <a:ea typeface="+mn-ea"/>
              </a:endParaRPr>
            </a:p>
          </p:txBody>
        </p:sp>
        <p:sp>
          <p:nvSpPr>
            <p:cNvPr id="12" name="形状12"/>
            <p:cNvSpPr txBox="1"/>
            <p:nvPr/>
          </p:nvSpPr>
          <p:spPr>
            <a:xfrm>
              <a:off x="201802" y="4639349"/>
              <a:ext cx="720000" cy="540000"/>
            </a:xfrm>
            <a:prstGeom prst="rect">
              <a:avLst/>
            </a:prstGeom>
            <a:solidFill>
              <a:schemeClr val="accent5">
                <a:alpha val="100000"/>
              </a:schemeClr>
            </a:solidFill>
            <a:ln w="9525">
              <a:solidFill>
                <a:srgbClr val="FFFFFF">
                  <a:alpha val="0"/>
                </a:srgbClr>
              </a:solidFill>
            </a:ln>
          </p:spPr>
          <p:txBody>
            <a:bodyPr anchor="ctr"/>
            <a:lstStyle/>
            <a:p>
              <a:pPr marL="0" algn="ctr"/>
              <a:endParaRPr>
                <a:solidFill>
                  <a:schemeClr val="tx1"/>
                </a:solidFill>
                <a:latin typeface="+mn-lt"/>
                <a:ea typeface="+mn-ea"/>
              </a:endParaRPr>
            </a:p>
          </p:txBody>
        </p:sp>
        <p:sp>
          <p:nvSpPr>
            <p:cNvPr id="13" name="形状13"/>
            <p:cNvSpPr txBox="1"/>
            <p:nvPr/>
          </p:nvSpPr>
          <p:spPr>
            <a:xfrm>
              <a:off x="228746" y="5240187"/>
              <a:ext cx="664997" cy="209140"/>
            </a:xfrm>
            <a:custGeom>
              <a:avLst/>
              <a:gdLst/>
              <a:ahLst/>
              <a:cxnLst/>
              <a:rect l="l" t="t" r="r" b="b"/>
              <a:pathLst>
                <a:path w="664997" h="209135">
                  <a:moveTo>
                    <a:pt x="249845" y="154505"/>
                  </a:moveTo>
                  <a:lnTo>
                    <a:pt x="249845" y="179451"/>
                  </a:lnTo>
                  <a:lnTo>
                    <a:pt x="314796" y="179451"/>
                  </a:lnTo>
                  <a:lnTo>
                    <a:pt x="314796" y="154505"/>
                  </a:lnTo>
                  <a:moveTo>
                    <a:pt x="99441" y="147875"/>
                  </a:moveTo>
                  <a:lnTo>
                    <a:pt x="99441" y="187223"/>
                  </a:lnTo>
                  <a:lnTo>
                    <a:pt x="171678" y="187223"/>
                  </a:lnTo>
                  <a:lnTo>
                    <a:pt x="171678" y="147875"/>
                  </a:lnTo>
                  <a:moveTo>
                    <a:pt x="85039" y="134874"/>
                  </a:moveTo>
                  <a:lnTo>
                    <a:pt x="186537" y="134874"/>
                  </a:lnTo>
                  <a:lnTo>
                    <a:pt x="186537" y="209140"/>
                  </a:lnTo>
                  <a:lnTo>
                    <a:pt x="171678" y="209140"/>
                  </a:lnTo>
                  <a:lnTo>
                    <a:pt x="171678" y="200225"/>
                  </a:lnTo>
                  <a:lnTo>
                    <a:pt x="99441" y="200225"/>
                  </a:lnTo>
                  <a:lnTo>
                    <a:pt x="99441" y="209140"/>
                  </a:lnTo>
                  <a:lnTo>
                    <a:pt x="85039" y="209140"/>
                  </a:lnTo>
                  <a:moveTo>
                    <a:pt x="569671" y="77924"/>
                  </a:moveTo>
                  <a:lnTo>
                    <a:pt x="569671" y="119786"/>
                  </a:lnTo>
                  <a:lnTo>
                    <a:pt x="626592" y="119786"/>
                  </a:lnTo>
                  <a:lnTo>
                    <a:pt x="626592" y="77924"/>
                  </a:lnTo>
                  <a:moveTo>
                    <a:pt x="500405" y="77924"/>
                  </a:moveTo>
                  <a:lnTo>
                    <a:pt x="500405" y="119786"/>
                  </a:lnTo>
                  <a:lnTo>
                    <a:pt x="554812" y="119786"/>
                  </a:lnTo>
                  <a:lnTo>
                    <a:pt x="554812" y="77924"/>
                  </a:lnTo>
                  <a:moveTo>
                    <a:pt x="298080" y="64208"/>
                  </a:moveTo>
                  <a:lnTo>
                    <a:pt x="298080" y="108126"/>
                  </a:lnTo>
                  <a:cubicBezTo>
                    <a:pt x="298037" y="109560"/>
                    <a:pt x="298237" y="110465"/>
                    <a:pt x="298681" y="110842"/>
                  </a:cubicBezTo>
                  <a:cubicBezTo>
                    <a:pt x="299124" y="111218"/>
                    <a:pt x="300069" y="111380"/>
                    <a:pt x="301514" y="111328"/>
                  </a:cubicBezTo>
                  <a:lnTo>
                    <a:pt x="310674" y="111328"/>
                  </a:lnTo>
                  <a:cubicBezTo>
                    <a:pt x="311891" y="111337"/>
                    <a:pt x="312721" y="111318"/>
                    <a:pt x="313164" y="111271"/>
                  </a:cubicBezTo>
                  <a:cubicBezTo>
                    <a:pt x="313608" y="111223"/>
                    <a:pt x="313923" y="111090"/>
                    <a:pt x="314109" y="110870"/>
                  </a:cubicBezTo>
                  <a:lnTo>
                    <a:pt x="314796" y="111328"/>
                  </a:lnTo>
                  <a:lnTo>
                    <a:pt x="314796" y="64208"/>
                  </a:lnTo>
                  <a:moveTo>
                    <a:pt x="249845" y="64208"/>
                  </a:moveTo>
                  <a:lnTo>
                    <a:pt x="249845" y="142875"/>
                  </a:lnTo>
                  <a:lnTo>
                    <a:pt x="314796" y="142875"/>
                  </a:lnTo>
                  <a:lnTo>
                    <a:pt x="314796" y="120444"/>
                  </a:lnTo>
                  <a:cubicBezTo>
                    <a:pt x="314448" y="120553"/>
                    <a:pt x="314057" y="120620"/>
                    <a:pt x="313622" y="120643"/>
                  </a:cubicBezTo>
                  <a:cubicBezTo>
                    <a:pt x="313188" y="120667"/>
                    <a:pt x="312740" y="120677"/>
                    <a:pt x="312277" y="120672"/>
                  </a:cubicBezTo>
                  <a:lnTo>
                    <a:pt x="300827" y="120672"/>
                  </a:lnTo>
                  <a:cubicBezTo>
                    <a:pt x="296449" y="120819"/>
                    <a:pt x="293397" y="120069"/>
                    <a:pt x="291673" y="118420"/>
                  </a:cubicBezTo>
                  <a:cubicBezTo>
                    <a:pt x="289948" y="116771"/>
                    <a:pt x="289121" y="113340"/>
                    <a:pt x="289193" y="108126"/>
                  </a:cubicBezTo>
                  <a:lnTo>
                    <a:pt x="289193" y="64208"/>
                  </a:lnTo>
                  <a:lnTo>
                    <a:pt x="275448" y="64208"/>
                  </a:lnTo>
                  <a:lnTo>
                    <a:pt x="275448" y="82507"/>
                  </a:lnTo>
                  <a:cubicBezTo>
                    <a:pt x="275615" y="89802"/>
                    <a:pt x="274427" y="97567"/>
                    <a:pt x="271882" y="105801"/>
                  </a:cubicBezTo>
                  <a:cubicBezTo>
                    <a:pt x="269337" y="114034"/>
                    <a:pt x="264434" y="121509"/>
                    <a:pt x="257173" y="128226"/>
                  </a:cubicBezTo>
                  <a:cubicBezTo>
                    <a:pt x="256405" y="127238"/>
                    <a:pt x="255307" y="126123"/>
                    <a:pt x="253881" y="124878"/>
                  </a:cubicBezTo>
                  <a:cubicBezTo>
                    <a:pt x="252455" y="123633"/>
                    <a:pt x="251186" y="122689"/>
                    <a:pt x="250074" y="122045"/>
                  </a:cubicBezTo>
                  <a:cubicBezTo>
                    <a:pt x="256872" y="115985"/>
                    <a:pt x="261366" y="109448"/>
                    <a:pt x="263556" y="102432"/>
                  </a:cubicBezTo>
                  <a:cubicBezTo>
                    <a:pt x="265746" y="95416"/>
                    <a:pt x="266747" y="88698"/>
                    <a:pt x="266561" y="82278"/>
                  </a:cubicBezTo>
                  <a:lnTo>
                    <a:pt x="266561" y="64208"/>
                  </a:lnTo>
                  <a:moveTo>
                    <a:pt x="522579" y="34718"/>
                  </a:moveTo>
                  <a:cubicBezTo>
                    <a:pt x="518783" y="39876"/>
                    <a:pt x="514716" y="44891"/>
                    <a:pt x="510378" y="49764"/>
                  </a:cubicBezTo>
                  <a:cubicBezTo>
                    <a:pt x="506039" y="54636"/>
                    <a:pt x="501572" y="59307"/>
                    <a:pt x="496976" y="63779"/>
                  </a:cubicBezTo>
                  <a:lnTo>
                    <a:pt x="559155" y="63779"/>
                  </a:lnTo>
                  <a:cubicBezTo>
                    <a:pt x="563546" y="59694"/>
                    <a:pt x="567851" y="55108"/>
                    <a:pt x="572071" y="50021"/>
                  </a:cubicBezTo>
                  <a:cubicBezTo>
                    <a:pt x="576291" y="44934"/>
                    <a:pt x="580139" y="39833"/>
                    <a:pt x="583615" y="34718"/>
                  </a:cubicBezTo>
                  <a:moveTo>
                    <a:pt x="275920" y="23288"/>
                  </a:moveTo>
                  <a:lnTo>
                    <a:pt x="275920" y="51206"/>
                  </a:lnTo>
                  <a:lnTo>
                    <a:pt x="290093" y="51206"/>
                  </a:lnTo>
                  <a:lnTo>
                    <a:pt x="290093" y="23288"/>
                  </a:lnTo>
                  <a:moveTo>
                    <a:pt x="344514" y="10730"/>
                  </a:moveTo>
                  <a:lnTo>
                    <a:pt x="428839" y="10730"/>
                  </a:lnTo>
                  <a:lnTo>
                    <a:pt x="428839" y="113142"/>
                  </a:lnTo>
                  <a:lnTo>
                    <a:pt x="414237" y="113142"/>
                  </a:lnTo>
                  <a:lnTo>
                    <a:pt x="414237" y="97369"/>
                  </a:lnTo>
                  <a:lnTo>
                    <a:pt x="360030" y="97369"/>
                  </a:lnTo>
                  <a:lnTo>
                    <a:pt x="360030" y="182180"/>
                  </a:lnTo>
                  <a:cubicBezTo>
                    <a:pt x="359892" y="186299"/>
                    <a:pt x="360683" y="189033"/>
                    <a:pt x="362403" y="190381"/>
                  </a:cubicBezTo>
                  <a:cubicBezTo>
                    <a:pt x="364123" y="191728"/>
                    <a:pt x="367602" y="192348"/>
                    <a:pt x="372839" y="192238"/>
                  </a:cubicBezTo>
                  <a:lnTo>
                    <a:pt x="410108" y="192238"/>
                  </a:lnTo>
                  <a:cubicBezTo>
                    <a:pt x="413561" y="192371"/>
                    <a:pt x="416180" y="191445"/>
                    <a:pt x="417965" y="189461"/>
                  </a:cubicBezTo>
                  <a:cubicBezTo>
                    <a:pt x="419750" y="187477"/>
                    <a:pt x="421014" y="183639"/>
                    <a:pt x="421758" y="177946"/>
                  </a:cubicBezTo>
                  <a:cubicBezTo>
                    <a:pt x="422502" y="172254"/>
                    <a:pt x="423038" y="163911"/>
                    <a:pt x="423367" y="152919"/>
                  </a:cubicBezTo>
                  <a:cubicBezTo>
                    <a:pt x="425286" y="154438"/>
                    <a:pt x="427562" y="155800"/>
                    <a:pt x="430196" y="157005"/>
                  </a:cubicBezTo>
                  <a:cubicBezTo>
                    <a:pt x="432830" y="158210"/>
                    <a:pt x="435278" y="159058"/>
                    <a:pt x="437540" y="159548"/>
                  </a:cubicBezTo>
                  <a:cubicBezTo>
                    <a:pt x="436787" y="177612"/>
                    <a:pt x="434578" y="190062"/>
                    <a:pt x="430912" y="196896"/>
                  </a:cubicBezTo>
                  <a:cubicBezTo>
                    <a:pt x="427246" y="203730"/>
                    <a:pt x="420468" y="206978"/>
                    <a:pt x="410578" y="206640"/>
                  </a:cubicBezTo>
                  <a:lnTo>
                    <a:pt x="371466" y="206640"/>
                  </a:lnTo>
                  <a:cubicBezTo>
                    <a:pt x="361575" y="206835"/>
                    <a:pt x="354684" y="205187"/>
                    <a:pt x="350793" y="201696"/>
                  </a:cubicBezTo>
                  <a:cubicBezTo>
                    <a:pt x="346902" y="198205"/>
                    <a:pt x="345038" y="191700"/>
                    <a:pt x="345200" y="182180"/>
                  </a:cubicBezTo>
                  <a:lnTo>
                    <a:pt x="345200" y="82739"/>
                  </a:lnTo>
                  <a:lnTo>
                    <a:pt x="414237" y="82739"/>
                  </a:lnTo>
                  <a:lnTo>
                    <a:pt x="414237" y="25360"/>
                  </a:lnTo>
                  <a:lnTo>
                    <a:pt x="344514" y="25360"/>
                  </a:lnTo>
                  <a:moveTo>
                    <a:pt x="231586" y="9601"/>
                  </a:moveTo>
                  <a:lnTo>
                    <a:pt x="332598" y="9601"/>
                  </a:lnTo>
                  <a:lnTo>
                    <a:pt x="332598" y="23288"/>
                  </a:lnTo>
                  <a:lnTo>
                    <a:pt x="301294" y="23288"/>
                  </a:lnTo>
                  <a:lnTo>
                    <a:pt x="301294" y="51206"/>
                  </a:lnTo>
                  <a:lnTo>
                    <a:pt x="327569" y="51206"/>
                  </a:lnTo>
                  <a:lnTo>
                    <a:pt x="327569" y="204797"/>
                  </a:lnTo>
                  <a:lnTo>
                    <a:pt x="314796" y="204797"/>
                  </a:lnTo>
                  <a:lnTo>
                    <a:pt x="314796" y="191995"/>
                  </a:lnTo>
                  <a:lnTo>
                    <a:pt x="249845" y="191995"/>
                  </a:lnTo>
                  <a:lnTo>
                    <a:pt x="249845" y="207997"/>
                  </a:lnTo>
                  <a:lnTo>
                    <a:pt x="237301" y="207997"/>
                  </a:lnTo>
                  <a:lnTo>
                    <a:pt x="237301" y="51206"/>
                  </a:lnTo>
                  <a:lnTo>
                    <a:pt x="264718" y="51206"/>
                  </a:lnTo>
                  <a:lnTo>
                    <a:pt x="264718" y="23288"/>
                  </a:lnTo>
                  <a:lnTo>
                    <a:pt x="231586" y="23288"/>
                  </a:lnTo>
                  <a:moveTo>
                    <a:pt x="96926" y="914"/>
                  </a:moveTo>
                  <a:lnTo>
                    <a:pt x="111328" y="914"/>
                  </a:lnTo>
                  <a:lnTo>
                    <a:pt x="111328" y="24460"/>
                  </a:lnTo>
                  <a:lnTo>
                    <a:pt x="157962" y="24460"/>
                  </a:lnTo>
                  <a:lnTo>
                    <a:pt x="157962" y="914"/>
                  </a:lnTo>
                  <a:lnTo>
                    <a:pt x="172364" y="914"/>
                  </a:lnTo>
                  <a:lnTo>
                    <a:pt x="172364" y="24460"/>
                  </a:lnTo>
                  <a:lnTo>
                    <a:pt x="205282" y="24460"/>
                  </a:lnTo>
                  <a:lnTo>
                    <a:pt x="205282" y="37919"/>
                  </a:lnTo>
                  <a:lnTo>
                    <a:pt x="172364" y="37919"/>
                  </a:lnTo>
                  <a:lnTo>
                    <a:pt x="172364" y="60552"/>
                  </a:lnTo>
                  <a:lnTo>
                    <a:pt x="157962" y="60552"/>
                  </a:lnTo>
                  <a:lnTo>
                    <a:pt x="157962" y="37919"/>
                  </a:lnTo>
                  <a:lnTo>
                    <a:pt x="111328" y="37919"/>
                  </a:lnTo>
                  <a:lnTo>
                    <a:pt x="111328" y="60552"/>
                  </a:lnTo>
                  <a:lnTo>
                    <a:pt x="96926" y="60552"/>
                  </a:lnTo>
                  <a:lnTo>
                    <a:pt x="96926" y="37919"/>
                  </a:lnTo>
                  <a:lnTo>
                    <a:pt x="64693" y="37919"/>
                  </a:lnTo>
                  <a:lnTo>
                    <a:pt x="64693" y="24460"/>
                  </a:lnTo>
                  <a:lnTo>
                    <a:pt x="96926" y="24460"/>
                  </a:lnTo>
                  <a:moveTo>
                    <a:pt x="28803" y="686"/>
                  </a:moveTo>
                  <a:lnTo>
                    <a:pt x="43434" y="686"/>
                  </a:lnTo>
                  <a:lnTo>
                    <a:pt x="43434" y="47091"/>
                  </a:lnTo>
                  <a:lnTo>
                    <a:pt x="64465" y="47091"/>
                  </a:lnTo>
                  <a:lnTo>
                    <a:pt x="64465" y="61236"/>
                  </a:lnTo>
                  <a:lnTo>
                    <a:pt x="43434" y="61236"/>
                  </a:lnTo>
                  <a:lnTo>
                    <a:pt x="43434" y="102641"/>
                  </a:lnTo>
                  <a:lnTo>
                    <a:pt x="63779" y="93491"/>
                  </a:lnTo>
                  <a:lnTo>
                    <a:pt x="66522" y="106063"/>
                  </a:lnTo>
                  <a:cubicBezTo>
                    <a:pt x="80067" y="98494"/>
                    <a:pt x="92468" y="89967"/>
                    <a:pt x="103727" y="80482"/>
                  </a:cubicBezTo>
                  <a:cubicBezTo>
                    <a:pt x="114985" y="70997"/>
                    <a:pt x="124072" y="61388"/>
                    <a:pt x="130987" y="51654"/>
                  </a:cubicBezTo>
                  <a:lnTo>
                    <a:pt x="144932" y="56445"/>
                  </a:lnTo>
                  <a:cubicBezTo>
                    <a:pt x="144127" y="57576"/>
                    <a:pt x="143336" y="58679"/>
                    <a:pt x="142560" y="59754"/>
                  </a:cubicBezTo>
                  <a:cubicBezTo>
                    <a:pt x="141784" y="60828"/>
                    <a:pt x="141050" y="61933"/>
                    <a:pt x="140360" y="63066"/>
                  </a:cubicBezTo>
                  <a:cubicBezTo>
                    <a:pt x="148280" y="70682"/>
                    <a:pt x="158500" y="78726"/>
                    <a:pt x="171021" y="87198"/>
                  </a:cubicBezTo>
                  <a:cubicBezTo>
                    <a:pt x="183541" y="95670"/>
                    <a:pt x="196105" y="102794"/>
                    <a:pt x="208711" y="108572"/>
                  </a:cubicBezTo>
                  <a:cubicBezTo>
                    <a:pt x="207044" y="109940"/>
                    <a:pt x="205235" y="111766"/>
                    <a:pt x="203282" y="114050"/>
                  </a:cubicBezTo>
                  <a:cubicBezTo>
                    <a:pt x="201329" y="116333"/>
                    <a:pt x="199634" y="118390"/>
                    <a:pt x="198196" y="120221"/>
                  </a:cubicBezTo>
                  <a:cubicBezTo>
                    <a:pt x="193705" y="117904"/>
                    <a:pt x="189085" y="115276"/>
                    <a:pt x="184337" y="112337"/>
                  </a:cubicBezTo>
                  <a:cubicBezTo>
                    <a:pt x="179589" y="109399"/>
                    <a:pt x="174912" y="106319"/>
                    <a:pt x="170307" y="103097"/>
                  </a:cubicBezTo>
                  <a:lnTo>
                    <a:pt x="170307" y="115643"/>
                  </a:lnTo>
                  <a:lnTo>
                    <a:pt x="98755" y="115643"/>
                  </a:lnTo>
                  <a:lnTo>
                    <a:pt x="98755" y="102641"/>
                  </a:lnTo>
                  <a:lnTo>
                    <a:pt x="169621" y="102641"/>
                  </a:lnTo>
                  <a:cubicBezTo>
                    <a:pt x="162348" y="97547"/>
                    <a:pt x="155462" y="92409"/>
                    <a:pt x="148961" y="87229"/>
                  </a:cubicBezTo>
                  <a:cubicBezTo>
                    <a:pt x="142460" y="82048"/>
                    <a:pt x="136774" y="77197"/>
                    <a:pt x="131902" y="72674"/>
                  </a:cubicBezTo>
                  <a:cubicBezTo>
                    <a:pt x="123486" y="81991"/>
                    <a:pt x="113971" y="90747"/>
                    <a:pt x="103355" y="98942"/>
                  </a:cubicBezTo>
                  <a:cubicBezTo>
                    <a:pt x="92740" y="107138"/>
                    <a:pt x="81453" y="114460"/>
                    <a:pt x="69494" y="120908"/>
                  </a:cubicBezTo>
                  <a:cubicBezTo>
                    <a:pt x="68508" y="119559"/>
                    <a:pt x="67108" y="117910"/>
                    <a:pt x="65293" y="115963"/>
                  </a:cubicBezTo>
                  <a:cubicBezTo>
                    <a:pt x="63479" y="114015"/>
                    <a:pt x="61679" y="112312"/>
                    <a:pt x="59893" y="110853"/>
                  </a:cubicBezTo>
                  <a:lnTo>
                    <a:pt x="43434" y="118619"/>
                  </a:lnTo>
                  <a:lnTo>
                    <a:pt x="43434" y="189494"/>
                  </a:lnTo>
                  <a:cubicBezTo>
                    <a:pt x="43462" y="193880"/>
                    <a:pt x="42891" y="197281"/>
                    <a:pt x="41719" y="199696"/>
                  </a:cubicBezTo>
                  <a:cubicBezTo>
                    <a:pt x="40547" y="202111"/>
                    <a:pt x="38604" y="203968"/>
                    <a:pt x="35890" y="205268"/>
                  </a:cubicBezTo>
                  <a:cubicBezTo>
                    <a:pt x="33323" y="206397"/>
                    <a:pt x="29770" y="207168"/>
                    <a:pt x="25231" y="207583"/>
                  </a:cubicBezTo>
                  <a:cubicBezTo>
                    <a:pt x="20693" y="207997"/>
                    <a:pt x="14797" y="208140"/>
                    <a:pt x="7543" y="208011"/>
                  </a:cubicBezTo>
                  <a:cubicBezTo>
                    <a:pt x="7281" y="205983"/>
                    <a:pt x="6719" y="203639"/>
                    <a:pt x="5857" y="200982"/>
                  </a:cubicBezTo>
                  <a:cubicBezTo>
                    <a:pt x="4995" y="198325"/>
                    <a:pt x="4033" y="195867"/>
                    <a:pt x="2971" y="193610"/>
                  </a:cubicBezTo>
                  <a:cubicBezTo>
                    <a:pt x="8120" y="193724"/>
                    <a:pt x="12682" y="193781"/>
                    <a:pt x="16659" y="193781"/>
                  </a:cubicBezTo>
                  <a:cubicBezTo>
                    <a:pt x="20635" y="193781"/>
                    <a:pt x="23312" y="193724"/>
                    <a:pt x="24688" y="193610"/>
                  </a:cubicBezTo>
                  <a:cubicBezTo>
                    <a:pt x="26160" y="193638"/>
                    <a:pt x="27217" y="193352"/>
                    <a:pt x="27860" y="192752"/>
                  </a:cubicBezTo>
                  <a:cubicBezTo>
                    <a:pt x="28503" y="192152"/>
                    <a:pt x="28817" y="191066"/>
                    <a:pt x="28803" y="189494"/>
                  </a:cubicBezTo>
                  <a:lnTo>
                    <a:pt x="28803" y="125029"/>
                  </a:lnTo>
                  <a:lnTo>
                    <a:pt x="4572" y="136014"/>
                  </a:lnTo>
                  <a:lnTo>
                    <a:pt x="0" y="120679"/>
                  </a:lnTo>
                  <a:cubicBezTo>
                    <a:pt x="4014" y="119277"/>
                    <a:pt x="8443" y="117562"/>
                    <a:pt x="13287" y="115534"/>
                  </a:cubicBezTo>
                  <a:cubicBezTo>
                    <a:pt x="18130" y="113506"/>
                    <a:pt x="23302" y="111338"/>
                    <a:pt x="28803" y="109028"/>
                  </a:cubicBezTo>
                  <a:lnTo>
                    <a:pt x="28803" y="61236"/>
                  </a:lnTo>
                  <a:lnTo>
                    <a:pt x="685" y="61236"/>
                  </a:lnTo>
                  <a:lnTo>
                    <a:pt x="685" y="47091"/>
                  </a:lnTo>
                  <a:lnTo>
                    <a:pt x="28803" y="47091"/>
                  </a:lnTo>
                  <a:moveTo>
                    <a:pt x="527608" y="0"/>
                  </a:moveTo>
                  <a:lnTo>
                    <a:pt x="541324" y="5029"/>
                  </a:lnTo>
                  <a:cubicBezTo>
                    <a:pt x="539957" y="7758"/>
                    <a:pt x="538519" y="10415"/>
                    <a:pt x="537009" y="13001"/>
                  </a:cubicBezTo>
                  <a:cubicBezTo>
                    <a:pt x="535500" y="15587"/>
                    <a:pt x="533890" y="18188"/>
                    <a:pt x="532180" y="20802"/>
                  </a:cubicBezTo>
                  <a:lnTo>
                    <a:pt x="593674" y="20802"/>
                  </a:lnTo>
                  <a:lnTo>
                    <a:pt x="596874" y="19888"/>
                  </a:lnTo>
                  <a:lnTo>
                    <a:pt x="606704" y="27190"/>
                  </a:lnTo>
                  <a:cubicBezTo>
                    <a:pt x="602751" y="33324"/>
                    <a:pt x="598255" y="39562"/>
                    <a:pt x="593217" y="45905"/>
                  </a:cubicBezTo>
                  <a:cubicBezTo>
                    <a:pt x="588178" y="52248"/>
                    <a:pt x="582996" y="58206"/>
                    <a:pt x="577672" y="63779"/>
                  </a:cubicBezTo>
                  <a:lnTo>
                    <a:pt x="641680" y="63779"/>
                  </a:lnTo>
                  <a:lnTo>
                    <a:pt x="641680" y="144909"/>
                  </a:lnTo>
                  <a:lnTo>
                    <a:pt x="626592" y="144909"/>
                  </a:lnTo>
                  <a:lnTo>
                    <a:pt x="626592" y="134159"/>
                  </a:lnTo>
                  <a:lnTo>
                    <a:pt x="500405" y="134159"/>
                  </a:lnTo>
                  <a:lnTo>
                    <a:pt x="500405" y="174184"/>
                  </a:lnTo>
                  <a:cubicBezTo>
                    <a:pt x="500100" y="180693"/>
                    <a:pt x="501967" y="185172"/>
                    <a:pt x="506006" y="187621"/>
                  </a:cubicBezTo>
                  <a:cubicBezTo>
                    <a:pt x="510044" y="190071"/>
                    <a:pt x="518083" y="191233"/>
                    <a:pt x="530123" y="191109"/>
                  </a:cubicBezTo>
                  <a:lnTo>
                    <a:pt x="621334" y="191109"/>
                  </a:lnTo>
                  <a:cubicBezTo>
                    <a:pt x="628836" y="191219"/>
                    <a:pt x="634508" y="190288"/>
                    <a:pt x="638352" y="188314"/>
                  </a:cubicBezTo>
                  <a:cubicBezTo>
                    <a:pt x="642196" y="186340"/>
                    <a:pt x="644922" y="182664"/>
                    <a:pt x="646531" y="177285"/>
                  </a:cubicBezTo>
                  <a:cubicBezTo>
                    <a:pt x="648140" y="171906"/>
                    <a:pt x="649342" y="164163"/>
                    <a:pt x="650138" y="154057"/>
                  </a:cubicBezTo>
                  <a:cubicBezTo>
                    <a:pt x="652271" y="155439"/>
                    <a:pt x="654691" y="156621"/>
                    <a:pt x="657396" y="157603"/>
                  </a:cubicBezTo>
                  <a:cubicBezTo>
                    <a:pt x="660101" y="158584"/>
                    <a:pt x="662635" y="159308"/>
                    <a:pt x="664997" y="159775"/>
                  </a:cubicBezTo>
                  <a:cubicBezTo>
                    <a:pt x="663853" y="171419"/>
                    <a:pt x="661976" y="180546"/>
                    <a:pt x="659367" y="187157"/>
                  </a:cubicBezTo>
                  <a:cubicBezTo>
                    <a:pt x="656757" y="193767"/>
                    <a:pt x="652510" y="198421"/>
                    <a:pt x="646624" y="201119"/>
                  </a:cubicBezTo>
                  <a:cubicBezTo>
                    <a:pt x="640739" y="203817"/>
                    <a:pt x="632309" y="205119"/>
                    <a:pt x="621334" y="205025"/>
                  </a:cubicBezTo>
                  <a:lnTo>
                    <a:pt x="531495" y="205025"/>
                  </a:lnTo>
                  <a:cubicBezTo>
                    <a:pt x="514388" y="205302"/>
                    <a:pt x="502424" y="203266"/>
                    <a:pt x="495604" y="198917"/>
                  </a:cubicBezTo>
                  <a:cubicBezTo>
                    <a:pt x="488784" y="194569"/>
                    <a:pt x="485508" y="186248"/>
                    <a:pt x="485775" y="173956"/>
                  </a:cubicBezTo>
                  <a:lnTo>
                    <a:pt x="485775" y="74045"/>
                  </a:lnTo>
                  <a:cubicBezTo>
                    <a:pt x="482322" y="77124"/>
                    <a:pt x="478769" y="80047"/>
                    <a:pt x="475116" y="82815"/>
                  </a:cubicBezTo>
                  <a:cubicBezTo>
                    <a:pt x="471463" y="85582"/>
                    <a:pt x="467853" y="88222"/>
                    <a:pt x="464286" y="90734"/>
                  </a:cubicBezTo>
                  <a:cubicBezTo>
                    <a:pt x="463505" y="88856"/>
                    <a:pt x="462267" y="86493"/>
                    <a:pt x="460571" y="83643"/>
                  </a:cubicBezTo>
                  <a:cubicBezTo>
                    <a:pt x="458876" y="80793"/>
                    <a:pt x="457295" y="78431"/>
                    <a:pt x="455828" y="76555"/>
                  </a:cubicBezTo>
                  <a:cubicBezTo>
                    <a:pt x="470134" y="67715"/>
                    <a:pt x="483641" y="56671"/>
                    <a:pt x="496347" y="43421"/>
                  </a:cubicBezTo>
                  <a:cubicBezTo>
                    <a:pt x="509054" y="30171"/>
                    <a:pt x="519474" y="15697"/>
                    <a:pt x="527608" y="0"/>
                  </a:cubicBezTo>
                </a:path>
              </a:pathLst>
            </a:custGeom>
            <a:solidFill>
              <a:schemeClr val="accent2">
                <a:alpha val="100000"/>
              </a:schemeClr>
            </a:solidFill>
            <a:ln w="9525">
              <a:solidFill>
                <a:srgbClr val="FFFFFF">
                  <a:alpha val="0"/>
                </a:srgbClr>
              </a:solidFill>
            </a:ln>
          </p:spPr>
          <p:txBody>
            <a:bodyPr anchor="ctr"/>
            <a:lstStyle/>
            <a:p>
              <a:pPr marL="0" algn="ctr"/>
              <a:endParaRPr>
                <a:solidFill>
                  <a:schemeClr val="tx1"/>
                </a:solidFill>
                <a:latin typeface="+mn-lt"/>
                <a:ea typeface="+mn-ea"/>
              </a:endParaRPr>
            </a:p>
          </p:txBody>
        </p:sp>
        <p:sp>
          <p:nvSpPr>
            <p:cNvPr id="14" name="形状14"/>
            <p:cNvSpPr txBox="1"/>
            <p:nvPr/>
          </p:nvSpPr>
          <p:spPr>
            <a:xfrm>
              <a:off x="201802" y="5717596"/>
              <a:ext cx="720000" cy="540000"/>
            </a:xfrm>
            <a:prstGeom prst="rect">
              <a:avLst/>
            </a:prstGeom>
            <a:solidFill>
              <a:schemeClr val="accent3">
                <a:alpha val="100000"/>
              </a:schemeClr>
            </a:solidFill>
            <a:ln w="9525">
              <a:solidFill>
                <a:srgbClr val="FFFFFF">
                  <a:alpha val="0"/>
                </a:srgbClr>
              </a:solidFill>
            </a:ln>
          </p:spPr>
          <p:txBody>
            <a:bodyPr anchor="ctr"/>
            <a:lstStyle/>
            <a:p>
              <a:pPr marL="0" algn="ctr"/>
              <a:endParaRPr>
                <a:solidFill>
                  <a:schemeClr val="tx1"/>
                </a:solidFill>
                <a:latin typeface="+mn-lt"/>
                <a:ea typeface="+mn-ea"/>
              </a:endParaRPr>
            </a:p>
          </p:txBody>
        </p:sp>
        <p:sp>
          <p:nvSpPr>
            <p:cNvPr id="15" name="形状15"/>
            <p:cNvSpPr txBox="1"/>
            <p:nvPr/>
          </p:nvSpPr>
          <p:spPr>
            <a:xfrm>
              <a:off x="229202" y="6318435"/>
              <a:ext cx="664540" cy="210755"/>
            </a:xfrm>
            <a:custGeom>
              <a:avLst/>
              <a:gdLst/>
              <a:ahLst/>
              <a:cxnLst/>
              <a:rect l="l" t="t" r="r" b="b"/>
              <a:pathLst>
                <a:path w="664540" h="210755">
                  <a:moveTo>
                    <a:pt x="345857" y="131645"/>
                  </a:moveTo>
                  <a:lnTo>
                    <a:pt x="345857" y="160934"/>
                  </a:lnTo>
                  <a:lnTo>
                    <a:pt x="382676" y="160934"/>
                  </a:lnTo>
                  <a:lnTo>
                    <a:pt x="382676" y="131645"/>
                  </a:lnTo>
                  <a:moveTo>
                    <a:pt x="333770" y="120015"/>
                  </a:moveTo>
                  <a:lnTo>
                    <a:pt x="394792" y="120015"/>
                  </a:lnTo>
                  <a:lnTo>
                    <a:pt x="394792" y="172564"/>
                  </a:lnTo>
                  <a:lnTo>
                    <a:pt x="345857" y="172564"/>
                  </a:lnTo>
                  <a:lnTo>
                    <a:pt x="345857" y="182858"/>
                  </a:lnTo>
                  <a:lnTo>
                    <a:pt x="333770" y="182858"/>
                  </a:lnTo>
                  <a:moveTo>
                    <a:pt x="146532" y="102841"/>
                  </a:moveTo>
                  <a:lnTo>
                    <a:pt x="146532" y="137160"/>
                  </a:lnTo>
                  <a:lnTo>
                    <a:pt x="179908" y="137160"/>
                  </a:lnTo>
                  <a:lnTo>
                    <a:pt x="179908" y="102841"/>
                  </a:lnTo>
                  <a:moveTo>
                    <a:pt x="99212" y="102841"/>
                  </a:moveTo>
                  <a:lnTo>
                    <a:pt x="99212" y="137160"/>
                  </a:lnTo>
                  <a:lnTo>
                    <a:pt x="131902" y="137160"/>
                  </a:lnTo>
                  <a:lnTo>
                    <a:pt x="131902" y="102841"/>
                  </a:lnTo>
                  <a:moveTo>
                    <a:pt x="569214" y="77924"/>
                  </a:moveTo>
                  <a:lnTo>
                    <a:pt x="569214" y="119786"/>
                  </a:lnTo>
                  <a:lnTo>
                    <a:pt x="626135" y="119786"/>
                  </a:lnTo>
                  <a:lnTo>
                    <a:pt x="626135" y="77924"/>
                  </a:lnTo>
                  <a:moveTo>
                    <a:pt x="499948" y="77924"/>
                  </a:moveTo>
                  <a:lnTo>
                    <a:pt x="499948" y="119786"/>
                  </a:lnTo>
                  <a:lnTo>
                    <a:pt x="554355" y="119786"/>
                  </a:lnTo>
                  <a:lnTo>
                    <a:pt x="554355" y="77924"/>
                  </a:lnTo>
                  <a:moveTo>
                    <a:pt x="522122" y="34718"/>
                  </a:moveTo>
                  <a:cubicBezTo>
                    <a:pt x="518326" y="39876"/>
                    <a:pt x="514259" y="44891"/>
                    <a:pt x="509921" y="49764"/>
                  </a:cubicBezTo>
                  <a:cubicBezTo>
                    <a:pt x="505582" y="54636"/>
                    <a:pt x="501115" y="59307"/>
                    <a:pt x="496519" y="63779"/>
                  </a:cubicBezTo>
                  <a:lnTo>
                    <a:pt x="558698" y="63779"/>
                  </a:lnTo>
                  <a:cubicBezTo>
                    <a:pt x="563089" y="59694"/>
                    <a:pt x="567394" y="55108"/>
                    <a:pt x="571614" y="50021"/>
                  </a:cubicBezTo>
                  <a:cubicBezTo>
                    <a:pt x="575834" y="44934"/>
                    <a:pt x="579682" y="39833"/>
                    <a:pt x="583158" y="34718"/>
                  </a:cubicBezTo>
                  <a:moveTo>
                    <a:pt x="358916" y="32211"/>
                  </a:moveTo>
                  <a:lnTo>
                    <a:pt x="371460" y="32211"/>
                  </a:lnTo>
                  <a:lnTo>
                    <a:pt x="371460" y="52121"/>
                  </a:lnTo>
                  <a:lnTo>
                    <a:pt x="397766" y="52121"/>
                  </a:lnTo>
                  <a:lnTo>
                    <a:pt x="397766" y="63979"/>
                  </a:lnTo>
                  <a:lnTo>
                    <a:pt x="371460" y="63979"/>
                  </a:lnTo>
                  <a:lnTo>
                    <a:pt x="371460" y="88697"/>
                  </a:lnTo>
                  <a:lnTo>
                    <a:pt x="404172" y="88697"/>
                  </a:lnTo>
                  <a:lnTo>
                    <a:pt x="404172" y="100327"/>
                  </a:lnTo>
                  <a:lnTo>
                    <a:pt x="328273" y="100327"/>
                  </a:lnTo>
                  <a:lnTo>
                    <a:pt x="328273" y="88697"/>
                  </a:lnTo>
                  <a:lnTo>
                    <a:pt x="358916" y="88697"/>
                  </a:lnTo>
                  <a:lnTo>
                    <a:pt x="358916" y="63979"/>
                  </a:lnTo>
                  <a:lnTo>
                    <a:pt x="333312" y="63979"/>
                  </a:lnTo>
                  <a:lnTo>
                    <a:pt x="333312" y="52121"/>
                  </a:lnTo>
                  <a:lnTo>
                    <a:pt x="358916" y="52121"/>
                  </a:lnTo>
                  <a:moveTo>
                    <a:pt x="104698" y="25803"/>
                  </a:moveTo>
                  <a:lnTo>
                    <a:pt x="104698" y="55550"/>
                  </a:lnTo>
                  <a:lnTo>
                    <a:pt x="173507" y="55550"/>
                  </a:lnTo>
                  <a:lnTo>
                    <a:pt x="173507" y="25803"/>
                  </a:lnTo>
                  <a:moveTo>
                    <a:pt x="90754" y="12801"/>
                  </a:moveTo>
                  <a:lnTo>
                    <a:pt x="187909" y="12801"/>
                  </a:lnTo>
                  <a:lnTo>
                    <a:pt x="187909" y="68551"/>
                  </a:lnTo>
                  <a:lnTo>
                    <a:pt x="146532" y="68551"/>
                  </a:lnTo>
                  <a:lnTo>
                    <a:pt x="146532" y="90068"/>
                  </a:lnTo>
                  <a:lnTo>
                    <a:pt x="194081" y="90068"/>
                  </a:lnTo>
                  <a:lnTo>
                    <a:pt x="194081" y="150161"/>
                  </a:lnTo>
                  <a:lnTo>
                    <a:pt x="146532" y="150161"/>
                  </a:lnTo>
                  <a:lnTo>
                    <a:pt x="146532" y="184008"/>
                  </a:lnTo>
                  <a:cubicBezTo>
                    <a:pt x="152019" y="183656"/>
                    <a:pt x="157562" y="183275"/>
                    <a:pt x="163163" y="182865"/>
                  </a:cubicBezTo>
                  <a:cubicBezTo>
                    <a:pt x="168764" y="182456"/>
                    <a:pt x="174422" y="182075"/>
                    <a:pt x="180136" y="181722"/>
                  </a:cubicBezTo>
                  <a:cubicBezTo>
                    <a:pt x="177831" y="178035"/>
                    <a:pt x="175469" y="174375"/>
                    <a:pt x="173050" y="170745"/>
                  </a:cubicBezTo>
                  <a:cubicBezTo>
                    <a:pt x="170631" y="167114"/>
                    <a:pt x="168268" y="163683"/>
                    <a:pt x="165963" y="160453"/>
                  </a:cubicBezTo>
                  <a:lnTo>
                    <a:pt x="178308" y="155193"/>
                  </a:lnTo>
                  <a:cubicBezTo>
                    <a:pt x="184428" y="163097"/>
                    <a:pt x="190190" y="171530"/>
                    <a:pt x="195596" y="180490"/>
                  </a:cubicBezTo>
                  <a:cubicBezTo>
                    <a:pt x="201001" y="189451"/>
                    <a:pt x="204992" y="197481"/>
                    <a:pt x="207568" y="204582"/>
                  </a:cubicBezTo>
                  <a:lnTo>
                    <a:pt x="194538" y="210755"/>
                  </a:lnTo>
                  <a:cubicBezTo>
                    <a:pt x="193733" y="208345"/>
                    <a:pt x="192714" y="205792"/>
                    <a:pt x="191481" y="203097"/>
                  </a:cubicBezTo>
                  <a:cubicBezTo>
                    <a:pt x="190247" y="200401"/>
                    <a:pt x="188828" y="197620"/>
                    <a:pt x="187223" y="194753"/>
                  </a:cubicBezTo>
                  <a:cubicBezTo>
                    <a:pt x="167149" y="196367"/>
                    <a:pt x="147518" y="197882"/>
                    <a:pt x="128330" y="199296"/>
                  </a:cubicBezTo>
                  <a:cubicBezTo>
                    <a:pt x="109142" y="200711"/>
                    <a:pt x="92197" y="201939"/>
                    <a:pt x="77495" y="202982"/>
                  </a:cubicBezTo>
                  <a:lnTo>
                    <a:pt x="75438" y="188352"/>
                  </a:lnTo>
                  <a:cubicBezTo>
                    <a:pt x="83034" y="187895"/>
                    <a:pt x="91616" y="187380"/>
                    <a:pt x="101184" y="186809"/>
                  </a:cubicBezTo>
                  <a:cubicBezTo>
                    <a:pt x="110752" y="186237"/>
                    <a:pt x="120991" y="185609"/>
                    <a:pt x="131902" y="184923"/>
                  </a:cubicBezTo>
                  <a:lnTo>
                    <a:pt x="131902" y="150161"/>
                  </a:lnTo>
                  <a:lnTo>
                    <a:pt x="85725" y="150161"/>
                  </a:lnTo>
                  <a:lnTo>
                    <a:pt x="85725" y="90068"/>
                  </a:lnTo>
                  <a:lnTo>
                    <a:pt x="131902" y="90068"/>
                  </a:lnTo>
                  <a:lnTo>
                    <a:pt x="131902" y="68551"/>
                  </a:lnTo>
                  <a:lnTo>
                    <a:pt x="90754" y="68551"/>
                  </a:lnTo>
                  <a:moveTo>
                    <a:pt x="2286" y="12801"/>
                  </a:moveTo>
                  <a:lnTo>
                    <a:pt x="72009" y="12801"/>
                  </a:lnTo>
                  <a:lnTo>
                    <a:pt x="72009" y="77467"/>
                  </a:lnTo>
                  <a:lnTo>
                    <a:pt x="20802" y="77467"/>
                  </a:lnTo>
                  <a:cubicBezTo>
                    <a:pt x="20112" y="83941"/>
                    <a:pt x="19378" y="90452"/>
                    <a:pt x="18602" y="96998"/>
                  </a:cubicBezTo>
                  <a:cubicBezTo>
                    <a:pt x="17826" y="103545"/>
                    <a:pt x="17035" y="109769"/>
                    <a:pt x="16230" y="115671"/>
                  </a:cubicBezTo>
                  <a:lnTo>
                    <a:pt x="70637" y="115671"/>
                  </a:lnTo>
                  <a:cubicBezTo>
                    <a:pt x="70632" y="115828"/>
                    <a:pt x="70585" y="116712"/>
                    <a:pt x="70494" y="118323"/>
                  </a:cubicBezTo>
                  <a:cubicBezTo>
                    <a:pt x="70404" y="119934"/>
                    <a:pt x="70299" y="121332"/>
                    <a:pt x="70180" y="122515"/>
                  </a:cubicBezTo>
                  <a:cubicBezTo>
                    <a:pt x="69129" y="139767"/>
                    <a:pt x="68005" y="153755"/>
                    <a:pt x="66810" y="164480"/>
                  </a:cubicBezTo>
                  <a:cubicBezTo>
                    <a:pt x="65615" y="175204"/>
                    <a:pt x="64255" y="183401"/>
                    <a:pt x="62729" y="189069"/>
                  </a:cubicBezTo>
                  <a:cubicBezTo>
                    <a:pt x="61204" y="194738"/>
                    <a:pt x="59420" y="198613"/>
                    <a:pt x="57378" y="200695"/>
                  </a:cubicBezTo>
                  <a:cubicBezTo>
                    <a:pt x="55478" y="202929"/>
                    <a:pt x="53392" y="204506"/>
                    <a:pt x="51120" y="205428"/>
                  </a:cubicBezTo>
                  <a:cubicBezTo>
                    <a:pt x="48849" y="206350"/>
                    <a:pt x="46134" y="206902"/>
                    <a:pt x="42977" y="207083"/>
                  </a:cubicBezTo>
                  <a:cubicBezTo>
                    <a:pt x="40233" y="207321"/>
                    <a:pt x="36519" y="207416"/>
                    <a:pt x="31832" y="207369"/>
                  </a:cubicBezTo>
                  <a:cubicBezTo>
                    <a:pt x="27146" y="207321"/>
                    <a:pt x="22174" y="207073"/>
                    <a:pt x="16916" y="206626"/>
                  </a:cubicBezTo>
                  <a:cubicBezTo>
                    <a:pt x="16678" y="204492"/>
                    <a:pt x="16183" y="202144"/>
                    <a:pt x="15430" y="199583"/>
                  </a:cubicBezTo>
                  <a:cubicBezTo>
                    <a:pt x="14678" y="197021"/>
                    <a:pt x="13725" y="194730"/>
                    <a:pt x="12573" y="192709"/>
                  </a:cubicBezTo>
                  <a:cubicBezTo>
                    <a:pt x="17950" y="193157"/>
                    <a:pt x="22855" y="193462"/>
                    <a:pt x="27289" y="193624"/>
                  </a:cubicBezTo>
                  <a:cubicBezTo>
                    <a:pt x="31723" y="193786"/>
                    <a:pt x="34971" y="193862"/>
                    <a:pt x="37033" y="193853"/>
                  </a:cubicBezTo>
                  <a:cubicBezTo>
                    <a:pt x="38843" y="193891"/>
                    <a:pt x="40367" y="193757"/>
                    <a:pt x="41605" y="193452"/>
                  </a:cubicBezTo>
                  <a:cubicBezTo>
                    <a:pt x="42843" y="193147"/>
                    <a:pt x="43910" y="192442"/>
                    <a:pt x="44805" y="191336"/>
                  </a:cubicBezTo>
                  <a:cubicBezTo>
                    <a:pt x="47063" y="189539"/>
                    <a:pt x="49006" y="183869"/>
                    <a:pt x="50635" y="174325"/>
                  </a:cubicBezTo>
                  <a:cubicBezTo>
                    <a:pt x="52263" y="164781"/>
                    <a:pt x="53749" y="149792"/>
                    <a:pt x="55092" y="129359"/>
                  </a:cubicBezTo>
                  <a:lnTo>
                    <a:pt x="0" y="129359"/>
                  </a:lnTo>
                  <a:cubicBezTo>
                    <a:pt x="1652" y="120338"/>
                    <a:pt x="3262" y="109829"/>
                    <a:pt x="4829" y="97829"/>
                  </a:cubicBezTo>
                  <a:cubicBezTo>
                    <a:pt x="6396" y="85830"/>
                    <a:pt x="7605" y="74404"/>
                    <a:pt x="8458" y="63551"/>
                  </a:cubicBezTo>
                  <a:lnTo>
                    <a:pt x="57836" y="63551"/>
                  </a:lnTo>
                  <a:lnTo>
                    <a:pt x="57836" y="26718"/>
                  </a:lnTo>
                  <a:lnTo>
                    <a:pt x="2286" y="26718"/>
                  </a:lnTo>
                  <a:moveTo>
                    <a:pt x="304966" y="11201"/>
                  </a:moveTo>
                  <a:lnTo>
                    <a:pt x="427010" y="11201"/>
                  </a:lnTo>
                  <a:lnTo>
                    <a:pt x="427010" y="189720"/>
                  </a:lnTo>
                  <a:cubicBezTo>
                    <a:pt x="427043" y="194122"/>
                    <a:pt x="426464" y="197552"/>
                    <a:pt x="425271" y="200010"/>
                  </a:cubicBezTo>
                  <a:cubicBezTo>
                    <a:pt x="424078" y="202468"/>
                    <a:pt x="422072" y="204297"/>
                    <a:pt x="419254" y="205497"/>
                  </a:cubicBezTo>
                  <a:cubicBezTo>
                    <a:pt x="416355" y="206616"/>
                    <a:pt x="412337" y="207349"/>
                    <a:pt x="407202" y="207697"/>
                  </a:cubicBezTo>
                  <a:cubicBezTo>
                    <a:pt x="402066" y="208045"/>
                    <a:pt x="395415" y="208150"/>
                    <a:pt x="387248" y="208011"/>
                  </a:cubicBezTo>
                  <a:cubicBezTo>
                    <a:pt x="386967" y="205973"/>
                    <a:pt x="386329" y="203649"/>
                    <a:pt x="385334" y="201039"/>
                  </a:cubicBezTo>
                  <a:cubicBezTo>
                    <a:pt x="384338" y="198429"/>
                    <a:pt x="383300" y="196105"/>
                    <a:pt x="382218" y="194067"/>
                  </a:cubicBezTo>
                  <a:cubicBezTo>
                    <a:pt x="388515" y="194291"/>
                    <a:pt x="394041" y="194414"/>
                    <a:pt x="398797" y="194438"/>
                  </a:cubicBezTo>
                  <a:cubicBezTo>
                    <a:pt x="403552" y="194462"/>
                    <a:pt x="406793" y="194415"/>
                    <a:pt x="408519" y="194295"/>
                  </a:cubicBezTo>
                  <a:cubicBezTo>
                    <a:pt x="410220" y="194324"/>
                    <a:pt x="411450" y="193981"/>
                    <a:pt x="412208" y="193266"/>
                  </a:cubicBezTo>
                  <a:cubicBezTo>
                    <a:pt x="412965" y="192551"/>
                    <a:pt x="413337" y="191293"/>
                    <a:pt x="413323" y="189492"/>
                  </a:cubicBezTo>
                  <a:lnTo>
                    <a:pt x="413323" y="24889"/>
                  </a:lnTo>
                  <a:lnTo>
                    <a:pt x="318425" y="24889"/>
                  </a:lnTo>
                  <a:lnTo>
                    <a:pt x="318425" y="95310"/>
                  </a:lnTo>
                  <a:cubicBezTo>
                    <a:pt x="318524" y="107146"/>
                    <a:pt x="317972" y="119838"/>
                    <a:pt x="316768" y="133387"/>
                  </a:cubicBezTo>
                  <a:cubicBezTo>
                    <a:pt x="315564" y="146935"/>
                    <a:pt x="313116" y="160257"/>
                    <a:pt x="309425" y="173350"/>
                  </a:cubicBezTo>
                  <a:cubicBezTo>
                    <a:pt x="305733" y="186444"/>
                    <a:pt x="300204" y="198226"/>
                    <a:pt x="292839" y="208697"/>
                  </a:cubicBezTo>
                  <a:cubicBezTo>
                    <a:pt x="291566" y="207349"/>
                    <a:pt x="289821" y="205873"/>
                    <a:pt x="287605" y="204268"/>
                  </a:cubicBezTo>
                  <a:cubicBezTo>
                    <a:pt x="285388" y="202663"/>
                    <a:pt x="283472" y="201473"/>
                    <a:pt x="281856" y="200696"/>
                  </a:cubicBezTo>
                  <a:cubicBezTo>
                    <a:pt x="285154" y="196004"/>
                    <a:pt x="287996" y="191097"/>
                    <a:pt x="290379" y="185975"/>
                  </a:cubicBezTo>
                  <a:cubicBezTo>
                    <a:pt x="292763" y="180853"/>
                    <a:pt x="294803" y="175547"/>
                    <a:pt x="296500" y="170056"/>
                  </a:cubicBezTo>
                  <a:cubicBezTo>
                    <a:pt x="286431" y="177867"/>
                    <a:pt x="278755" y="183866"/>
                    <a:pt x="273472" y="188053"/>
                  </a:cubicBezTo>
                  <a:cubicBezTo>
                    <a:pt x="268189" y="192239"/>
                    <a:pt x="264442" y="195308"/>
                    <a:pt x="262233" y="197258"/>
                  </a:cubicBezTo>
                  <a:cubicBezTo>
                    <a:pt x="260023" y="199209"/>
                    <a:pt x="258494" y="200736"/>
                    <a:pt x="257646" y="201839"/>
                  </a:cubicBezTo>
                  <a:cubicBezTo>
                    <a:pt x="256518" y="200358"/>
                    <a:pt x="255003" y="198577"/>
                    <a:pt x="253103" y="196495"/>
                  </a:cubicBezTo>
                  <a:cubicBezTo>
                    <a:pt x="251203" y="194414"/>
                    <a:pt x="249517" y="192689"/>
                    <a:pt x="248045" y="191322"/>
                  </a:cubicBezTo>
                  <a:cubicBezTo>
                    <a:pt x="250469" y="189677"/>
                    <a:pt x="253108" y="186847"/>
                    <a:pt x="255960" y="182831"/>
                  </a:cubicBezTo>
                  <a:cubicBezTo>
                    <a:pt x="258813" y="178815"/>
                    <a:pt x="260366" y="173873"/>
                    <a:pt x="260618" y="168003"/>
                  </a:cubicBezTo>
                  <a:lnTo>
                    <a:pt x="260618" y="86853"/>
                  </a:lnTo>
                  <a:lnTo>
                    <a:pt x="227700" y="86853"/>
                  </a:lnTo>
                  <a:lnTo>
                    <a:pt x="227700" y="72223"/>
                  </a:lnTo>
                  <a:lnTo>
                    <a:pt x="275220" y="72223"/>
                  </a:lnTo>
                  <a:lnTo>
                    <a:pt x="275220" y="169144"/>
                  </a:lnTo>
                  <a:lnTo>
                    <a:pt x="292610" y="156129"/>
                  </a:lnTo>
                  <a:cubicBezTo>
                    <a:pt x="293211" y="157792"/>
                    <a:pt x="293954" y="159611"/>
                    <a:pt x="294841" y="161586"/>
                  </a:cubicBezTo>
                  <a:cubicBezTo>
                    <a:pt x="295728" y="163560"/>
                    <a:pt x="296586" y="165319"/>
                    <a:pt x="297415" y="166863"/>
                  </a:cubicBezTo>
                  <a:cubicBezTo>
                    <a:pt x="300633" y="154952"/>
                    <a:pt x="302721" y="142827"/>
                    <a:pt x="303679" y="130490"/>
                  </a:cubicBezTo>
                  <a:cubicBezTo>
                    <a:pt x="304637" y="118153"/>
                    <a:pt x="305067" y="106426"/>
                    <a:pt x="304966" y="95310"/>
                  </a:cubicBezTo>
                  <a:moveTo>
                    <a:pt x="252388" y="5943"/>
                  </a:moveTo>
                  <a:cubicBezTo>
                    <a:pt x="258789" y="11272"/>
                    <a:pt x="265233" y="17058"/>
                    <a:pt x="271720" y="23303"/>
                  </a:cubicBezTo>
                  <a:cubicBezTo>
                    <a:pt x="278206" y="29548"/>
                    <a:pt x="283339" y="35111"/>
                    <a:pt x="287118" y="39992"/>
                  </a:cubicBezTo>
                  <a:lnTo>
                    <a:pt x="276593" y="50519"/>
                  </a:lnTo>
                  <a:cubicBezTo>
                    <a:pt x="272841" y="45503"/>
                    <a:pt x="267789" y="39745"/>
                    <a:pt x="261437" y="33245"/>
                  </a:cubicBezTo>
                  <a:cubicBezTo>
                    <a:pt x="255085" y="26745"/>
                    <a:pt x="248716" y="20766"/>
                    <a:pt x="242330" y="15307"/>
                  </a:cubicBezTo>
                  <a:moveTo>
                    <a:pt x="527151" y="0"/>
                  </a:moveTo>
                  <a:lnTo>
                    <a:pt x="540867" y="5029"/>
                  </a:lnTo>
                  <a:cubicBezTo>
                    <a:pt x="539500" y="7758"/>
                    <a:pt x="538062" y="10415"/>
                    <a:pt x="536552" y="13001"/>
                  </a:cubicBezTo>
                  <a:cubicBezTo>
                    <a:pt x="535043" y="15587"/>
                    <a:pt x="533433" y="18188"/>
                    <a:pt x="531723" y="20802"/>
                  </a:cubicBezTo>
                  <a:lnTo>
                    <a:pt x="593217" y="20802"/>
                  </a:lnTo>
                  <a:lnTo>
                    <a:pt x="596417" y="19888"/>
                  </a:lnTo>
                  <a:lnTo>
                    <a:pt x="606247" y="27190"/>
                  </a:lnTo>
                  <a:cubicBezTo>
                    <a:pt x="602294" y="33324"/>
                    <a:pt x="597798" y="39562"/>
                    <a:pt x="592760" y="45905"/>
                  </a:cubicBezTo>
                  <a:cubicBezTo>
                    <a:pt x="587721" y="52248"/>
                    <a:pt x="582539" y="58206"/>
                    <a:pt x="577215" y="63779"/>
                  </a:cubicBezTo>
                  <a:lnTo>
                    <a:pt x="641223" y="63779"/>
                  </a:lnTo>
                  <a:lnTo>
                    <a:pt x="641223" y="144909"/>
                  </a:lnTo>
                  <a:lnTo>
                    <a:pt x="626135" y="144909"/>
                  </a:lnTo>
                  <a:lnTo>
                    <a:pt x="626135" y="134159"/>
                  </a:lnTo>
                  <a:lnTo>
                    <a:pt x="499948" y="134159"/>
                  </a:lnTo>
                  <a:lnTo>
                    <a:pt x="499948" y="174184"/>
                  </a:lnTo>
                  <a:cubicBezTo>
                    <a:pt x="499643" y="180693"/>
                    <a:pt x="501510" y="185172"/>
                    <a:pt x="505549" y="187621"/>
                  </a:cubicBezTo>
                  <a:cubicBezTo>
                    <a:pt x="509587" y="190071"/>
                    <a:pt x="517626" y="191233"/>
                    <a:pt x="529666" y="191109"/>
                  </a:cubicBezTo>
                  <a:lnTo>
                    <a:pt x="620877" y="191109"/>
                  </a:lnTo>
                  <a:cubicBezTo>
                    <a:pt x="628379" y="191219"/>
                    <a:pt x="634051" y="190288"/>
                    <a:pt x="637895" y="188314"/>
                  </a:cubicBezTo>
                  <a:cubicBezTo>
                    <a:pt x="641739" y="186340"/>
                    <a:pt x="644465" y="182664"/>
                    <a:pt x="646074" y="177285"/>
                  </a:cubicBezTo>
                  <a:cubicBezTo>
                    <a:pt x="647683" y="171906"/>
                    <a:pt x="648885" y="164163"/>
                    <a:pt x="649681" y="154057"/>
                  </a:cubicBezTo>
                  <a:cubicBezTo>
                    <a:pt x="651814" y="155439"/>
                    <a:pt x="654234" y="156621"/>
                    <a:pt x="656939" y="157603"/>
                  </a:cubicBezTo>
                  <a:cubicBezTo>
                    <a:pt x="659644" y="158584"/>
                    <a:pt x="662178" y="159308"/>
                    <a:pt x="664540" y="159775"/>
                  </a:cubicBezTo>
                  <a:cubicBezTo>
                    <a:pt x="663396" y="171419"/>
                    <a:pt x="661519" y="180546"/>
                    <a:pt x="658910" y="187157"/>
                  </a:cubicBezTo>
                  <a:cubicBezTo>
                    <a:pt x="656300" y="193767"/>
                    <a:pt x="652053" y="198421"/>
                    <a:pt x="646167" y="201119"/>
                  </a:cubicBezTo>
                  <a:cubicBezTo>
                    <a:pt x="640282" y="203817"/>
                    <a:pt x="631852" y="205119"/>
                    <a:pt x="620877" y="205025"/>
                  </a:cubicBezTo>
                  <a:lnTo>
                    <a:pt x="531038" y="205025"/>
                  </a:lnTo>
                  <a:cubicBezTo>
                    <a:pt x="513931" y="205302"/>
                    <a:pt x="501967" y="203266"/>
                    <a:pt x="495147" y="198917"/>
                  </a:cubicBezTo>
                  <a:cubicBezTo>
                    <a:pt x="488327" y="194569"/>
                    <a:pt x="485051" y="186248"/>
                    <a:pt x="485318" y="173956"/>
                  </a:cubicBezTo>
                  <a:lnTo>
                    <a:pt x="485318" y="74045"/>
                  </a:lnTo>
                  <a:cubicBezTo>
                    <a:pt x="481865" y="77124"/>
                    <a:pt x="478312" y="80047"/>
                    <a:pt x="474659" y="82815"/>
                  </a:cubicBezTo>
                  <a:cubicBezTo>
                    <a:pt x="471006" y="85582"/>
                    <a:pt x="467396" y="88222"/>
                    <a:pt x="463829" y="90734"/>
                  </a:cubicBezTo>
                  <a:cubicBezTo>
                    <a:pt x="463048" y="88856"/>
                    <a:pt x="461810" y="86493"/>
                    <a:pt x="460114" y="83643"/>
                  </a:cubicBezTo>
                  <a:cubicBezTo>
                    <a:pt x="458419" y="80793"/>
                    <a:pt x="456838" y="78431"/>
                    <a:pt x="455371" y="76555"/>
                  </a:cubicBezTo>
                  <a:cubicBezTo>
                    <a:pt x="469677" y="67715"/>
                    <a:pt x="483184" y="56671"/>
                    <a:pt x="495890" y="43421"/>
                  </a:cubicBezTo>
                  <a:cubicBezTo>
                    <a:pt x="508597" y="30171"/>
                    <a:pt x="519017" y="15697"/>
                    <a:pt x="527151" y="0"/>
                  </a:cubicBezTo>
                </a:path>
              </a:pathLst>
            </a:custGeom>
            <a:solidFill>
              <a:schemeClr val="accent2">
                <a:alpha val="100000"/>
              </a:schemeClr>
            </a:solidFill>
            <a:ln w="9525">
              <a:solidFill>
                <a:srgbClr val="FFFFFF">
                  <a:alpha val="0"/>
                </a:srgbClr>
              </a:solidFill>
            </a:ln>
          </p:spPr>
          <p:txBody>
            <a:bodyPr anchor="ctr"/>
            <a:lstStyle/>
            <a:p>
              <a:pPr marL="0" algn="ctr"/>
              <a:endParaRPr>
                <a:solidFill>
                  <a:schemeClr val="tx1"/>
                </a:solidFill>
                <a:latin typeface="+mn-lt"/>
                <a:ea typeface="+mn-ea"/>
              </a:endParaRPr>
            </a:p>
          </p:txBody>
        </p:sp>
      </p:grpSp>
      <p:grpSp>
        <p:nvGrpSpPr>
          <p:cNvPr id="20" name="组合3"/>
          <p:cNvGrpSpPr/>
          <p:nvPr/>
        </p:nvGrpSpPr>
        <p:grpSpPr>
          <a:xfrm>
            <a:off x="1352059" y="500927"/>
            <a:ext cx="2947897" cy="575285"/>
            <a:chOff x="0" y="0"/>
            <a:chExt cx="2947897" cy="575285"/>
          </a:xfrm>
        </p:grpSpPr>
        <p:sp>
          <p:nvSpPr>
            <p:cNvPr id="21" name="形状17"/>
            <p:cNvSpPr txBox="1"/>
            <p:nvPr/>
          </p:nvSpPr>
          <p:spPr>
            <a:xfrm>
              <a:off x="0" y="0"/>
              <a:ext cx="2879182" cy="495235"/>
            </a:xfrm>
            <a:prstGeom prst="roundRect">
              <a:avLst/>
            </a:prstGeom>
            <a:solidFill>
              <a:schemeClr val="accent3">
                <a:alpha val="100000"/>
              </a:schemeClr>
            </a:solidFill>
            <a:ln w="9525">
              <a:solidFill>
                <a:srgbClr val="FFFFFF">
                  <a:alpha val="0"/>
                </a:srgbClr>
              </a:solidFill>
            </a:ln>
          </p:spPr>
          <p:txBody>
            <a:bodyPr anchor="ctr"/>
            <a:lstStyle/>
            <a:p>
              <a:pPr marL="0" algn="ctr"/>
              <a:endParaRPr>
                <a:solidFill>
                  <a:schemeClr val="tx1"/>
                </a:solidFill>
                <a:latin typeface="+mn-lt"/>
                <a:ea typeface="+mn-ea"/>
              </a:endParaRPr>
            </a:p>
          </p:txBody>
        </p:sp>
        <p:sp>
          <p:nvSpPr>
            <p:cNvPr id="22" name="文本5"/>
            <p:cNvSpPr txBox="1"/>
            <p:nvPr>
              <p:custDataLst>
                <p:tags r:id="rId3"/>
              </p:custDataLst>
            </p:nvPr>
          </p:nvSpPr>
          <p:spPr>
            <a:xfrm>
              <a:off x="68715" y="17450"/>
              <a:ext cx="2879182" cy="557835"/>
            </a:xfrm>
            <a:prstGeom prst="rect">
              <a:avLst/>
            </a:prstGeom>
            <a:noFill/>
          </p:spPr>
          <p:txBody>
            <a:bodyPr wrap="square" anchor="ctr">
              <a:normAutofit/>
            </a:bodyPr>
            <a:lstStyle/>
            <a:p>
              <a:pPr marL="0" algn="ctr">
                <a:lnSpc>
                  <a:spcPts val="2800"/>
                </a:lnSpc>
              </a:pPr>
              <a:r>
                <a:rPr lang="zh-CN" altLang="en-US" sz="2400" b="0" i="0">
                  <a:solidFill>
                    <a:schemeClr val="tx1"/>
                  </a:solidFill>
                  <a:latin typeface="+mj-lt"/>
                  <a:ea typeface="+mj-ea"/>
                </a:rPr>
                <a:t>时间表达之时间点</a:t>
              </a:r>
              <a:endParaRPr lang="zh-CN" altLang="en-US" sz="2400" b="0" i="0">
                <a:solidFill>
                  <a:schemeClr val="tx1"/>
                </a:solidFill>
                <a:latin typeface="+mj-lt"/>
                <a:ea typeface="+mj-ea"/>
              </a:endParaRPr>
            </a:p>
          </p:txBody>
        </p:sp>
      </p:grpSp>
      <p:sp>
        <p:nvSpPr>
          <p:cNvPr id="23" name="形状1"/>
          <p:cNvSpPr txBox="1"/>
          <p:nvPr/>
        </p:nvSpPr>
        <p:spPr>
          <a:xfrm>
            <a:off x="0" y="3336126"/>
            <a:ext cx="524913" cy="954387"/>
          </a:xfrm>
          <a:prstGeom prst="rect">
            <a:avLst/>
          </a:prstGeom>
          <a:blipFill>
            <a:blip r:embed="rId4"/>
            <a:stretch>
              <a:fillRect/>
            </a:stretch>
          </a:blipFill>
          <a:ln w="9525">
            <a:solidFill>
              <a:srgbClr val="FFFFFF">
                <a:alpha val="0"/>
              </a:srgbClr>
            </a:solidFill>
          </a:ln>
        </p:spPr>
        <p:txBody>
          <a:bodyPr anchor="ctr"/>
          <a:lstStyle/>
          <a:p>
            <a:pPr marL="0" algn="ctr"/>
            <a:endParaRPr>
              <a:solidFill>
                <a:schemeClr val="tx1"/>
              </a:solidFill>
              <a:latin typeface="+mn-lt"/>
              <a:ea typeface="+mn-ea"/>
            </a:endParaRPr>
          </a:p>
        </p:txBody>
      </p:sp>
      <p:grpSp>
        <p:nvGrpSpPr>
          <p:cNvPr id="25" name="组合4"/>
          <p:cNvGrpSpPr/>
          <p:nvPr/>
        </p:nvGrpSpPr>
        <p:grpSpPr>
          <a:xfrm>
            <a:off x="342900" y="1266099"/>
            <a:ext cx="11741490" cy="5320676"/>
            <a:chOff x="0" y="0"/>
            <a:chExt cx="11741490" cy="5320676"/>
          </a:xfrm>
        </p:grpSpPr>
        <p:sp>
          <p:nvSpPr>
            <p:cNvPr id="26" name="形状18"/>
            <p:cNvSpPr txBox="1"/>
            <p:nvPr/>
          </p:nvSpPr>
          <p:spPr>
            <a:xfrm>
              <a:off x="920249" y="0"/>
              <a:ext cx="10546831" cy="5227806"/>
            </a:xfrm>
            <a:custGeom>
              <a:avLst/>
              <a:gdLst/>
              <a:ahLst/>
              <a:cxnLst/>
              <a:rect l="l" t="t" r="r" b="b"/>
              <a:pathLst>
                <a:path w="3624262" h="1792604">
                  <a:moveTo>
                    <a:pt x="3509010" y="1792605"/>
                  </a:moveTo>
                  <a:lnTo>
                    <a:pt x="115252" y="1792605"/>
                  </a:lnTo>
                  <a:cubicBezTo>
                    <a:pt x="51435" y="1792605"/>
                    <a:pt x="0" y="1741170"/>
                    <a:pt x="0" y="1677353"/>
                  </a:cubicBezTo>
                  <a:lnTo>
                    <a:pt x="0" y="115253"/>
                  </a:lnTo>
                  <a:cubicBezTo>
                    <a:pt x="0" y="51435"/>
                    <a:pt x="51435" y="0"/>
                    <a:pt x="115252" y="0"/>
                  </a:cubicBezTo>
                  <a:lnTo>
                    <a:pt x="3509010" y="0"/>
                  </a:lnTo>
                  <a:cubicBezTo>
                    <a:pt x="3572828" y="0"/>
                    <a:pt x="3624263" y="51435"/>
                    <a:pt x="3624263" y="115253"/>
                  </a:cubicBezTo>
                  <a:lnTo>
                    <a:pt x="3624263" y="1677353"/>
                  </a:lnTo>
                  <a:cubicBezTo>
                    <a:pt x="3624263" y="1741170"/>
                    <a:pt x="3572828" y="1792605"/>
                    <a:pt x="3509010" y="1792605"/>
                  </a:cubicBezTo>
                </a:path>
              </a:pathLst>
            </a:custGeom>
            <a:solidFill>
              <a:schemeClr val="accent1">
                <a:alpha val="100000"/>
              </a:schemeClr>
            </a:solidFill>
            <a:ln w="9525">
              <a:solidFill>
                <a:srgbClr val="FFFFFF">
                  <a:alpha val="0"/>
                </a:srgbClr>
              </a:solidFill>
            </a:ln>
          </p:spPr>
          <p:txBody>
            <a:bodyPr anchor="ctr"/>
            <a:lstStyle/>
            <a:p>
              <a:pPr marL="0" algn="ctr"/>
              <a:endParaRPr>
                <a:solidFill>
                  <a:schemeClr val="bg1"/>
                </a:solidFill>
                <a:latin typeface="+mn-lt"/>
                <a:ea typeface="+mn-ea"/>
              </a:endParaRPr>
            </a:p>
          </p:txBody>
        </p:sp>
        <p:sp>
          <p:nvSpPr>
            <p:cNvPr id="27" name="形状19"/>
            <p:cNvSpPr txBox="1"/>
            <p:nvPr/>
          </p:nvSpPr>
          <p:spPr>
            <a:xfrm>
              <a:off x="1488474" y="536113"/>
              <a:ext cx="9742998" cy="4411137"/>
            </a:xfrm>
            <a:custGeom>
              <a:avLst/>
              <a:gdLst/>
              <a:ahLst/>
              <a:cxnLst/>
              <a:rect l="l" t="t" r="r" b="b"/>
              <a:pathLst>
                <a:path w="3348037" h="1512570">
                  <a:moveTo>
                    <a:pt x="0" y="0"/>
                  </a:moveTo>
                  <a:lnTo>
                    <a:pt x="3348038" y="0"/>
                  </a:lnTo>
                  <a:lnTo>
                    <a:pt x="3348038" y="1512570"/>
                  </a:lnTo>
                  <a:lnTo>
                    <a:pt x="0" y="1512570"/>
                  </a:lnTo>
                </a:path>
              </a:pathLst>
            </a:custGeom>
            <a:solidFill>
              <a:schemeClr val="accent2">
                <a:alpha val="100000"/>
              </a:schemeClr>
            </a:solidFill>
            <a:ln w="9525">
              <a:solidFill>
                <a:srgbClr val="FFFFFF">
                  <a:alpha val="0"/>
                </a:srgbClr>
              </a:solidFill>
            </a:ln>
          </p:spPr>
          <p:txBody>
            <a:bodyPr anchor="ctr"/>
            <a:lstStyle/>
            <a:p>
              <a:pPr marL="0" algn="ctr"/>
              <a:endParaRPr>
                <a:solidFill>
                  <a:schemeClr val="tx1"/>
                </a:solidFill>
                <a:latin typeface="+mn-lt"/>
                <a:ea typeface="+mn-ea"/>
              </a:endParaRPr>
            </a:p>
          </p:txBody>
        </p:sp>
        <p:sp>
          <p:nvSpPr>
            <p:cNvPr id="28" name="形状20"/>
            <p:cNvSpPr txBox="1"/>
            <p:nvPr/>
          </p:nvSpPr>
          <p:spPr>
            <a:xfrm>
              <a:off x="1333595" y="408334"/>
              <a:ext cx="9742998" cy="4411137"/>
            </a:xfrm>
            <a:custGeom>
              <a:avLst/>
              <a:gdLst/>
              <a:ahLst/>
              <a:cxnLst/>
              <a:rect l="l" t="t" r="r" b="b"/>
              <a:pathLst>
                <a:path w="3348037" h="1512570">
                  <a:moveTo>
                    <a:pt x="0" y="0"/>
                  </a:moveTo>
                  <a:lnTo>
                    <a:pt x="3348038" y="0"/>
                  </a:lnTo>
                  <a:lnTo>
                    <a:pt x="3348038" y="1512570"/>
                  </a:lnTo>
                  <a:lnTo>
                    <a:pt x="0" y="1512570"/>
                  </a:lnTo>
                </a:path>
              </a:pathLst>
            </a:custGeom>
            <a:solidFill>
              <a:srgbClr val="FFFFFF">
                <a:alpha val="100000"/>
              </a:srgbClr>
            </a:solidFill>
            <a:ln w="9525">
              <a:solidFill>
                <a:srgbClr val="FFFFFF">
                  <a:alpha val="0"/>
                </a:srgbClr>
              </a:solidFill>
            </a:ln>
          </p:spPr>
          <p:txBody>
            <a:bodyPr anchor="ctr"/>
            <a:lstStyle/>
            <a:p>
              <a:pPr marL="0" algn="ctr"/>
              <a:endParaRPr>
                <a:solidFill>
                  <a:schemeClr val="tx1"/>
                </a:solidFill>
                <a:latin typeface="+mn-lt"/>
                <a:ea typeface="+mn-ea"/>
              </a:endParaRPr>
            </a:p>
          </p:txBody>
        </p:sp>
        <p:sp>
          <p:nvSpPr>
            <p:cNvPr id="29" name="形状25"/>
            <p:cNvSpPr txBox="1"/>
            <p:nvPr>
              <p:custDataLst>
                <p:tags r:id="rId5"/>
              </p:custDataLst>
            </p:nvPr>
          </p:nvSpPr>
          <p:spPr>
            <a:xfrm>
              <a:off x="0" y="1047227"/>
              <a:ext cx="1518963" cy="3133349"/>
            </a:xfrm>
            <a:custGeom>
              <a:avLst/>
              <a:gdLst/>
              <a:ahLst/>
              <a:cxnLst/>
              <a:rect l="l" t="t" r="r" b="b"/>
              <a:pathLst>
                <a:path w="521969" h="1074419">
                  <a:moveTo>
                    <a:pt x="353378" y="0"/>
                  </a:moveTo>
                  <a:lnTo>
                    <a:pt x="280988" y="403860"/>
                  </a:lnTo>
                  <a:cubicBezTo>
                    <a:pt x="271463" y="401955"/>
                    <a:pt x="260985" y="400050"/>
                    <a:pt x="251460" y="400050"/>
                  </a:cubicBezTo>
                  <a:lnTo>
                    <a:pt x="137160" y="400050"/>
                  </a:lnTo>
                  <a:cubicBezTo>
                    <a:pt x="61913" y="400050"/>
                    <a:pt x="0" y="461962"/>
                    <a:pt x="0" y="537210"/>
                  </a:cubicBezTo>
                  <a:lnTo>
                    <a:pt x="0" y="537210"/>
                  </a:lnTo>
                  <a:cubicBezTo>
                    <a:pt x="0" y="612458"/>
                    <a:pt x="61913" y="674370"/>
                    <a:pt x="137160" y="674370"/>
                  </a:cubicBezTo>
                  <a:lnTo>
                    <a:pt x="250508" y="674370"/>
                  </a:lnTo>
                  <a:cubicBezTo>
                    <a:pt x="260985" y="674370"/>
                    <a:pt x="271463" y="673418"/>
                    <a:pt x="280988" y="670560"/>
                  </a:cubicBezTo>
                  <a:lnTo>
                    <a:pt x="352425" y="1071563"/>
                  </a:lnTo>
                  <a:lnTo>
                    <a:pt x="521970" y="1074420"/>
                  </a:lnTo>
                  <a:lnTo>
                    <a:pt x="521970" y="3810"/>
                  </a:lnTo>
                  <a:lnTo>
                    <a:pt x="353378" y="0"/>
                  </a:lnTo>
                </a:path>
              </a:pathLst>
            </a:custGeom>
            <a:solidFill>
              <a:srgbClr val="A6A6A6">
                <a:alpha val="100000"/>
              </a:srgbClr>
            </a:solidFill>
            <a:ln w="9525">
              <a:solidFill>
                <a:srgbClr val="FFFFFF">
                  <a:alpha val="0"/>
                </a:srgbClr>
              </a:solidFill>
            </a:ln>
          </p:spPr>
          <p:txBody>
            <a:bodyPr anchor="ctr"/>
            <a:lstStyle/>
            <a:p>
              <a:pPr marL="0" algn="ctr"/>
              <a:endParaRPr>
                <a:solidFill>
                  <a:schemeClr val="tx1"/>
                </a:solidFill>
              </a:endParaRPr>
            </a:p>
          </p:txBody>
        </p:sp>
        <p:sp>
          <p:nvSpPr>
            <p:cNvPr id="30" name="形状26"/>
            <p:cNvSpPr txBox="1"/>
            <p:nvPr/>
          </p:nvSpPr>
          <p:spPr>
            <a:xfrm>
              <a:off x="152449" y="2405570"/>
              <a:ext cx="415775" cy="416669"/>
            </a:xfrm>
            <a:custGeom>
              <a:avLst/>
              <a:gdLst/>
              <a:ahLst/>
              <a:cxnLst/>
              <a:rect l="l" t="t" r="r" b="b"/>
              <a:pathLst>
                <a:path w="142875" h="142875">
                  <a:moveTo>
                    <a:pt x="142875" y="71437"/>
                  </a:moveTo>
                  <a:cubicBezTo>
                    <a:pt x="142875" y="110891"/>
                    <a:pt x="110891" y="142875"/>
                    <a:pt x="71438" y="142875"/>
                  </a:cubicBezTo>
                  <a:cubicBezTo>
                    <a:pt x="31984" y="142875"/>
                    <a:pt x="0" y="110891"/>
                    <a:pt x="0" y="71437"/>
                  </a:cubicBezTo>
                  <a:cubicBezTo>
                    <a:pt x="0" y="31984"/>
                    <a:pt x="31984" y="0"/>
                    <a:pt x="71438" y="0"/>
                  </a:cubicBezTo>
                  <a:cubicBezTo>
                    <a:pt x="110891" y="0"/>
                    <a:pt x="142875" y="31984"/>
                    <a:pt x="142875" y="71437"/>
                  </a:cubicBezTo>
                </a:path>
              </a:pathLst>
            </a:custGeom>
            <a:solidFill>
              <a:srgbClr val="8A8A8A">
                <a:alpha val="100000"/>
              </a:srgbClr>
            </a:solidFill>
            <a:ln w="9525">
              <a:solidFill>
                <a:srgbClr val="FFFFFF">
                  <a:alpha val="0"/>
                </a:srgbClr>
              </a:solidFill>
            </a:ln>
          </p:spPr>
          <p:txBody>
            <a:bodyPr anchor="ctr"/>
            <a:lstStyle/>
            <a:p>
              <a:pPr marL="0" algn="ctr"/>
              <a:endParaRPr>
                <a:solidFill>
                  <a:schemeClr val="tx1"/>
                </a:solidFill>
                <a:latin typeface="+mn-lt"/>
                <a:ea typeface="+mn-ea"/>
              </a:endParaRPr>
            </a:p>
          </p:txBody>
        </p:sp>
        <p:sp>
          <p:nvSpPr>
            <p:cNvPr id="31" name="形状27"/>
            <p:cNvSpPr txBox="1"/>
            <p:nvPr/>
          </p:nvSpPr>
          <p:spPr>
            <a:xfrm>
              <a:off x="1383144" y="1144451"/>
              <a:ext cx="80382" cy="2938906"/>
            </a:xfrm>
            <a:custGeom>
              <a:avLst/>
              <a:gdLst/>
              <a:ahLst/>
              <a:cxnLst/>
              <a:rect l="l" t="t" r="r" b="b"/>
              <a:pathLst>
                <a:path w="27622" h="1007744">
                  <a:moveTo>
                    <a:pt x="0" y="0"/>
                  </a:moveTo>
                  <a:lnTo>
                    <a:pt x="27623" y="0"/>
                  </a:lnTo>
                  <a:lnTo>
                    <a:pt x="27623" y="1007745"/>
                  </a:lnTo>
                  <a:lnTo>
                    <a:pt x="0" y="1007745"/>
                  </a:lnTo>
                </a:path>
              </a:pathLst>
            </a:custGeom>
            <a:solidFill>
              <a:srgbClr val="8A8A8A">
                <a:alpha val="100000"/>
              </a:srgbClr>
            </a:solidFill>
            <a:ln w="9525">
              <a:solidFill>
                <a:srgbClr val="FFFFFF">
                  <a:alpha val="0"/>
                </a:srgbClr>
              </a:solidFill>
            </a:ln>
          </p:spPr>
          <p:txBody>
            <a:bodyPr anchor="ctr"/>
            <a:lstStyle/>
            <a:p>
              <a:pPr marL="0" algn="ctr"/>
              <a:endParaRPr>
                <a:solidFill>
                  <a:schemeClr val="tx1"/>
                </a:solidFill>
                <a:latin typeface="+mn-lt"/>
                <a:ea typeface="+mn-ea"/>
              </a:endParaRPr>
            </a:p>
          </p:txBody>
        </p:sp>
        <p:sp>
          <p:nvSpPr>
            <p:cNvPr id="32" name="形状28"/>
            <p:cNvSpPr txBox="1"/>
            <p:nvPr/>
          </p:nvSpPr>
          <p:spPr>
            <a:xfrm>
              <a:off x="1288902" y="1144451"/>
              <a:ext cx="33262" cy="2938906"/>
            </a:xfrm>
            <a:custGeom>
              <a:avLst/>
              <a:gdLst/>
              <a:ahLst/>
              <a:cxnLst/>
              <a:rect l="l" t="t" r="r" b="b"/>
              <a:pathLst>
                <a:path w="11430" h="1007744">
                  <a:moveTo>
                    <a:pt x="0" y="0"/>
                  </a:moveTo>
                  <a:lnTo>
                    <a:pt x="11430" y="0"/>
                  </a:lnTo>
                  <a:lnTo>
                    <a:pt x="11430" y="1007745"/>
                  </a:lnTo>
                  <a:lnTo>
                    <a:pt x="0" y="1007745"/>
                  </a:lnTo>
                </a:path>
              </a:pathLst>
            </a:custGeom>
            <a:solidFill>
              <a:srgbClr val="8A8A8A">
                <a:alpha val="100000"/>
              </a:srgbClr>
            </a:solidFill>
            <a:ln w="9525">
              <a:solidFill>
                <a:srgbClr val="FFFFFF">
                  <a:alpha val="0"/>
                </a:srgbClr>
              </a:solidFill>
            </a:ln>
          </p:spPr>
          <p:txBody>
            <a:bodyPr anchor="ctr"/>
            <a:lstStyle/>
            <a:p>
              <a:pPr marL="0" algn="ctr"/>
              <a:endParaRPr>
                <a:solidFill>
                  <a:schemeClr val="tx1"/>
                </a:solidFill>
                <a:latin typeface="+mn-lt"/>
                <a:ea typeface="+mn-ea"/>
              </a:endParaRPr>
            </a:p>
          </p:txBody>
        </p:sp>
        <p:sp>
          <p:nvSpPr>
            <p:cNvPr id="33" name="形状21"/>
            <p:cNvSpPr txBox="1"/>
            <p:nvPr/>
          </p:nvSpPr>
          <p:spPr>
            <a:xfrm>
              <a:off x="947968" y="1483342"/>
              <a:ext cx="138592" cy="741670"/>
            </a:xfrm>
            <a:custGeom>
              <a:avLst/>
              <a:gdLst>
                <a:gd name="connsiteX0" fmla="*/ 138589 w 138592"/>
                <a:gd name="connsiteY0" fmla="*/ 0 h 741670"/>
                <a:gd name="connsiteX1" fmla="*/ 0 w 138592"/>
                <a:gd name="connsiteY1" fmla="*/ 741674 h 741670"/>
              </a:gdLst>
              <a:ahLst/>
              <a:cxnLst>
                <a:cxn ang="0">
                  <a:pos x="connsiteX0" y="connsiteY0"/>
                </a:cxn>
                <a:cxn ang="0">
                  <a:pos x="connsiteX1" y="connsiteY1"/>
                </a:cxn>
              </a:cxnLst>
              <a:rect l="l" t="t" r="r" b="b"/>
              <a:pathLst>
                <a:path w="138589" h="741674" fill="none">
                  <a:moveTo>
                    <a:pt x="138589" y="0"/>
                  </a:moveTo>
                  <a:lnTo>
                    <a:pt x="0" y="741674"/>
                  </a:lnTo>
                </a:path>
              </a:pathLst>
            </a:custGeom>
            <a:solidFill>
              <a:srgbClr val="FFFFFF">
                <a:alpha val="0"/>
              </a:srgbClr>
            </a:solidFill>
            <a:ln w="9525">
              <a:solidFill>
                <a:srgbClr val="FFFFFF">
                  <a:alpha val="100000"/>
                </a:srgbClr>
              </a:solidFill>
              <a:prstDash val="solid"/>
              <a:headEnd type="none" w="med" len="med"/>
              <a:tailEnd type="none" w="med" len="med"/>
            </a:ln>
          </p:spPr>
          <p:txBody>
            <a:bodyPr anchor="ctr"/>
            <a:lstStyle/>
            <a:p>
              <a:pPr marL="0" algn="ctr"/>
              <a:endParaRPr>
                <a:solidFill>
                  <a:schemeClr val="tx1"/>
                </a:solidFill>
                <a:latin typeface="+mn-lt"/>
                <a:ea typeface="+mn-ea"/>
              </a:endParaRPr>
            </a:p>
          </p:txBody>
        </p:sp>
        <p:sp>
          <p:nvSpPr>
            <p:cNvPr id="34" name="形状22"/>
            <p:cNvSpPr txBox="1"/>
            <p:nvPr/>
          </p:nvSpPr>
          <p:spPr>
            <a:xfrm>
              <a:off x="870356" y="3000018"/>
              <a:ext cx="138592" cy="741670"/>
            </a:xfrm>
            <a:custGeom>
              <a:avLst/>
              <a:gdLst>
                <a:gd name="connsiteX0" fmla="*/ 138589 w 138592"/>
                <a:gd name="connsiteY0" fmla="*/ 741674 h 741670"/>
                <a:gd name="connsiteX1" fmla="*/ 0 w 138592"/>
                <a:gd name="connsiteY1" fmla="*/ 0 h 741670"/>
              </a:gdLst>
              <a:ahLst/>
              <a:cxnLst>
                <a:cxn ang="0">
                  <a:pos x="connsiteX0" y="connsiteY0"/>
                </a:cxn>
                <a:cxn ang="0">
                  <a:pos x="connsiteX1" y="connsiteY1"/>
                </a:cxn>
              </a:cxnLst>
              <a:rect l="l" t="t" r="r" b="b"/>
              <a:pathLst>
                <a:path w="138589" h="741674" fill="none">
                  <a:moveTo>
                    <a:pt x="138589" y="741674"/>
                  </a:moveTo>
                  <a:lnTo>
                    <a:pt x="0" y="0"/>
                  </a:lnTo>
                </a:path>
              </a:pathLst>
            </a:custGeom>
            <a:solidFill>
              <a:srgbClr val="FFFFFF">
                <a:alpha val="0"/>
              </a:srgbClr>
            </a:solidFill>
            <a:ln w="9525">
              <a:solidFill>
                <a:srgbClr val="FFFFFF">
                  <a:alpha val="100000"/>
                </a:srgbClr>
              </a:solidFill>
              <a:prstDash val="solid"/>
              <a:headEnd type="none" w="med" len="med"/>
              <a:tailEnd type="none" w="med" len="med"/>
            </a:ln>
          </p:spPr>
          <p:txBody>
            <a:bodyPr anchor="ctr"/>
            <a:lstStyle/>
            <a:p>
              <a:pPr marL="0" algn="ctr"/>
              <a:endParaRPr>
                <a:solidFill>
                  <a:schemeClr val="tx1"/>
                </a:solidFill>
                <a:latin typeface="+mn-lt"/>
                <a:ea typeface="+mn-ea"/>
              </a:endParaRPr>
            </a:p>
          </p:txBody>
        </p:sp>
        <p:sp>
          <p:nvSpPr>
            <p:cNvPr id="35" name="形状23"/>
            <p:cNvSpPr txBox="1"/>
            <p:nvPr/>
          </p:nvSpPr>
          <p:spPr>
            <a:xfrm>
              <a:off x="892531" y="1905567"/>
              <a:ext cx="58207" cy="316669"/>
            </a:xfrm>
            <a:custGeom>
              <a:avLst/>
              <a:gdLst>
                <a:gd name="connsiteX0" fmla="*/ 58207 w 58207"/>
                <a:gd name="connsiteY0" fmla="*/ 0 h 316669"/>
                <a:gd name="connsiteX1" fmla="*/ 0 w 58207"/>
                <a:gd name="connsiteY1" fmla="*/ 316668 h 316669"/>
              </a:gdLst>
              <a:ahLst/>
              <a:cxnLst>
                <a:cxn ang="0">
                  <a:pos x="connsiteX0" y="connsiteY0"/>
                </a:cxn>
                <a:cxn ang="0">
                  <a:pos x="connsiteX1" y="connsiteY1"/>
                </a:cxn>
              </a:cxnLst>
              <a:rect l="l" t="t" r="r" b="b"/>
              <a:pathLst>
                <a:path w="58207" h="316668" fill="none">
                  <a:moveTo>
                    <a:pt x="58207" y="0"/>
                  </a:moveTo>
                  <a:lnTo>
                    <a:pt x="0" y="316668"/>
                  </a:lnTo>
                </a:path>
              </a:pathLst>
            </a:custGeom>
            <a:solidFill>
              <a:srgbClr val="FFFFFF">
                <a:alpha val="0"/>
              </a:srgbClr>
            </a:solidFill>
            <a:ln w="9525">
              <a:solidFill>
                <a:srgbClr val="FFFFFF">
                  <a:alpha val="100000"/>
                </a:srgbClr>
              </a:solidFill>
              <a:prstDash val="solid"/>
              <a:headEnd type="none" w="med" len="med"/>
              <a:tailEnd type="none" w="med" len="med"/>
            </a:ln>
          </p:spPr>
          <p:txBody>
            <a:bodyPr anchor="ctr"/>
            <a:lstStyle/>
            <a:p>
              <a:pPr marL="0" algn="ctr"/>
              <a:endParaRPr>
                <a:solidFill>
                  <a:schemeClr val="tx1"/>
                </a:solidFill>
                <a:latin typeface="+mn-lt"/>
                <a:ea typeface="+mn-ea"/>
              </a:endParaRPr>
            </a:p>
          </p:txBody>
        </p:sp>
        <p:sp>
          <p:nvSpPr>
            <p:cNvPr id="36" name="形状24"/>
            <p:cNvSpPr txBox="1"/>
            <p:nvPr/>
          </p:nvSpPr>
          <p:spPr>
            <a:xfrm>
              <a:off x="6135018" y="4741775"/>
              <a:ext cx="4167891" cy="544646"/>
            </a:xfrm>
            <a:custGeom>
              <a:avLst/>
              <a:gdLst/>
              <a:ahLst/>
              <a:cxnLst/>
              <a:rect l="l" t="t" r="r" b="b"/>
              <a:pathLst>
                <a:path w="1432234" h="186758">
                  <a:moveTo>
                    <a:pt x="1432234" y="76172"/>
                  </a:moveTo>
                  <a:cubicBezTo>
                    <a:pt x="1432234" y="76172"/>
                    <a:pt x="1373179" y="166659"/>
                    <a:pt x="1160772" y="184757"/>
                  </a:cubicBezTo>
                  <a:cubicBezTo>
                    <a:pt x="948364" y="201902"/>
                    <a:pt x="694999" y="101889"/>
                    <a:pt x="374007" y="150467"/>
                  </a:cubicBezTo>
                  <a:cubicBezTo>
                    <a:pt x="53014" y="199045"/>
                    <a:pt x="-59381" y="116177"/>
                    <a:pt x="29202" y="25689"/>
                  </a:cubicBezTo>
                  <a:cubicBezTo>
                    <a:pt x="117784" y="-64798"/>
                    <a:pt x="409249" y="115225"/>
                    <a:pt x="706429" y="84745"/>
                  </a:cubicBezTo>
                  <a:cubicBezTo>
                    <a:pt x="1003609" y="54264"/>
                    <a:pt x="1335079" y="19975"/>
                    <a:pt x="1432234" y="76172"/>
                  </a:cubicBezTo>
                </a:path>
              </a:pathLst>
            </a:custGeom>
            <a:solidFill>
              <a:srgbClr val="FFFFFF">
                <a:alpha val="0"/>
              </a:srgbClr>
            </a:solidFill>
            <a:ln w="28575">
              <a:solidFill>
                <a:schemeClr val="accent3">
                  <a:alpha val="100000"/>
                </a:schemeClr>
              </a:solidFill>
              <a:prstDash val="solid"/>
              <a:headEnd type="none" w="med" len="med"/>
              <a:tailEnd type="none" w="med" len="med"/>
            </a:ln>
          </p:spPr>
          <p:txBody>
            <a:bodyPr anchor="ctr"/>
            <a:lstStyle/>
            <a:p>
              <a:pPr marL="0" algn="ctr"/>
              <a:endParaRPr>
                <a:solidFill>
                  <a:schemeClr val="tx1"/>
                </a:solidFill>
                <a:latin typeface="+mn-lt"/>
                <a:ea typeface="+mn-ea"/>
              </a:endParaRPr>
            </a:p>
          </p:txBody>
        </p:sp>
        <p:sp>
          <p:nvSpPr>
            <p:cNvPr id="37" name="形状29"/>
            <p:cNvSpPr txBox="1"/>
            <p:nvPr>
              <p:custDataLst>
                <p:tags r:id="rId6"/>
              </p:custDataLst>
            </p:nvPr>
          </p:nvSpPr>
          <p:spPr>
            <a:xfrm>
              <a:off x="9730712" y="3080572"/>
              <a:ext cx="2010778" cy="2240104"/>
            </a:xfrm>
            <a:custGeom>
              <a:avLst/>
              <a:gdLst/>
              <a:ahLst/>
              <a:cxnLst/>
              <a:rect l="l" t="t" r="r" b="b"/>
              <a:pathLst>
                <a:path w="690974" h="768127">
                  <a:moveTo>
                    <a:pt x="580485" y="265748"/>
                  </a:moveTo>
                  <a:lnTo>
                    <a:pt x="604297" y="243840"/>
                  </a:lnTo>
                  <a:lnTo>
                    <a:pt x="615727" y="257175"/>
                  </a:lnTo>
                  <a:lnTo>
                    <a:pt x="690975" y="189548"/>
                  </a:lnTo>
                  <a:lnTo>
                    <a:pt x="635730" y="127635"/>
                  </a:lnTo>
                  <a:lnTo>
                    <a:pt x="560482" y="195262"/>
                  </a:lnTo>
                  <a:lnTo>
                    <a:pt x="571912" y="207645"/>
                  </a:lnTo>
                  <a:lnTo>
                    <a:pt x="549052" y="227648"/>
                  </a:lnTo>
                  <a:cubicBezTo>
                    <a:pt x="522382" y="200025"/>
                    <a:pt x="490950" y="177165"/>
                    <a:pt x="455707" y="160020"/>
                  </a:cubicBezTo>
                  <a:lnTo>
                    <a:pt x="469995" y="117157"/>
                  </a:lnTo>
                  <a:lnTo>
                    <a:pt x="504285" y="128588"/>
                  </a:lnTo>
                  <a:lnTo>
                    <a:pt x="530955" y="47625"/>
                  </a:lnTo>
                  <a:lnTo>
                    <a:pt x="383317" y="0"/>
                  </a:lnTo>
                  <a:lnTo>
                    <a:pt x="356647" y="80963"/>
                  </a:lnTo>
                  <a:lnTo>
                    <a:pt x="390937" y="92392"/>
                  </a:lnTo>
                  <a:lnTo>
                    <a:pt x="376650" y="136207"/>
                  </a:lnTo>
                  <a:cubicBezTo>
                    <a:pt x="338550" y="129540"/>
                    <a:pt x="301402" y="129540"/>
                    <a:pt x="264255" y="136207"/>
                  </a:cubicBezTo>
                  <a:lnTo>
                    <a:pt x="257587" y="106680"/>
                  </a:lnTo>
                  <a:lnTo>
                    <a:pt x="273780" y="102870"/>
                  </a:lnTo>
                  <a:lnTo>
                    <a:pt x="252825" y="3810"/>
                  </a:lnTo>
                  <a:lnTo>
                    <a:pt x="171862" y="20955"/>
                  </a:lnTo>
                  <a:lnTo>
                    <a:pt x="192817" y="120015"/>
                  </a:lnTo>
                  <a:lnTo>
                    <a:pt x="209962" y="116205"/>
                  </a:lnTo>
                  <a:lnTo>
                    <a:pt x="216630" y="147638"/>
                  </a:lnTo>
                  <a:cubicBezTo>
                    <a:pt x="125190" y="179070"/>
                    <a:pt x="48037" y="251460"/>
                    <a:pt x="15652" y="350520"/>
                  </a:cubicBezTo>
                  <a:cubicBezTo>
                    <a:pt x="-38640" y="518160"/>
                    <a:pt x="52800" y="698182"/>
                    <a:pt x="220440" y="752475"/>
                  </a:cubicBezTo>
                  <a:cubicBezTo>
                    <a:pt x="388080" y="806768"/>
                    <a:pt x="568102" y="715328"/>
                    <a:pt x="622395" y="547687"/>
                  </a:cubicBezTo>
                  <a:cubicBezTo>
                    <a:pt x="655732" y="448628"/>
                    <a:pt x="636682" y="344805"/>
                    <a:pt x="580485" y="265748"/>
                  </a:cubicBezTo>
                  <a:moveTo>
                    <a:pt x="244252" y="681037"/>
                  </a:moveTo>
                  <a:cubicBezTo>
                    <a:pt x="116617" y="639128"/>
                    <a:pt x="47085" y="501968"/>
                    <a:pt x="88042" y="374332"/>
                  </a:cubicBezTo>
                  <a:cubicBezTo>
                    <a:pt x="129952" y="246698"/>
                    <a:pt x="267112" y="177165"/>
                    <a:pt x="394747" y="218123"/>
                  </a:cubicBezTo>
                  <a:cubicBezTo>
                    <a:pt x="522382" y="260032"/>
                    <a:pt x="591915" y="397193"/>
                    <a:pt x="550957" y="524828"/>
                  </a:cubicBezTo>
                  <a:cubicBezTo>
                    <a:pt x="510000" y="652462"/>
                    <a:pt x="371887" y="721995"/>
                    <a:pt x="244252" y="681037"/>
                  </a:cubicBezTo>
                </a:path>
              </a:pathLst>
            </a:custGeom>
            <a:solidFill>
              <a:schemeClr val="accent4">
                <a:alpha val="100000"/>
              </a:schemeClr>
            </a:solidFill>
            <a:ln w="9525">
              <a:solidFill>
                <a:srgbClr val="FFFFFF">
                  <a:alpha val="0"/>
                </a:srgbClr>
              </a:solidFill>
            </a:ln>
          </p:spPr>
          <p:txBody>
            <a:bodyPr anchor="ctr"/>
            <a:lstStyle/>
            <a:p>
              <a:pPr marL="0" algn="ctr"/>
              <a:endParaRPr>
                <a:solidFill>
                  <a:schemeClr val="tx1"/>
                </a:solidFill>
              </a:endParaRPr>
            </a:p>
          </p:txBody>
        </p:sp>
        <p:sp>
          <p:nvSpPr>
            <p:cNvPr id="38" name="形状30"/>
            <p:cNvSpPr txBox="1"/>
            <p:nvPr>
              <p:custDataLst>
                <p:tags r:id="rId7"/>
              </p:custDataLst>
            </p:nvPr>
          </p:nvSpPr>
          <p:spPr>
            <a:xfrm>
              <a:off x="9801208" y="3516687"/>
              <a:ext cx="1640926" cy="1644451"/>
            </a:xfrm>
            <a:custGeom>
              <a:avLst/>
              <a:gdLst/>
              <a:ahLst/>
              <a:cxnLst/>
              <a:rect l="l" t="t" r="r" b="b"/>
              <a:pathLst>
                <a:path w="563880" h="563879">
                  <a:moveTo>
                    <a:pt x="563880" y="281940"/>
                  </a:moveTo>
                  <a:cubicBezTo>
                    <a:pt x="563880" y="437651"/>
                    <a:pt x="437651" y="563880"/>
                    <a:pt x="281940" y="563880"/>
                  </a:cubicBezTo>
                  <a:cubicBezTo>
                    <a:pt x="126229" y="563880"/>
                    <a:pt x="0" y="437651"/>
                    <a:pt x="0" y="281940"/>
                  </a:cubicBezTo>
                  <a:cubicBezTo>
                    <a:pt x="0" y="126229"/>
                    <a:pt x="126229" y="0"/>
                    <a:pt x="281940" y="0"/>
                  </a:cubicBezTo>
                  <a:cubicBezTo>
                    <a:pt x="437651" y="0"/>
                    <a:pt x="563880" y="126229"/>
                    <a:pt x="563880" y="281940"/>
                  </a:cubicBezTo>
                </a:path>
              </a:pathLst>
            </a:custGeom>
            <a:solidFill>
              <a:schemeClr val="accent5">
                <a:alpha val="100000"/>
              </a:schemeClr>
            </a:solidFill>
            <a:ln w="9525">
              <a:solidFill>
                <a:srgbClr val="FFFFFF">
                  <a:alpha val="0"/>
                </a:srgbClr>
              </a:solidFill>
            </a:ln>
          </p:spPr>
          <p:txBody>
            <a:bodyPr anchor="ctr"/>
            <a:lstStyle/>
            <a:p>
              <a:pPr marL="0" algn="ctr"/>
              <a:endParaRPr>
                <a:solidFill>
                  <a:schemeClr val="tx1"/>
                </a:solidFill>
              </a:endParaRPr>
            </a:p>
          </p:txBody>
        </p:sp>
        <p:sp>
          <p:nvSpPr>
            <p:cNvPr id="39" name="形状31"/>
            <p:cNvSpPr txBox="1"/>
            <p:nvPr>
              <p:custDataLst>
                <p:tags r:id="rId8"/>
              </p:custDataLst>
            </p:nvPr>
          </p:nvSpPr>
          <p:spPr>
            <a:xfrm>
              <a:off x="9964745" y="3675020"/>
              <a:ext cx="1452439" cy="1455561"/>
            </a:xfrm>
            <a:custGeom>
              <a:avLst/>
              <a:gdLst/>
              <a:ahLst/>
              <a:cxnLst/>
              <a:rect l="l" t="t" r="r" b="b"/>
              <a:pathLst>
                <a:path w="499109" h="499109">
                  <a:moveTo>
                    <a:pt x="499110" y="249555"/>
                  </a:moveTo>
                  <a:cubicBezTo>
                    <a:pt x="499110" y="387380"/>
                    <a:pt x="387380" y="499110"/>
                    <a:pt x="249555" y="499110"/>
                  </a:cubicBezTo>
                  <a:cubicBezTo>
                    <a:pt x="111730" y="499110"/>
                    <a:pt x="0" y="387380"/>
                    <a:pt x="0" y="249555"/>
                  </a:cubicBezTo>
                  <a:cubicBezTo>
                    <a:pt x="0" y="111730"/>
                    <a:pt x="111729" y="0"/>
                    <a:pt x="249555" y="0"/>
                  </a:cubicBezTo>
                  <a:cubicBezTo>
                    <a:pt x="387380" y="0"/>
                    <a:pt x="499110" y="111730"/>
                    <a:pt x="499110" y="249555"/>
                  </a:cubicBezTo>
                </a:path>
              </a:pathLst>
            </a:custGeom>
            <a:solidFill>
              <a:schemeClr val="accent6">
                <a:alpha val="100000"/>
              </a:schemeClr>
            </a:solidFill>
            <a:ln w="9525">
              <a:solidFill>
                <a:srgbClr val="FFFFFF">
                  <a:alpha val="0"/>
                </a:srgbClr>
              </a:solidFill>
            </a:ln>
          </p:spPr>
          <p:txBody>
            <a:bodyPr anchor="ctr"/>
            <a:lstStyle/>
            <a:p>
              <a:pPr marL="0" algn="ctr"/>
              <a:endParaRPr>
                <a:solidFill>
                  <a:schemeClr val="tx1"/>
                </a:solidFill>
              </a:endParaRPr>
            </a:p>
          </p:txBody>
        </p:sp>
        <p:sp>
          <p:nvSpPr>
            <p:cNvPr id="40" name="形状32"/>
            <p:cNvSpPr txBox="1"/>
            <p:nvPr>
              <p:custDataLst>
                <p:tags r:id="rId9"/>
              </p:custDataLst>
            </p:nvPr>
          </p:nvSpPr>
          <p:spPr>
            <a:xfrm>
              <a:off x="9702994" y="3025016"/>
              <a:ext cx="2010778" cy="2240104"/>
            </a:xfrm>
            <a:custGeom>
              <a:avLst/>
              <a:gdLst/>
              <a:ahLst/>
              <a:cxnLst/>
              <a:rect l="l" t="t" r="r" b="b"/>
              <a:pathLst>
                <a:path w="690974" h="768127">
                  <a:moveTo>
                    <a:pt x="580485" y="265748"/>
                  </a:moveTo>
                  <a:lnTo>
                    <a:pt x="604297" y="243840"/>
                  </a:lnTo>
                  <a:lnTo>
                    <a:pt x="615727" y="257175"/>
                  </a:lnTo>
                  <a:lnTo>
                    <a:pt x="690975" y="189548"/>
                  </a:lnTo>
                  <a:lnTo>
                    <a:pt x="635730" y="127635"/>
                  </a:lnTo>
                  <a:lnTo>
                    <a:pt x="560482" y="195262"/>
                  </a:lnTo>
                  <a:lnTo>
                    <a:pt x="571912" y="207645"/>
                  </a:lnTo>
                  <a:lnTo>
                    <a:pt x="549052" y="227648"/>
                  </a:lnTo>
                  <a:cubicBezTo>
                    <a:pt x="522382" y="200025"/>
                    <a:pt x="490950" y="177165"/>
                    <a:pt x="455707" y="160020"/>
                  </a:cubicBezTo>
                  <a:lnTo>
                    <a:pt x="469995" y="117157"/>
                  </a:lnTo>
                  <a:lnTo>
                    <a:pt x="504285" y="128588"/>
                  </a:lnTo>
                  <a:lnTo>
                    <a:pt x="530955" y="47625"/>
                  </a:lnTo>
                  <a:lnTo>
                    <a:pt x="383317" y="0"/>
                  </a:lnTo>
                  <a:lnTo>
                    <a:pt x="356647" y="80963"/>
                  </a:lnTo>
                  <a:lnTo>
                    <a:pt x="390937" y="92392"/>
                  </a:lnTo>
                  <a:lnTo>
                    <a:pt x="376650" y="136207"/>
                  </a:lnTo>
                  <a:cubicBezTo>
                    <a:pt x="338550" y="129540"/>
                    <a:pt x="301402" y="129540"/>
                    <a:pt x="264255" y="136207"/>
                  </a:cubicBezTo>
                  <a:lnTo>
                    <a:pt x="257587" y="106680"/>
                  </a:lnTo>
                  <a:lnTo>
                    <a:pt x="273780" y="102870"/>
                  </a:lnTo>
                  <a:lnTo>
                    <a:pt x="252825" y="3810"/>
                  </a:lnTo>
                  <a:lnTo>
                    <a:pt x="171862" y="20955"/>
                  </a:lnTo>
                  <a:lnTo>
                    <a:pt x="192817" y="120015"/>
                  </a:lnTo>
                  <a:lnTo>
                    <a:pt x="209962" y="116205"/>
                  </a:lnTo>
                  <a:lnTo>
                    <a:pt x="216630" y="147638"/>
                  </a:lnTo>
                  <a:cubicBezTo>
                    <a:pt x="125190" y="179070"/>
                    <a:pt x="48037" y="251460"/>
                    <a:pt x="15652" y="350520"/>
                  </a:cubicBezTo>
                  <a:cubicBezTo>
                    <a:pt x="-38640" y="518160"/>
                    <a:pt x="52800" y="698182"/>
                    <a:pt x="220440" y="752475"/>
                  </a:cubicBezTo>
                  <a:cubicBezTo>
                    <a:pt x="388080" y="806768"/>
                    <a:pt x="568102" y="715328"/>
                    <a:pt x="622395" y="547687"/>
                  </a:cubicBezTo>
                  <a:cubicBezTo>
                    <a:pt x="655732" y="448628"/>
                    <a:pt x="636682" y="344805"/>
                    <a:pt x="580485" y="265748"/>
                  </a:cubicBezTo>
                  <a:moveTo>
                    <a:pt x="245205" y="680085"/>
                  </a:moveTo>
                  <a:cubicBezTo>
                    <a:pt x="117570" y="638175"/>
                    <a:pt x="48037" y="501015"/>
                    <a:pt x="88995" y="373380"/>
                  </a:cubicBezTo>
                  <a:cubicBezTo>
                    <a:pt x="130905" y="245745"/>
                    <a:pt x="268065" y="176213"/>
                    <a:pt x="395700" y="217170"/>
                  </a:cubicBezTo>
                  <a:cubicBezTo>
                    <a:pt x="523335" y="258127"/>
                    <a:pt x="592867" y="396240"/>
                    <a:pt x="551910" y="523875"/>
                  </a:cubicBezTo>
                  <a:cubicBezTo>
                    <a:pt x="510000" y="651510"/>
                    <a:pt x="372840" y="721995"/>
                    <a:pt x="245205" y="680085"/>
                  </a:cubicBezTo>
                </a:path>
              </a:pathLst>
            </a:custGeom>
            <a:solidFill>
              <a:schemeClr val="accent1">
                <a:alpha val="100000"/>
              </a:schemeClr>
            </a:solidFill>
            <a:ln w="9525">
              <a:solidFill>
                <a:srgbClr val="FFFFFF">
                  <a:alpha val="0"/>
                </a:srgbClr>
              </a:solidFill>
            </a:ln>
          </p:spPr>
          <p:txBody>
            <a:bodyPr anchor="ctr"/>
            <a:lstStyle/>
            <a:p>
              <a:pPr marL="0" algn="ctr"/>
              <a:endParaRPr>
                <a:solidFill>
                  <a:schemeClr val="bg1"/>
                </a:solidFill>
              </a:endParaRPr>
            </a:p>
          </p:txBody>
        </p:sp>
        <p:sp>
          <p:nvSpPr>
            <p:cNvPr id="41" name="形状33"/>
            <p:cNvSpPr txBox="1"/>
            <p:nvPr/>
          </p:nvSpPr>
          <p:spPr>
            <a:xfrm>
              <a:off x="10499711" y="4216692"/>
              <a:ext cx="243919" cy="244446"/>
            </a:xfrm>
            <a:custGeom>
              <a:avLst/>
              <a:gdLst/>
              <a:ahLst/>
              <a:cxnLst/>
              <a:rect l="l" t="t" r="r" b="b"/>
              <a:pathLst>
                <a:path w="83819" h="83820">
                  <a:moveTo>
                    <a:pt x="83820" y="41910"/>
                  </a:moveTo>
                  <a:cubicBezTo>
                    <a:pt x="83820" y="65056"/>
                    <a:pt x="65056" y="83820"/>
                    <a:pt x="41910" y="83820"/>
                  </a:cubicBezTo>
                  <a:cubicBezTo>
                    <a:pt x="18764" y="83820"/>
                    <a:pt x="0" y="65056"/>
                    <a:pt x="0" y="41910"/>
                  </a:cubicBezTo>
                  <a:cubicBezTo>
                    <a:pt x="0" y="18764"/>
                    <a:pt x="18764" y="0"/>
                    <a:pt x="41910" y="0"/>
                  </a:cubicBezTo>
                  <a:cubicBezTo>
                    <a:pt x="65056" y="0"/>
                    <a:pt x="83820" y="18764"/>
                    <a:pt x="83820" y="41910"/>
                  </a:cubicBezTo>
                </a:path>
              </a:pathLst>
            </a:custGeom>
            <a:solidFill>
              <a:schemeClr val="accent1">
                <a:alpha val="100000"/>
              </a:schemeClr>
            </a:solidFill>
            <a:ln w="9525">
              <a:solidFill>
                <a:srgbClr val="FFFFFF">
                  <a:alpha val="0"/>
                </a:srgbClr>
              </a:solidFill>
            </a:ln>
          </p:spPr>
          <p:txBody>
            <a:bodyPr anchor="ctr"/>
            <a:lstStyle/>
            <a:p>
              <a:pPr marL="0" algn="ctr"/>
              <a:endParaRPr>
                <a:solidFill>
                  <a:schemeClr val="bg1"/>
                </a:solidFill>
                <a:latin typeface="+mn-lt"/>
                <a:ea typeface="+mn-ea"/>
              </a:endParaRPr>
            </a:p>
          </p:txBody>
        </p:sp>
        <p:sp>
          <p:nvSpPr>
            <p:cNvPr id="42" name="形状36"/>
            <p:cNvSpPr txBox="1"/>
            <p:nvPr/>
          </p:nvSpPr>
          <p:spPr>
            <a:xfrm>
              <a:off x="10757490" y="3708354"/>
              <a:ext cx="88699" cy="88886"/>
            </a:xfrm>
            <a:custGeom>
              <a:avLst/>
              <a:gdLst/>
              <a:ahLst/>
              <a:cxnLst/>
              <a:rect l="l" t="t" r="r" b="b"/>
              <a:pathLst>
                <a:path w="30480" h="30478">
                  <a:moveTo>
                    <a:pt x="30480" y="15240"/>
                  </a:moveTo>
                  <a:cubicBezTo>
                    <a:pt x="30480" y="23657"/>
                    <a:pt x="23657" y="30480"/>
                    <a:pt x="15240" y="30480"/>
                  </a:cubicBezTo>
                  <a:cubicBezTo>
                    <a:pt x="6823" y="30480"/>
                    <a:pt x="0" y="23657"/>
                    <a:pt x="0" y="15240"/>
                  </a:cubicBezTo>
                  <a:cubicBezTo>
                    <a:pt x="0" y="6823"/>
                    <a:pt x="6823" y="0"/>
                    <a:pt x="15240" y="0"/>
                  </a:cubicBezTo>
                  <a:cubicBezTo>
                    <a:pt x="23657" y="0"/>
                    <a:pt x="30480" y="6823"/>
                    <a:pt x="30480" y="15240"/>
                  </a:cubicBezTo>
                </a:path>
              </a:pathLst>
            </a:custGeom>
            <a:solidFill>
              <a:schemeClr val="accent1">
                <a:alpha val="100000"/>
              </a:schemeClr>
            </a:solidFill>
            <a:ln w="9525">
              <a:solidFill>
                <a:srgbClr val="FFFFFF">
                  <a:alpha val="0"/>
                </a:srgbClr>
              </a:solidFill>
            </a:ln>
          </p:spPr>
          <p:txBody>
            <a:bodyPr anchor="ctr"/>
            <a:lstStyle/>
            <a:p>
              <a:pPr marL="0" algn="ctr"/>
              <a:endParaRPr>
                <a:solidFill>
                  <a:schemeClr val="bg1"/>
                </a:solidFill>
                <a:latin typeface="+mn-lt"/>
                <a:ea typeface="+mn-ea"/>
              </a:endParaRPr>
            </a:p>
          </p:txBody>
        </p:sp>
        <p:sp>
          <p:nvSpPr>
            <p:cNvPr id="43" name="形状37"/>
            <p:cNvSpPr txBox="1"/>
            <p:nvPr/>
          </p:nvSpPr>
          <p:spPr>
            <a:xfrm>
              <a:off x="10422099" y="4858361"/>
              <a:ext cx="88699" cy="88886"/>
            </a:xfrm>
            <a:custGeom>
              <a:avLst/>
              <a:gdLst/>
              <a:ahLst/>
              <a:cxnLst/>
              <a:rect l="l" t="t" r="r" b="b"/>
              <a:pathLst>
                <a:path w="30480" h="30478">
                  <a:moveTo>
                    <a:pt x="30480" y="15240"/>
                  </a:moveTo>
                  <a:cubicBezTo>
                    <a:pt x="30480" y="23657"/>
                    <a:pt x="23657" y="30480"/>
                    <a:pt x="15240" y="30480"/>
                  </a:cubicBezTo>
                  <a:cubicBezTo>
                    <a:pt x="6823" y="30480"/>
                    <a:pt x="0" y="23657"/>
                    <a:pt x="0" y="15240"/>
                  </a:cubicBezTo>
                  <a:cubicBezTo>
                    <a:pt x="0" y="6823"/>
                    <a:pt x="6823" y="0"/>
                    <a:pt x="15240" y="0"/>
                  </a:cubicBezTo>
                  <a:cubicBezTo>
                    <a:pt x="23657" y="0"/>
                    <a:pt x="30480" y="6823"/>
                    <a:pt x="30480" y="15240"/>
                  </a:cubicBezTo>
                </a:path>
              </a:pathLst>
            </a:custGeom>
            <a:solidFill>
              <a:schemeClr val="accent1">
                <a:alpha val="100000"/>
              </a:schemeClr>
            </a:solidFill>
            <a:ln w="9525">
              <a:solidFill>
                <a:srgbClr val="FFFFFF">
                  <a:alpha val="0"/>
                </a:srgbClr>
              </a:solidFill>
            </a:ln>
          </p:spPr>
          <p:txBody>
            <a:bodyPr anchor="ctr"/>
            <a:lstStyle/>
            <a:p>
              <a:pPr marL="0" algn="ctr"/>
              <a:endParaRPr>
                <a:solidFill>
                  <a:schemeClr val="bg1"/>
                </a:solidFill>
                <a:latin typeface="+mn-lt"/>
                <a:ea typeface="+mn-ea"/>
              </a:endParaRPr>
            </a:p>
          </p:txBody>
        </p:sp>
        <p:sp>
          <p:nvSpPr>
            <p:cNvPr id="44" name="形状34"/>
            <p:cNvSpPr txBox="1"/>
            <p:nvPr/>
          </p:nvSpPr>
          <p:spPr>
            <a:xfrm>
              <a:off x="10441501" y="3744467"/>
              <a:ext cx="180168" cy="594445"/>
            </a:xfrm>
            <a:custGeom>
              <a:avLst/>
              <a:gdLst>
                <a:gd name="connsiteX0" fmla="*/ 0 w 180168"/>
                <a:gd name="connsiteY0" fmla="*/ 0 h 594445"/>
                <a:gd name="connsiteX1" fmla="*/ 180175 w 180168"/>
                <a:gd name="connsiteY1" fmla="*/ 594446 h 594445"/>
              </a:gdLst>
              <a:ahLst/>
              <a:cxnLst>
                <a:cxn ang="0">
                  <a:pos x="connsiteX0" y="connsiteY0"/>
                </a:cxn>
                <a:cxn ang="0">
                  <a:pos x="connsiteX1" y="connsiteY1"/>
                </a:cxn>
              </a:cxnLst>
              <a:rect l="l" t="t" r="r" b="b"/>
              <a:pathLst>
                <a:path w="180175" h="594446" fill="none">
                  <a:moveTo>
                    <a:pt x="0" y="0"/>
                  </a:moveTo>
                  <a:lnTo>
                    <a:pt x="180175" y="594446"/>
                  </a:lnTo>
                </a:path>
              </a:pathLst>
            </a:custGeom>
            <a:solidFill>
              <a:srgbClr val="FFFFFF">
                <a:alpha val="0"/>
              </a:srgbClr>
            </a:solidFill>
            <a:ln w="19050">
              <a:solidFill>
                <a:schemeClr val="accent1">
                  <a:alpha val="100000"/>
                </a:schemeClr>
              </a:solidFill>
              <a:prstDash val="solid"/>
              <a:headEnd type="none" w="med" len="med"/>
              <a:tailEnd type="none" w="med" len="med"/>
            </a:ln>
          </p:spPr>
          <p:txBody>
            <a:bodyPr anchor="ctr"/>
            <a:lstStyle/>
            <a:p>
              <a:pPr marL="0" algn="ctr"/>
              <a:endParaRPr>
                <a:solidFill>
                  <a:schemeClr val="tx1"/>
                </a:solidFill>
                <a:latin typeface="+mn-lt"/>
                <a:ea typeface="+mn-ea"/>
              </a:endParaRPr>
            </a:p>
          </p:txBody>
        </p:sp>
        <p:sp>
          <p:nvSpPr>
            <p:cNvPr id="45" name="形状35"/>
            <p:cNvSpPr txBox="1"/>
            <p:nvPr/>
          </p:nvSpPr>
          <p:spPr>
            <a:xfrm>
              <a:off x="10624442" y="4308357"/>
              <a:ext cx="473982" cy="44442"/>
            </a:xfrm>
            <a:custGeom>
              <a:avLst/>
              <a:gdLst>
                <a:gd name="connsiteX0" fmla="*/ 0 w 473982"/>
                <a:gd name="connsiteY0" fmla="*/ 44444 h 44442"/>
                <a:gd name="connsiteX1" fmla="*/ 473983 w 473982"/>
                <a:gd name="connsiteY1" fmla="*/ 0 h 44442"/>
              </a:gdLst>
              <a:ahLst/>
              <a:cxnLst>
                <a:cxn ang="0">
                  <a:pos x="connsiteX0" y="connsiteY0"/>
                </a:cxn>
                <a:cxn ang="0">
                  <a:pos x="connsiteX1" y="connsiteY1"/>
                </a:cxn>
              </a:cxnLst>
              <a:rect l="l" t="t" r="r" b="b"/>
              <a:pathLst>
                <a:path w="473983" h="44444" fill="none">
                  <a:moveTo>
                    <a:pt x="0" y="44444"/>
                  </a:moveTo>
                  <a:lnTo>
                    <a:pt x="473983" y="0"/>
                  </a:lnTo>
                </a:path>
              </a:pathLst>
            </a:custGeom>
            <a:solidFill>
              <a:srgbClr val="FFFFFF">
                <a:alpha val="0"/>
              </a:srgbClr>
            </a:solidFill>
            <a:ln w="19050">
              <a:solidFill>
                <a:schemeClr val="accent1">
                  <a:alpha val="100000"/>
                </a:schemeClr>
              </a:solidFill>
              <a:prstDash val="solid"/>
              <a:headEnd type="none" w="med" len="med"/>
              <a:tailEnd type="none" w="med" len="med"/>
            </a:ln>
          </p:spPr>
          <p:txBody>
            <a:bodyPr anchor="ctr"/>
            <a:lstStyle/>
            <a:p>
              <a:pPr marL="0" algn="ctr"/>
              <a:endParaRPr>
                <a:solidFill>
                  <a:schemeClr val="tx1"/>
                </a:solidFill>
                <a:latin typeface="+mn-lt"/>
                <a:ea typeface="+mn-ea"/>
              </a:endParaRPr>
            </a:p>
          </p:txBody>
        </p:sp>
        <p:sp>
          <p:nvSpPr>
            <p:cNvPr id="46" name="形状38"/>
            <p:cNvSpPr txBox="1"/>
            <p:nvPr/>
          </p:nvSpPr>
          <p:spPr>
            <a:xfrm>
              <a:off x="10014638" y="4116691"/>
              <a:ext cx="88699" cy="88886"/>
            </a:xfrm>
            <a:custGeom>
              <a:avLst/>
              <a:gdLst/>
              <a:ahLst/>
              <a:cxnLst/>
              <a:rect l="l" t="t" r="r" b="b"/>
              <a:pathLst>
                <a:path w="30480" h="30478">
                  <a:moveTo>
                    <a:pt x="30480" y="15240"/>
                  </a:moveTo>
                  <a:cubicBezTo>
                    <a:pt x="30480" y="23657"/>
                    <a:pt x="23657" y="30480"/>
                    <a:pt x="15240" y="30480"/>
                  </a:cubicBezTo>
                  <a:cubicBezTo>
                    <a:pt x="6823" y="30480"/>
                    <a:pt x="0" y="23657"/>
                    <a:pt x="0" y="15240"/>
                  </a:cubicBezTo>
                  <a:cubicBezTo>
                    <a:pt x="0" y="6823"/>
                    <a:pt x="6823" y="0"/>
                    <a:pt x="15240" y="0"/>
                  </a:cubicBezTo>
                  <a:cubicBezTo>
                    <a:pt x="23657" y="0"/>
                    <a:pt x="30480" y="6823"/>
                    <a:pt x="30480" y="15240"/>
                  </a:cubicBezTo>
                </a:path>
              </a:pathLst>
            </a:custGeom>
            <a:solidFill>
              <a:schemeClr val="accent1">
                <a:alpha val="100000"/>
              </a:schemeClr>
            </a:solidFill>
            <a:ln w="9525">
              <a:solidFill>
                <a:srgbClr val="FFFFFF">
                  <a:alpha val="0"/>
                </a:srgbClr>
              </a:solidFill>
            </a:ln>
          </p:spPr>
          <p:txBody>
            <a:bodyPr anchor="ctr"/>
            <a:lstStyle/>
            <a:p>
              <a:pPr marL="0" algn="ctr"/>
              <a:endParaRPr>
                <a:solidFill>
                  <a:schemeClr val="bg1"/>
                </a:solidFill>
                <a:latin typeface="+mn-lt"/>
                <a:ea typeface="+mn-ea"/>
              </a:endParaRPr>
            </a:p>
          </p:txBody>
        </p:sp>
        <p:sp>
          <p:nvSpPr>
            <p:cNvPr id="47" name="形状39"/>
            <p:cNvSpPr txBox="1"/>
            <p:nvPr/>
          </p:nvSpPr>
          <p:spPr>
            <a:xfrm>
              <a:off x="11162178" y="4452803"/>
              <a:ext cx="88699" cy="88886"/>
            </a:xfrm>
            <a:custGeom>
              <a:avLst/>
              <a:gdLst/>
              <a:ahLst/>
              <a:cxnLst/>
              <a:rect l="l" t="t" r="r" b="b"/>
              <a:pathLst>
                <a:path w="30480" h="30478">
                  <a:moveTo>
                    <a:pt x="30480" y="15240"/>
                  </a:moveTo>
                  <a:cubicBezTo>
                    <a:pt x="30480" y="23657"/>
                    <a:pt x="23657" y="30480"/>
                    <a:pt x="15240" y="30480"/>
                  </a:cubicBezTo>
                  <a:cubicBezTo>
                    <a:pt x="6823" y="30480"/>
                    <a:pt x="0" y="23657"/>
                    <a:pt x="0" y="15240"/>
                  </a:cubicBezTo>
                  <a:cubicBezTo>
                    <a:pt x="0" y="6823"/>
                    <a:pt x="6823" y="0"/>
                    <a:pt x="15240" y="0"/>
                  </a:cubicBezTo>
                  <a:cubicBezTo>
                    <a:pt x="23657" y="0"/>
                    <a:pt x="30480" y="6823"/>
                    <a:pt x="30480" y="15240"/>
                  </a:cubicBezTo>
                </a:path>
              </a:pathLst>
            </a:custGeom>
            <a:solidFill>
              <a:schemeClr val="accent1">
                <a:alpha val="100000"/>
              </a:schemeClr>
            </a:solidFill>
            <a:ln w="9525">
              <a:solidFill>
                <a:srgbClr val="FFFFFF">
                  <a:alpha val="0"/>
                </a:srgbClr>
              </a:solidFill>
            </a:ln>
          </p:spPr>
          <p:txBody>
            <a:bodyPr anchor="ctr"/>
            <a:lstStyle/>
            <a:p>
              <a:pPr marL="0" algn="ctr"/>
              <a:endParaRPr>
                <a:solidFill>
                  <a:schemeClr val="bg1"/>
                </a:solidFill>
                <a:latin typeface="+mn-lt"/>
                <a:ea typeface="+mn-ea"/>
              </a:endParaRPr>
            </a:p>
          </p:txBody>
        </p:sp>
        <p:sp>
          <p:nvSpPr>
            <p:cNvPr id="48" name="文本6"/>
            <p:cNvSpPr txBox="1"/>
            <p:nvPr>
              <p:custDataLst>
                <p:tags r:id="rId10"/>
              </p:custDataLst>
            </p:nvPr>
          </p:nvSpPr>
          <p:spPr>
            <a:xfrm>
              <a:off x="1892104" y="204325"/>
              <a:ext cx="2304554" cy="4591136"/>
            </a:xfrm>
            <a:prstGeom prst="rect">
              <a:avLst/>
            </a:prstGeom>
            <a:noFill/>
          </p:spPr>
          <p:txBody>
            <a:bodyPr wrap="square" anchor="t">
              <a:normAutofit/>
            </a:bodyPr>
            <a:lstStyle/>
            <a:p>
              <a:pPr marL="0" algn="l">
                <a:lnSpc>
                  <a:spcPts val="8400"/>
                </a:lnSpc>
              </a:pPr>
              <a:r>
                <a:rPr lang="zh-CN" altLang="en-US" sz="2800" b="1" i="0">
                  <a:solidFill>
                    <a:schemeClr val="tx1"/>
                  </a:solidFill>
                  <a:latin typeface="+mn-lt"/>
                  <a:ea typeface="+mn-ea"/>
                </a:rPr>
                <a:t>8:00</a:t>
              </a:r>
              <a:endParaRPr lang="zh-CN" altLang="en-US" sz="2800" b="1" i="0">
                <a:solidFill>
                  <a:schemeClr val="tx1"/>
                </a:solidFill>
                <a:latin typeface="+mn-lt"/>
                <a:ea typeface="+mn-ea"/>
              </a:endParaRPr>
            </a:p>
            <a:p>
              <a:pPr marL="0" algn="l">
                <a:lnSpc>
                  <a:spcPts val="8400"/>
                </a:lnSpc>
              </a:pPr>
              <a:r>
                <a:rPr lang="zh-CN" altLang="en-US" sz="2800" b="1" i="0">
                  <a:solidFill>
                    <a:schemeClr val="tx1"/>
                  </a:solidFill>
                  <a:latin typeface="+mn-lt"/>
                  <a:ea typeface="+mn-ea"/>
                </a:rPr>
                <a:t>8:15</a:t>
              </a:r>
              <a:endParaRPr lang="zh-CN" altLang="en-US" sz="2800" b="1" i="0">
                <a:solidFill>
                  <a:schemeClr val="tx1"/>
                </a:solidFill>
                <a:latin typeface="+mn-lt"/>
                <a:ea typeface="+mn-ea"/>
              </a:endParaRPr>
            </a:p>
            <a:p>
              <a:pPr marL="0" algn="l">
                <a:lnSpc>
                  <a:spcPts val="8400"/>
                </a:lnSpc>
              </a:pPr>
              <a:r>
                <a:rPr lang="zh-CN" altLang="en-US" sz="2800" b="1" i="0">
                  <a:solidFill>
                    <a:schemeClr val="tx1"/>
                  </a:solidFill>
                  <a:latin typeface="+mn-lt"/>
                  <a:ea typeface="+mn-ea"/>
                </a:rPr>
                <a:t>8:30</a:t>
              </a:r>
              <a:endParaRPr lang="zh-CN" altLang="en-US" sz="2800" b="1" i="0">
                <a:solidFill>
                  <a:schemeClr val="tx1"/>
                </a:solidFill>
                <a:latin typeface="+mn-lt"/>
                <a:ea typeface="+mn-ea"/>
              </a:endParaRPr>
            </a:p>
            <a:p>
              <a:pPr marL="0" algn="l">
                <a:lnSpc>
                  <a:spcPts val="8400"/>
                </a:lnSpc>
              </a:pPr>
              <a:r>
                <a:rPr lang="zh-CN" altLang="en-US" sz="2800" b="1" i="0">
                  <a:solidFill>
                    <a:schemeClr val="tx1"/>
                  </a:solidFill>
                  <a:latin typeface="+mn-lt"/>
                  <a:ea typeface="+mn-ea"/>
                </a:rPr>
                <a:t>8:46</a:t>
              </a:r>
              <a:endParaRPr lang="zh-CN" altLang="en-US" sz="2800" b="1" i="0">
                <a:solidFill>
                  <a:schemeClr val="tx1"/>
                </a:solidFill>
                <a:latin typeface="+mn-lt"/>
                <a:ea typeface="+mn-ea"/>
              </a:endParaRPr>
            </a:p>
          </p:txBody>
        </p:sp>
      </p:grpSp>
      <p:sp>
        <p:nvSpPr>
          <p:cNvPr id="49" name="文本1"/>
          <p:cNvSpPr txBox="1"/>
          <p:nvPr>
            <p:custDataLst>
              <p:tags r:id="rId11"/>
            </p:custDataLst>
          </p:nvPr>
        </p:nvSpPr>
        <p:spPr>
          <a:xfrm>
            <a:off x="4349115" y="1936659"/>
            <a:ext cx="5414010" cy="712470"/>
          </a:xfrm>
          <a:prstGeom prst="rect">
            <a:avLst/>
          </a:prstGeom>
          <a:noFill/>
        </p:spPr>
        <p:txBody>
          <a:bodyPr wrap="square" anchor="t">
            <a:normAutofit fontScale="90000"/>
          </a:bodyPr>
          <a:lstStyle/>
          <a:p>
            <a:pPr marL="0" algn="l">
              <a:lnSpc>
                <a:spcPts val="3300"/>
              </a:lnSpc>
            </a:pPr>
            <a:r>
              <a:rPr lang="zh-CN" altLang="en-US" sz="2800" b="0" i="0">
                <a:solidFill>
                  <a:schemeClr val="tx1"/>
                </a:solidFill>
                <a:latin typeface="+mn-lt"/>
                <a:ea typeface="+mn-ea"/>
              </a:rPr>
              <a:t>eight o’clock</a:t>
            </a:r>
            <a:r>
              <a:rPr lang="zh-CN" altLang="en-US" sz="2800" b="1" i="0">
                <a:solidFill>
                  <a:schemeClr val="tx1"/>
                </a:solidFill>
                <a:latin typeface="+mn-lt"/>
                <a:ea typeface="+mn-ea"/>
              </a:rPr>
              <a:t>(整点使用</a:t>
            </a:r>
            <a:r>
              <a:rPr lang="en-US" altLang="zh-CN" sz="2800" b="1" i="0">
                <a:solidFill>
                  <a:schemeClr val="tx1"/>
                </a:solidFill>
                <a:latin typeface="+mn-lt"/>
                <a:ea typeface="+mn-ea"/>
              </a:rPr>
              <a:t> </a:t>
            </a:r>
            <a:r>
              <a:rPr lang="zh-CN" altLang="en-US" sz="2800" b="1" i="0">
                <a:solidFill>
                  <a:schemeClr val="tx1"/>
                </a:solidFill>
                <a:latin typeface="+mn-lt"/>
                <a:ea typeface="+mn-ea"/>
              </a:rPr>
              <a:t>o’clock)</a:t>
            </a:r>
            <a:endParaRPr lang="zh-CN" altLang="en-US" sz="2800" b="1" i="0">
              <a:solidFill>
                <a:schemeClr val="tx1"/>
              </a:solidFill>
              <a:latin typeface="+mn-lt"/>
              <a:ea typeface="+mn-ea"/>
            </a:endParaRPr>
          </a:p>
        </p:txBody>
      </p:sp>
      <p:sp>
        <p:nvSpPr>
          <p:cNvPr id="50" name="文本2"/>
          <p:cNvSpPr txBox="1"/>
          <p:nvPr>
            <p:custDataLst>
              <p:tags r:id="rId12"/>
            </p:custDataLst>
          </p:nvPr>
        </p:nvSpPr>
        <p:spPr>
          <a:xfrm>
            <a:off x="4349115" y="2798354"/>
            <a:ext cx="7352665" cy="1143635"/>
          </a:xfrm>
          <a:prstGeom prst="rect">
            <a:avLst/>
          </a:prstGeom>
          <a:noFill/>
        </p:spPr>
        <p:txBody>
          <a:bodyPr wrap="square" anchor="t">
            <a:normAutofit/>
          </a:bodyPr>
          <a:lstStyle/>
          <a:p>
            <a:pPr marL="0" algn="l">
              <a:lnSpc>
                <a:spcPts val="3300"/>
              </a:lnSpc>
            </a:pPr>
            <a:r>
              <a:rPr lang="zh-CN" altLang="en-US" sz="2800" b="0" i="0">
                <a:solidFill>
                  <a:schemeClr val="tx1"/>
                </a:solidFill>
                <a:latin typeface="+mn-lt"/>
                <a:ea typeface="+mn-ea"/>
              </a:rPr>
              <a:t>eight fifteen </a:t>
            </a:r>
            <a:r>
              <a:rPr lang="zh-CN" altLang="en-US" sz="2800" b="1" i="0">
                <a:solidFill>
                  <a:schemeClr val="tx1"/>
                </a:solidFill>
                <a:latin typeface="+mn-lt"/>
                <a:ea typeface="+mn-ea"/>
              </a:rPr>
              <a:t>(直读法）</a:t>
            </a:r>
            <a:endParaRPr lang="zh-CN" altLang="en-US" sz="2800" b="1" i="0">
              <a:solidFill>
                <a:schemeClr val="tx1"/>
              </a:solidFill>
              <a:latin typeface="+mn-lt"/>
              <a:ea typeface="+mn-ea"/>
            </a:endParaRPr>
          </a:p>
          <a:p>
            <a:pPr marL="0" algn="l">
              <a:lnSpc>
                <a:spcPts val="3300"/>
              </a:lnSpc>
            </a:pPr>
            <a:r>
              <a:rPr lang="zh-CN" altLang="en-US" sz="2800" b="0" i="0">
                <a:solidFill>
                  <a:schemeClr val="tx1"/>
                </a:solidFill>
                <a:latin typeface="+mn-lt"/>
                <a:ea typeface="+mn-ea"/>
              </a:rPr>
              <a:t>a </a:t>
            </a:r>
            <a:r>
              <a:rPr lang="zh-CN" altLang="en-US" sz="2800" b="1" i="0">
                <a:solidFill>
                  <a:srgbClr val="FF0000"/>
                </a:solidFill>
                <a:latin typeface="+mn-lt"/>
                <a:ea typeface="+mn-ea"/>
              </a:rPr>
              <a:t>quarter</a:t>
            </a:r>
            <a:r>
              <a:rPr lang="zh-CN" altLang="en-US" sz="2800" b="1" i="0">
                <a:solidFill>
                  <a:schemeClr val="tx1"/>
                </a:solidFill>
                <a:latin typeface="+mn-lt"/>
                <a:ea typeface="+mn-ea"/>
              </a:rPr>
              <a:t> </a:t>
            </a:r>
            <a:r>
              <a:rPr lang="zh-CN" altLang="en-US" sz="2800" b="1" i="0">
                <a:solidFill>
                  <a:srgbClr val="FF0000"/>
                </a:solidFill>
                <a:latin typeface="+mn-lt"/>
                <a:ea typeface="+mn-ea"/>
              </a:rPr>
              <a:t>past</a:t>
            </a:r>
            <a:r>
              <a:rPr lang="zh-CN" altLang="en-US" sz="2800" b="0" i="0">
                <a:solidFill>
                  <a:schemeClr val="tx1"/>
                </a:solidFill>
                <a:latin typeface="+mn-lt"/>
                <a:ea typeface="+mn-ea"/>
              </a:rPr>
              <a:t> eight (15min = a quarter)</a:t>
            </a:r>
            <a:endParaRPr lang="zh-CN" altLang="en-US" sz="2800" b="0" i="0">
              <a:solidFill>
                <a:schemeClr val="tx1"/>
              </a:solidFill>
              <a:latin typeface="+mn-lt"/>
              <a:ea typeface="+mn-ea"/>
            </a:endParaRPr>
          </a:p>
        </p:txBody>
      </p:sp>
      <p:sp>
        <p:nvSpPr>
          <p:cNvPr id="51" name="文本3"/>
          <p:cNvSpPr txBox="1"/>
          <p:nvPr>
            <p:custDataLst>
              <p:tags r:id="rId13"/>
            </p:custDataLst>
          </p:nvPr>
        </p:nvSpPr>
        <p:spPr>
          <a:xfrm>
            <a:off x="4349115" y="3879124"/>
            <a:ext cx="6076315" cy="1143635"/>
          </a:xfrm>
          <a:prstGeom prst="rect">
            <a:avLst/>
          </a:prstGeom>
          <a:noFill/>
        </p:spPr>
        <p:txBody>
          <a:bodyPr wrap="square" anchor="t">
            <a:normAutofit/>
          </a:bodyPr>
          <a:lstStyle/>
          <a:p>
            <a:pPr marL="0" algn="l">
              <a:lnSpc>
                <a:spcPts val="3300"/>
              </a:lnSpc>
            </a:pPr>
            <a:r>
              <a:rPr lang="zh-CN" altLang="en-US" sz="2800" b="0" i="0">
                <a:solidFill>
                  <a:schemeClr val="tx1"/>
                </a:solidFill>
                <a:latin typeface="+mn-lt"/>
                <a:ea typeface="+mn-ea"/>
              </a:rPr>
              <a:t>eight thirty</a:t>
            </a:r>
            <a:r>
              <a:rPr lang="zh-CN" altLang="en-US" sz="2800" b="1" i="0">
                <a:solidFill>
                  <a:schemeClr val="tx1"/>
                </a:solidFill>
                <a:latin typeface="+mn-lt"/>
                <a:ea typeface="+mn-ea"/>
              </a:rPr>
              <a:t>（直读法）</a:t>
            </a:r>
            <a:endParaRPr lang="zh-CN" altLang="en-US" sz="2800" b="1" i="0">
              <a:solidFill>
                <a:schemeClr val="tx1"/>
              </a:solidFill>
              <a:latin typeface="+mn-lt"/>
              <a:ea typeface="+mn-ea"/>
            </a:endParaRPr>
          </a:p>
          <a:p>
            <a:pPr marL="0" algn="l">
              <a:lnSpc>
                <a:spcPts val="3300"/>
              </a:lnSpc>
            </a:pPr>
            <a:r>
              <a:rPr lang="zh-CN" altLang="en-US" sz="2800" b="0" i="0">
                <a:solidFill>
                  <a:schemeClr val="tx1"/>
                </a:solidFill>
                <a:latin typeface="+mn-lt"/>
                <a:ea typeface="+mn-ea"/>
              </a:rPr>
              <a:t>thirty past eight/ </a:t>
            </a:r>
            <a:r>
              <a:rPr lang="zh-CN" altLang="en-US" sz="2800" b="1" i="0">
                <a:solidFill>
                  <a:srgbClr val="FF0000"/>
                </a:solidFill>
                <a:latin typeface="+mn-lt"/>
                <a:ea typeface="+mn-ea"/>
              </a:rPr>
              <a:t>half past</a:t>
            </a:r>
            <a:r>
              <a:rPr lang="zh-CN" altLang="en-US" sz="2800" b="0" i="0">
                <a:solidFill>
                  <a:schemeClr val="tx1"/>
                </a:solidFill>
                <a:latin typeface="+mn-lt"/>
                <a:ea typeface="+mn-ea"/>
              </a:rPr>
              <a:t> eight</a:t>
            </a:r>
            <a:endParaRPr lang="zh-CN" altLang="en-US" sz="2800" b="0" i="0">
              <a:solidFill>
                <a:schemeClr val="tx1"/>
              </a:solidFill>
              <a:latin typeface="+mn-lt"/>
              <a:ea typeface="+mn-ea"/>
            </a:endParaRPr>
          </a:p>
        </p:txBody>
      </p:sp>
      <p:sp>
        <p:nvSpPr>
          <p:cNvPr id="52" name="文本4"/>
          <p:cNvSpPr txBox="1"/>
          <p:nvPr>
            <p:custDataLst>
              <p:tags r:id="rId14"/>
            </p:custDataLst>
          </p:nvPr>
        </p:nvSpPr>
        <p:spPr>
          <a:xfrm>
            <a:off x="4349115" y="4959894"/>
            <a:ext cx="5414010" cy="1143635"/>
          </a:xfrm>
          <a:prstGeom prst="rect">
            <a:avLst/>
          </a:prstGeom>
          <a:noFill/>
        </p:spPr>
        <p:txBody>
          <a:bodyPr wrap="square" anchor="t">
            <a:normAutofit/>
          </a:bodyPr>
          <a:lstStyle/>
          <a:p>
            <a:pPr marL="0" algn="l">
              <a:lnSpc>
                <a:spcPts val="3300"/>
              </a:lnSpc>
            </a:pPr>
            <a:r>
              <a:rPr lang="zh-CN" altLang="en-US" sz="2800" b="0" i="0">
                <a:solidFill>
                  <a:schemeClr val="tx1"/>
                </a:solidFill>
                <a:latin typeface="+mn-lt"/>
                <a:ea typeface="+mn-ea"/>
              </a:rPr>
              <a:t>eight forty-six </a:t>
            </a:r>
            <a:r>
              <a:rPr lang="zh-CN" altLang="en-US" sz="2800" b="1" i="0">
                <a:solidFill>
                  <a:schemeClr val="tx1"/>
                </a:solidFill>
                <a:latin typeface="+mn-lt"/>
                <a:ea typeface="+mn-ea"/>
              </a:rPr>
              <a:t>(直读法)</a:t>
            </a:r>
            <a:endParaRPr lang="zh-CN" altLang="en-US" sz="2800" b="1" i="0">
              <a:solidFill>
                <a:schemeClr val="tx1"/>
              </a:solidFill>
              <a:latin typeface="+mn-lt"/>
              <a:ea typeface="+mn-ea"/>
            </a:endParaRPr>
          </a:p>
          <a:p>
            <a:pPr marL="0" algn="l">
              <a:lnSpc>
                <a:spcPts val="3300"/>
              </a:lnSpc>
            </a:pPr>
            <a:r>
              <a:rPr lang="zh-CN" altLang="en-US" sz="2800" b="0" i="0">
                <a:solidFill>
                  <a:schemeClr val="tx1"/>
                </a:solidFill>
                <a:latin typeface="+mn-lt"/>
                <a:ea typeface="+mn-ea"/>
              </a:rPr>
              <a:t>fourteen</a:t>
            </a:r>
            <a:r>
              <a:rPr lang="zh-CN" altLang="en-US" sz="2800" b="1" i="0">
                <a:solidFill>
                  <a:schemeClr val="tx1"/>
                </a:solidFill>
                <a:latin typeface="+mn-lt"/>
                <a:ea typeface="+mn-ea"/>
              </a:rPr>
              <a:t> </a:t>
            </a:r>
            <a:r>
              <a:rPr lang="zh-CN" altLang="en-US" sz="2800" b="1" i="0">
                <a:solidFill>
                  <a:srgbClr val="FF0000"/>
                </a:solidFill>
                <a:latin typeface="+mn-lt"/>
                <a:ea typeface="+mn-ea"/>
              </a:rPr>
              <a:t>to</a:t>
            </a:r>
            <a:r>
              <a:rPr lang="zh-CN" altLang="en-US" sz="2800" b="0" i="0">
                <a:solidFill>
                  <a:srgbClr val="FF0000"/>
                </a:solidFill>
                <a:latin typeface="+mn-lt"/>
                <a:ea typeface="+mn-ea"/>
              </a:rPr>
              <a:t> </a:t>
            </a:r>
            <a:r>
              <a:rPr lang="zh-CN" altLang="en-US" sz="2800" b="0" i="0">
                <a:solidFill>
                  <a:schemeClr val="tx1"/>
                </a:solidFill>
                <a:latin typeface="+mn-lt"/>
                <a:ea typeface="+mn-ea"/>
              </a:rPr>
              <a:t>nine</a:t>
            </a:r>
            <a:endParaRPr lang="zh-CN" altLang="en-US" sz="2800" b="0" i="0">
              <a:solidFill>
                <a:schemeClr val="tx1"/>
              </a:solidFill>
              <a:latin typeface="+mn-lt"/>
              <a:ea typeface="+mn-ea"/>
            </a:endParaRPr>
          </a:p>
        </p:txBody>
      </p:sp>
    </p:spTree>
    <p:custDataLst>
      <p:tags r:id="rId15"/>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9"/>
                                        </p:tgtEl>
                                        <p:attrNameLst>
                                          <p:attrName>style.visibility</p:attrName>
                                        </p:attrNameLst>
                                      </p:cBhvr>
                                      <p:to>
                                        <p:strVal val="visible"/>
                                      </p:to>
                                    </p:set>
                                    <p:animEffect transition="in" filter="fade">
                                      <p:cBhvr>
                                        <p:cTn id="7" dur="1"/>
                                        <p:tgtEl>
                                          <p:spTgt spid="4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0"/>
                                        </p:tgtEl>
                                        <p:attrNameLst>
                                          <p:attrName>style.visibility</p:attrName>
                                        </p:attrNameLst>
                                      </p:cBhvr>
                                      <p:to>
                                        <p:strVal val="visible"/>
                                      </p:to>
                                    </p:set>
                                    <p:animEffect transition="in" filter="fade">
                                      <p:cBhvr>
                                        <p:cTn id="12" dur="1"/>
                                        <p:tgtEl>
                                          <p:spTgt spid="50"/>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51"/>
                                        </p:tgtEl>
                                        <p:attrNameLst>
                                          <p:attrName>style.visibility</p:attrName>
                                        </p:attrNameLst>
                                      </p:cBhvr>
                                      <p:to>
                                        <p:strVal val="visible"/>
                                      </p:to>
                                    </p:set>
                                    <p:animEffect transition="in" filter="fade">
                                      <p:cBhvr>
                                        <p:cTn id="17" dur="1"/>
                                        <p:tgtEl>
                                          <p:spTgt spid="51"/>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52"/>
                                        </p:tgtEl>
                                        <p:attrNameLst>
                                          <p:attrName>style.visibility</p:attrName>
                                        </p:attrNameLst>
                                      </p:cBhvr>
                                      <p:to>
                                        <p:strVal val="visible"/>
                                      </p:to>
                                    </p:set>
                                    <p:animEffect transition="in" filter="fade">
                                      <p:cBhvr>
                                        <p:cTn id="22" dur="1"/>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animBg="1"/>
      <p:bldP spid="50" grpId="0" animBg="1"/>
      <p:bldP spid="51" grpId="0" animBg="1"/>
      <p:bldP spid="52"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1"/>
          <p:cNvGrpSpPr/>
          <p:nvPr/>
        </p:nvGrpSpPr>
        <p:grpSpPr>
          <a:xfrm>
            <a:off x="12393802" y="929177"/>
            <a:ext cx="720000" cy="5600013"/>
            <a:chOff x="201802" y="929177"/>
            <a:chExt cx="720000" cy="5600013"/>
          </a:xfrm>
        </p:grpSpPr>
        <p:sp>
          <p:nvSpPr>
            <p:cNvPr id="5" name="形状3"/>
            <p:cNvSpPr txBox="1"/>
            <p:nvPr/>
          </p:nvSpPr>
          <p:spPr>
            <a:xfrm>
              <a:off x="230116" y="929177"/>
              <a:ext cx="663626" cy="208712"/>
            </a:xfrm>
            <a:custGeom>
              <a:avLst/>
              <a:gdLst/>
              <a:ahLst/>
              <a:cxnLst/>
              <a:rect l="l" t="t" r="r" b="b"/>
              <a:pathLst>
                <a:path w="663626" h="208712">
                  <a:moveTo>
                    <a:pt x="568300" y="78396"/>
                  </a:moveTo>
                  <a:lnTo>
                    <a:pt x="568300" y="120258"/>
                  </a:lnTo>
                  <a:lnTo>
                    <a:pt x="625221" y="120258"/>
                  </a:lnTo>
                  <a:lnTo>
                    <a:pt x="625221" y="78396"/>
                  </a:lnTo>
                  <a:moveTo>
                    <a:pt x="499034" y="78396"/>
                  </a:moveTo>
                  <a:lnTo>
                    <a:pt x="499034" y="120258"/>
                  </a:lnTo>
                  <a:lnTo>
                    <a:pt x="553441" y="120258"/>
                  </a:lnTo>
                  <a:lnTo>
                    <a:pt x="553441" y="78396"/>
                  </a:lnTo>
                  <a:moveTo>
                    <a:pt x="278892" y="56464"/>
                  </a:moveTo>
                  <a:cubicBezTo>
                    <a:pt x="285060" y="71576"/>
                    <a:pt x="292441" y="85758"/>
                    <a:pt x="301038" y="99012"/>
                  </a:cubicBezTo>
                  <a:cubicBezTo>
                    <a:pt x="309634" y="112266"/>
                    <a:pt x="319473" y="124449"/>
                    <a:pt x="330556" y="135560"/>
                  </a:cubicBezTo>
                  <a:cubicBezTo>
                    <a:pt x="341052" y="125049"/>
                    <a:pt x="350349" y="113209"/>
                    <a:pt x="358445" y="100041"/>
                  </a:cubicBezTo>
                  <a:cubicBezTo>
                    <a:pt x="366541" y="86873"/>
                    <a:pt x="373552" y="72347"/>
                    <a:pt x="379476" y="56464"/>
                  </a:cubicBezTo>
                  <a:moveTo>
                    <a:pt x="228143" y="41605"/>
                  </a:moveTo>
                  <a:lnTo>
                    <a:pt x="432740" y="41605"/>
                  </a:lnTo>
                  <a:lnTo>
                    <a:pt x="432740" y="56464"/>
                  </a:lnTo>
                  <a:lnTo>
                    <a:pt x="396621" y="56464"/>
                  </a:lnTo>
                  <a:cubicBezTo>
                    <a:pt x="390006" y="74828"/>
                    <a:pt x="382148" y="91421"/>
                    <a:pt x="373047" y="106242"/>
                  </a:cubicBezTo>
                  <a:cubicBezTo>
                    <a:pt x="363946" y="121063"/>
                    <a:pt x="353516" y="134341"/>
                    <a:pt x="341757" y="146075"/>
                  </a:cubicBezTo>
                  <a:cubicBezTo>
                    <a:pt x="354663" y="157191"/>
                    <a:pt x="368913" y="166792"/>
                    <a:pt x="384505" y="174879"/>
                  </a:cubicBezTo>
                  <a:cubicBezTo>
                    <a:pt x="400098" y="182966"/>
                    <a:pt x="417090" y="189367"/>
                    <a:pt x="435483" y="194081"/>
                  </a:cubicBezTo>
                  <a:cubicBezTo>
                    <a:pt x="433711" y="195796"/>
                    <a:pt x="431883" y="197968"/>
                    <a:pt x="429997" y="200597"/>
                  </a:cubicBezTo>
                  <a:cubicBezTo>
                    <a:pt x="428111" y="203225"/>
                    <a:pt x="426511" y="205626"/>
                    <a:pt x="425196" y="207797"/>
                  </a:cubicBezTo>
                  <a:cubicBezTo>
                    <a:pt x="406456" y="202625"/>
                    <a:pt x="389187" y="195767"/>
                    <a:pt x="373390" y="187223"/>
                  </a:cubicBezTo>
                  <a:cubicBezTo>
                    <a:pt x="357592" y="178680"/>
                    <a:pt x="343238" y="168621"/>
                    <a:pt x="330327" y="157048"/>
                  </a:cubicBezTo>
                  <a:cubicBezTo>
                    <a:pt x="317435" y="168331"/>
                    <a:pt x="303043" y="178227"/>
                    <a:pt x="287150" y="186738"/>
                  </a:cubicBezTo>
                  <a:cubicBezTo>
                    <a:pt x="271258" y="195248"/>
                    <a:pt x="253722" y="202573"/>
                    <a:pt x="234544" y="208712"/>
                  </a:cubicBezTo>
                  <a:cubicBezTo>
                    <a:pt x="233653" y="206845"/>
                    <a:pt x="232291" y="204521"/>
                    <a:pt x="230457" y="201740"/>
                  </a:cubicBezTo>
                  <a:cubicBezTo>
                    <a:pt x="228624" y="198958"/>
                    <a:pt x="226862" y="196634"/>
                    <a:pt x="225171" y="194767"/>
                  </a:cubicBezTo>
                  <a:cubicBezTo>
                    <a:pt x="244226" y="189190"/>
                    <a:pt x="261552" y="182399"/>
                    <a:pt x="277149" y="174393"/>
                  </a:cubicBezTo>
                  <a:cubicBezTo>
                    <a:pt x="292746" y="166387"/>
                    <a:pt x="306815" y="157024"/>
                    <a:pt x="319354" y="146304"/>
                  </a:cubicBezTo>
                  <a:cubicBezTo>
                    <a:pt x="307358" y="133931"/>
                    <a:pt x="296718" y="120215"/>
                    <a:pt x="287436" y="105156"/>
                  </a:cubicBezTo>
                  <a:cubicBezTo>
                    <a:pt x="278154" y="90097"/>
                    <a:pt x="270201" y="73866"/>
                    <a:pt x="263576" y="56464"/>
                  </a:cubicBezTo>
                  <a:lnTo>
                    <a:pt x="228143" y="56464"/>
                  </a:lnTo>
                  <a:moveTo>
                    <a:pt x="521208" y="35190"/>
                  </a:moveTo>
                  <a:cubicBezTo>
                    <a:pt x="517412" y="40348"/>
                    <a:pt x="513345" y="45363"/>
                    <a:pt x="509007" y="50235"/>
                  </a:cubicBezTo>
                  <a:cubicBezTo>
                    <a:pt x="504668" y="55107"/>
                    <a:pt x="500201" y="59779"/>
                    <a:pt x="495605" y="64251"/>
                  </a:cubicBezTo>
                  <a:lnTo>
                    <a:pt x="557784" y="64251"/>
                  </a:lnTo>
                  <a:cubicBezTo>
                    <a:pt x="562175" y="60165"/>
                    <a:pt x="566480" y="55579"/>
                    <a:pt x="570700" y="50493"/>
                  </a:cubicBezTo>
                  <a:cubicBezTo>
                    <a:pt x="574920" y="45406"/>
                    <a:pt x="578768" y="40305"/>
                    <a:pt x="582244" y="35190"/>
                  </a:cubicBezTo>
                  <a:moveTo>
                    <a:pt x="8687" y="18288"/>
                  </a:moveTo>
                  <a:lnTo>
                    <a:pt x="195910" y="18288"/>
                  </a:lnTo>
                  <a:lnTo>
                    <a:pt x="195910" y="32918"/>
                  </a:lnTo>
                  <a:lnTo>
                    <a:pt x="114986" y="32918"/>
                  </a:lnTo>
                  <a:lnTo>
                    <a:pt x="114986" y="95783"/>
                  </a:lnTo>
                  <a:lnTo>
                    <a:pt x="187452" y="95783"/>
                  </a:lnTo>
                  <a:lnTo>
                    <a:pt x="187452" y="110642"/>
                  </a:lnTo>
                  <a:lnTo>
                    <a:pt x="114986" y="110642"/>
                  </a:lnTo>
                  <a:lnTo>
                    <a:pt x="114986" y="184252"/>
                  </a:lnTo>
                  <a:lnTo>
                    <a:pt x="203454" y="184252"/>
                  </a:lnTo>
                  <a:lnTo>
                    <a:pt x="203454" y="199111"/>
                  </a:lnTo>
                  <a:lnTo>
                    <a:pt x="0" y="199111"/>
                  </a:lnTo>
                  <a:lnTo>
                    <a:pt x="0" y="184252"/>
                  </a:lnTo>
                  <a:lnTo>
                    <a:pt x="31547" y="184252"/>
                  </a:lnTo>
                  <a:lnTo>
                    <a:pt x="31547" y="75895"/>
                  </a:lnTo>
                  <a:lnTo>
                    <a:pt x="47092" y="75895"/>
                  </a:lnTo>
                  <a:lnTo>
                    <a:pt x="47092" y="184252"/>
                  </a:lnTo>
                  <a:lnTo>
                    <a:pt x="99213" y="184252"/>
                  </a:lnTo>
                  <a:lnTo>
                    <a:pt x="99213" y="32918"/>
                  </a:lnTo>
                  <a:lnTo>
                    <a:pt x="8687" y="32918"/>
                  </a:lnTo>
                  <a:moveTo>
                    <a:pt x="526237" y="472"/>
                  </a:moveTo>
                  <a:lnTo>
                    <a:pt x="539953" y="5501"/>
                  </a:lnTo>
                  <a:cubicBezTo>
                    <a:pt x="538586" y="8230"/>
                    <a:pt x="537148" y="10887"/>
                    <a:pt x="535638" y="13473"/>
                  </a:cubicBezTo>
                  <a:cubicBezTo>
                    <a:pt x="534129" y="16059"/>
                    <a:pt x="532519" y="18660"/>
                    <a:pt x="530809" y="21274"/>
                  </a:cubicBezTo>
                  <a:lnTo>
                    <a:pt x="592303" y="21274"/>
                  </a:lnTo>
                  <a:lnTo>
                    <a:pt x="595503" y="20360"/>
                  </a:lnTo>
                  <a:lnTo>
                    <a:pt x="605333" y="27662"/>
                  </a:lnTo>
                  <a:cubicBezTo>
                    <a:pt x="601380" y="33796"/>
                    <a:pt x="596884" y="40034"/>
                    <a:pt x="591846" y="46377"/>
                  </a:cubicBezTo>
                  <a:cubicBezTo>
                    <a:pt x="586807" y="52719"/>
                    <a:pt x="581625" y="58678"/>
                    <a:pt x="576301" y="64251"/>
                  </a:cubicBezTo>
                  <a:lnTo>
                    <a:pt x="640309" y="64251"/>
                  </a:lnTo>
                  <a:lnTo>
                    <a:pt x="640309" y="145381"/>
                  </a:lnTo>
                  <a:lnTo>
                    <a:pt x="625221" y="145381"/>
                  </a:lnTo>
                  <a:lnTo>
                    <a:pt x="625221" y="134631"/>
                  </a:lnTo>
                  <a:lnTo>
                    <a:pt x="499034" y="134631"/>
                  </a:lnTo>
                  <a:lnTo>
                    <a:pt x="499034" y="174656"/>
                  </a:lnTo>
                  <a:cubicBezTo>
                    <a:pt x="498729" y="181165"/>
                    <a:pt x="500596" y="185644"/>
                    <a:pt x="504635" y="188093"/>
                  </a:cubicBezTo>
                  <a:cubicBezTo>
                    <a:pt x="508673" y="190542"/>
                    <a:pt x="516712" y="191705"/>
                    <a:pt x="528752" y="191581"/>
                  </a:cubicBezTo>
                  <a:lnTo>
                    <a:pt x="619963" y="191581"/>
                  </a:lnTo>
                  <a:cubicBezTo>
                    <a:pt x="627465" y="191691"/>
                    <a:pt x="633137" y="190759"/>
                    <a:pt x="636981" y="188786"/>
                  </a:cubicBezTo>
                  <a:cubicBezTo>
                    <a:pt x="640825" y="186812"/>
                    <a:pt x="643551" y="183136"/>
                    <a:pt x="645160" y="177757"/>
                  </a:cubicBezTo>
                  <a:cubicBezTo>
                    <a:pt x="646769" y="172378"/>
                    <a:pt x="647971" y="164635"/>
                    <a:pt x="648767" y="154529"/>
                  </a:cubicBezTo>
                  <a:cubicBezTo>
                    <a:pt x="650900" y="155911"/>
                    <a:pt x="653320" y="157093"/>
                    <a:pt x="656025" y="158074"/>
                  </a:cubicBezTo>
                  <a:cubicBezTo>
                    <a:pt x="658730" y="159056"/>
                    <a:pt x="661264" y="159780"/>
                    <a:pt x="663626" y="160247"/>
                  </a:cubicBezTo>
                  <a:cubicBezTo>
                    <a:pt x="662482" y="171891"/>
                    <a:pt x="660605" y="181018"/>
                    <a:pt x="657996" y="187628"/>
                  </a:cubicBezTo>
                  <a:cubicBezTo>
                    <a:pt x="655386" y="194239"/>
                    <a:pt x="651139" y="198893"/>
                    <a:pt x="645253" y="201591"/>
                  </a:cubicBezTo>
                  <a:cubicBezTo>
                    <a:pt x="639368" y="204288"/>
                    <a:pt x="630938" y="205591"/>
                    <a:pt x="619963" y="205497"/>
                  </a:cubicBezTo>
                  <a:lnTo>
                    <a:pt x="530124" y="205497"/>
                  </a:lnTo>
                  <a:cubicBezTo>
                    <a:pt x="513017" y="205774"/>
                    <a:pt x="501053" y="203738"/>
                    <a:pt x="494233" y="199389"/>
                  </a:cubicBezTo>
                  <a:cubicBezTo>
                    <a:pt x="487413" y="195041"/>
                    <a:pt x="484137" y="186720"/>
                    <a:pt x="484404" y="174427"/>
                  </a:cubicBezTo>
                  <a:lnTo>
                    <a:pt x="484404" y="74517"/>
                  </a:lnTo>
                  <a:cubicBezTo>
                    <a:pt x="480951" y="77596"/>
                    <a:pt x="477398" y="80519"/>
                    <a:pt x="473745" y="83286"/>
                  </a:cubicBezTo>
                  <a:cubicBezTo>
                    <a:pt x="470092" y="86054"/>
                    <a:pt x="466482" y="88694"/>
                    <a:pt x="462915" y="91206"/>
                  </a:cubicBezTo>
                  <a:cubicBezTo>
                    <a:pt x="462134" y="89328"/>
                    <a:pt x="460896" y="86964"/>
                    <a:pt x="459200" y="84115"/>
                  </a:cubicBezTo>
                  <a:cubicBezTo>
                    <a:pt x="457505" y="81265"/>
                    <a:pt x="455924" y="78903"/>
                    <a:pt x="454457" y="77027"/>
                  </a:cubicBezTo>
                  <a:cubicBezTo>
                    <a:pt x="468763" y="68187"/>
                    <a:pt x="482270" y="57142"/>
                    <a:pt x="494976" y="43893"/>
                  </a:cubicBezTo>
                  <a:cubicBezTo>
                    <a:pt x="507683" y="30643"/>
                    <a:pt x="518103" y="16169"/>
                    <a:pt x="526237" y="472"/>
                  </a:cubicBezTo>
                  <a:moveTo>
                    <a:pt x="328498" y="0"/>
                  </a:moveTo>
                  <a:cubicBezTo>
                    <a:pt x="332161" y="5558"/>
                    <a:pt x="335694" y="11530"/>
                    <a:pt x="339100" y="17917"/>
                  </a:cubicBezTo>
                  <a:cubicBezTo>
                    <a:pt x="342505" y="24303"/>
                    <a:pt x="345067" y="29990"/>
                    <a:pt x="346786" y="34976"/>
                  </a:cubicBezTo>
                  <a:lnTo>
                    <a:pt x="330327" y="40234"/>
                  </a:lnTo>
                  <a:cubicBezTo>
                    <a:pt x="328846" y="35447"/>
                    <a:pt x="326493" y="29761"/>
                    <a:pt x="323269" y="23174"/>
                  </a:cubicBezTo>
                  <a:cubicBezTo>
                    <a:pt x="320045" y="16588"/>
                    <a:pt x="316606" y="10387"/>
                    <a:pt x="312954" y="4572"/>
                  </a:cubicBezTo>
                </a:path>
              </a:pathLst>
            </a:custGeom>
            <a:solidFill>
              <a:schemeClr val="accent1">
                <a:alpha val="100000"/>
              </a:schemeClr>
            </a:solidFill>
            <a:ln w="9525">
              <a:solidFill>
                <a:srgbClr val="FFFFFF">
                  <a:alpha val="0"/>
                </a:srgbClr>
              </a:solidFill>
            </a:ln>
          </p:spPr>
          <p:txBody>
            <a:bodyPr anchor="ctr"/>
            <a:lstStyle/>
            <a:p>
              <a:pPr marL="0" algn="ctr"/>
              <a:endParaRPr>
                <a:solidFill>
                  <a:schemeClr val="bg1"/>
                </a:solidFill>
                <a:latin typeface="+mn-lt"/>
                <a:ea typeface="+mn-ea"/>
              </a:endParaRPr>
            </a:p>
          </p:txBody>
        </p:sp>
        <p:sp>
          <p:nvSpPr>
            <p:cNvPr id="6" name="形状4"/>
            <p:cNvSpPr txBox="1"/>
            <p:nvPr/>
          </p:nvSpPr>
          <p:spPr>
            <a:xfrm>
              <a:off x="201802" y="1406160"/>
              <a:ext cx="720000" cy="540000"/>
            </a:xfrm>
            <a:prstGeom prst="rect">
              <a:avLst/>
            </a:prstGeom>
            <a:solidFill>
              <a:srgbClr val="FFFFFF">
                <a:alpha val="100000"/>
              </a:srgbClr>
            </a:solidFill>
            <a:ln w="9525">
              <a:solidFill>
                <a:srgbClr val="FFFFFF">
                  <a:alpha val="0"/>
                </a:srgbClr>
              </a:solidFill>
            </a:ln>
          </p:spPr>
          <p:txBody>
            <a:bodyPr anchor="ctr"/>
            <a:lstStyle/>
            <a:p>
              <a:pPr marL="0" algn="ctr"/>
              <a:endParaRPr>
                <a:solidFill>
                  <a:schemeClr val="tx1"/>
                </a:solidFill>
                <a:latin typeface="+mn-lt"/>
                <a:ea typeface="+mn-ea"/>
              </a:endParaRPr>
            </a:p>
          </p:txBody>
        </p:sp>
        <p:sp>
          <p:nvSpPr>
            <p:cNvPr id="7" name="形状5"/>
            <p:cNvSpPr txBox="1"/>
            <p:nvPr/>
          </p:nvSpPr>
          <p:spPr>
            <a:xfrm>
              <a:off x="230346" y="2006998"/>
              <a:ext cx="663397" cy="209152"/>
            </a:xfrm>
            <a:custGeom>
              <a:avLst/>
              <a:gdLst/>
              <a:ahLst/>
              <a:cxnLst/>
              <a:rect l="l" t="t" r="r" b="b"/>
              <a:pathLst>
                <a:path w="663397" h="209152">
                  <a:moveTo>
                    <a:pt x="368274" y="166169"/>
                  </a:moveTo>
                  <a:cubicBezTo>
                    <a:pt x="375323" y="168733"/>
                    <a:pt x="382663" y="171687"/>
                    <a:pt x="390296" y="175031"/>
                  </a:cubicBezTo>
                  <a:cubicBezTo>
                    <a:pt x="397929" y="178375"/>
                    <a:pt x="405168" y="181821"/>
                    <a:pt x="412013" y="185368"/>
                  </a:cubicBezTo>
                  <a:cubicBezTo>
                    <a:pt x="418858" y="188916"/>
                    <a:pt x="424624" y="192277"/>
                    <a:pt x="429311" y="195451"/>
                  </a:cubicBezTo>
                  <a:lnTo>
                    <a:pt x="419023" y="205491"/>
                  </a:lnTo>
                  <a:cubicBezTo>
                    <a:pt x="414564" y="202391"/>
                    <a:pt x="408979" y="199005"/>
                    <a:pt x="402268" y="195333"/>
                  </a:cubicBezTo>
                  <a:cubicBezTo>
                    <a:pt x="395557" y="191661"/>
                    <a:pt x="388414" y="188051"/>
                    <a:pt x="380839" y="184503"/>
                  </a:cubicBezTo>
                  <a:cubicBezTo>
                    <a:pt x="373264" y="180955"/>
                    <a:pt x="365952" y="177818"/>
                    <a:pt x="358902" y="175091"/>
                  </a:cubicBezTo>
                  <a:moveTo>
                    <a:pt x="283235" y="165254"/>
                  </a:moveTo>
                  <a:lnTo>
                    <a:pt x="296951" y="170744"/>
                  </a:lnTo>
                  <a:cubicBezTo>
                    <a:pt x="289007" y="177369"/>
                    <a:pt x="279692" y="183679"/>
                    <a:pt x="269005" y="189672"/>
                  </a:cubicBezTo>
                  <a:cubicBezTo>
                    <a:pt x="258318" y="195665"/>
                    <a:pt x="247974" y="200710"/>
                    <a:pt x="237972" y="204807"/>
                  </a:cubicBezTo>
                  <a:cubicBezTo>
                    <a:pt x="236601" y="203310"/>
                    <a:pt x="234829" y="201456"/>
                    <a:pt x="232657" y="199246"/>
                  </a:cubicBezTo>
                  <a:cubicBezTo>
                    <a:pt x="230486" y="197035"/>
                    <a:pt x="228600" y="195236"/>
                    <a:pt x="226999" y="193850"/>
                  </a:cubicBezTo>
                  <a:cubicBezTo>
                    <a:pt x="237087" y="190356"/>
                    <a:pt x="247202" y="186134"/>
                    <a:pt x="257346" y="181182"/>
                  </a:cubicBezTo>
                  <a:cubicBezTo>
                    <a:pt x="267490" y="176230"/>
                    <a:pt x="276120" y="170920"/>
                    <a:pt x="283235" y="165254"/>
                  </a:cubicBezTo>
                  <a:moveTo>
                    <a:pt x="48692" y="136217"/>
                  </a:moveTo>
                  <a:lnTo>
                    <a:pt x="48692" y="157734"/>
                  </a:lnTo>
                  <a:lnTo>
                    <a:pt x="155676" y="157734"/>
                  </a:lnTo>
                  <a:lnTo>
                    <a:pt x="155676" y="136217"/>
                  </a:lnTo>
                  <a:moveTo>
                    <a:pt x="275234" y="123872"/>
                  </a:moveTo>
                  <a:lnTo>
                    <a:pt x="275234" y="147218"/>
                  </a:lnTo>
                  <a:lnTo>
                    <a:pt x="384733" y="147218"/>
                  </a:lnTo>
                  <a:lnTo>
                    <a:pt x="384733" y="123872"/>
                  </a:lnTo>
                  <a:moveTo>
                    <a:pt x="260604" y="112471"/>
                  </a:moveTo>
                  <a:lnTo>
                    <a:pt x="400050" y="112471"/>
                  </a:lnTo>
                  <a:lnTo>
                    <a:pt x="400050" y="158619"/>
                  </a:lnTo>
                  <a:lnTo>
                    <a:pt x="337413" y="158619"/>
                  </a:lnTo>
                  <a:lnTo>
                    <a:pt x="337413" y="193850"/>
                  </a:lnTo>
                  <a:cubicBezTo>
                    <a:pt x="337466" y="197660"/>
                    <a:pt x="336904" y="200543"/>
                    <a:pt x="335727" y="202496"/>
                  </a:cubicBezTo>
                  <a:cubicBezTo>
                    <a:pt x="334551" y="204450"/>
                    <a:pt x="332446" y="205904"/>
                    <a:pt x="329412" y="206859"/>
                  </a:cubicBezTo>
                  <a:cubicBezTo>
                    <a:pt x="326264" y="207842"/>
                    <a:pt x="322045" y="208441"/>
                    <a:pt x="316754" y="208655"/>
                  </a:cubicBezTo>
                  <a:cubicBezTo>
                    <a:pt x="311462" y="208869"/>
                    <a:pt x="304785" y="208954"/>
                    <a:pt x="296723" y="208911"/>
                  </a:cubicBezTo>
                  <a:cubicBezTo>
                    <a:pt x="296346" y="206930"/>
                    <a:pt x="295727" y="204849"/>
                    <a:pt x="294865" y="202668"/>
                  </a:cubicBezTo>
                  <a:cubicBezTo>
                    <a:pt x="294003" y="200487"/>
                    <a:pt x="293098" y="198463"/>
                    <a:pt x="292151" y="196595"/>
                  </a:cubicBezTo>
                  <a:cubicBezTo>
                    <a:pt x="298451" y="196814"/>
                    <a:pt x="303966" y="196948"/>
                    <a:pt x="308695" y="196996"/>
                  </a:cubicBezTo>
                  <a:cubicBezTo>
                    <a:pt x="313425" y="197043"/>
                    <a:pt x="316596" y="197062"/>
                    <a:pt x="318211" y="197053"/>
                  </a:cubicBezTo>
                  <a:cubicBezTo>
                    <a:pt x="319783" y="196957"/>
                    <a:pt x="320868" y="196633"/>
                    <a:pt x="321468" y="196080"/>
                  </a:cubicBezTo>
                  <a:cubicBezTo>
                    <a:pt x="322069" y="195528"/>
                    <a:pt x="322354" y="194632"/>
                    <a:pt x="322326" y="193392"/>
                  </a:cubicBezTo>
                  <a:lnTo>
                    <a:pt x="322326" y="158619"/>
                  </a:lnTo>
                  <a:lnTo>
                    <a:pt x="260604" y="158619"/>
                  </a:lnTo>
                  <a:moveTo>
                    <a:pt x="48692" y="103984"/>
                  </a:moveTo>
                  <a:lnTo>
                    <a:pt x="48692" y="124587"/>
                  </a:lnTo>
                  <a:lnTo>
                    <a:pt x="155676" y="124587"/>
                  </a:lnTo>
                  <a:lnTo>
                    <a:pt x="155676" y="103984"/>
                  </a:lnTo>
                  <a:moveTo>
                    <a:pt x="33604" y="92125"/>
                  </a:moveTo>
                  <a:lnTo>
                    <a:pt x="171221" y="92125"/>
                  </a:lnTo>
                  <a:lnTo>
                    <a:pt x="171221" y="191562"/>
                  </a:lnTo>
                  <a:cubicBezTo>
                    <a:pt x="171264" y="195845"/>
                    <a:pt x="170607" y="199157"/>
                    <a:pt x="169249" y="201497"/>
                  </a:cubicBezTo>
                  <a:cubicBezTo>
                    <a:pt x="167892" y="203836"/>
                    <a:pt x="165578" y="205548"/>
                    <a:pt x="162306" y="206631"/>
                  </a:cubicBezTo>
                  <a:cubicBezTo>
                    <a:pt x="158910" y="207833"/>
                    <a:pt x="154214" y="208565"/>
                    <a:pt x="148218" y="208826"/>
                  </a:cubicBezTo>
                  <a:cubicBezTo>
                    <a:pt x="142222" y="209088"/>
                    <a:pt x="134726" y="209192"/>
                    <a:pt x="125730" y="209140"/>
                  </a:cubicBezTo>
                  <a:cubicBezTo>
                    <a:pt x="125334" y="207016"/>
                    <a:pt x="124639" y="204706"/>
                    <a:pt x="123644" y="202211"/>
                  </a:cubicBezTo>
                  <a:cubicBezTo>
                    <a:pt x="122648" y="199716"/>
                    <a:pt x="121667" y="197463"/>
                    <a:pt x="120701" y="195452"/>
                  </a:cubicBezTo>
                  <a:cubicBezTo>
                    <a:pt x="127644" y="195671"/>
                    <a:pt x="133931" y="195805"/>
                    <a:pt x="139560" y="195853"/>
                  </a:cubicBezTo>
                  <a:cubicBezTo>
                    <a:pt x="145189" y="195900"/>
                    <a:pt x="148961" y="195919"/>
                    <a:pt x="150876" y="195910"/>
                  </a:cubicBezTo>
                  <a:cubicBezTo>
                    <a:pt x="152676" y="195819"/>
                    <a:pt x="153933" y="195428"/>
                    <a:pt x="154648" y="194737"/>
                  </a:cubicBezTo>
                  <a:cubicBezTo>
                    <a:pt x="155362" y="194046"/>
                    <a:pt x="155705" y="192911"/>
                    <a:pt x="155676" y="191333"/>
                  </a:cubicBezTo>
                  <a:lnTo>
                    <a:pt x="155676" y="169364"/>
                  </a:lnTo>
                  <a:lnTo>
                    <a:pt x="48692" y="169364"/>
                  </a:lnTo>
                  <a:lnTo>
                    <a:pt x="48692" y="208912"/>
                  </a:lnTo>
                  <a:lnTo>
                    <a:pt x="33604" y="208912"/>
                  </a:lnTo>
                  <a:moveTo>
                    <a:pt x="568071" y="77924"/>
                  </a:moveTo>
                  <a:lnTo>
                    <a:pt x="568071" y="119786"/>
                  </a:lnTo>
                  <a:lnTo>
                    <a:pt x="624992" y="119786"/>
                  </a:lnTo>
                  <a:lnTo>
                    <a:pt x="624992" y="77924"/>
                  </a:lnTo>
                  <a:moveTo>
                    <a:pt x="498805" y="77924"/>
                  </a:moveTo>
                  <a:lnTo>
                    <a:pt x="498805" y="119786"/>
                  </a:lnTo>
                  <a:lnTo>
                    <a:pt x="553212" y="119786"/>
                  </a:lnTo>
                  <a:lnTo>
                    <a:pt x="553212" y="77924"/>
                  </a:lnTo>
                  <a:moveTo>
                    <a:pt x="328498" y="71523"/>
                  </a:moveTo>
                  <a:cubicBezTo>
                    <a:pt x="330460" y="73846"/>
                    <a:pt x="332308" y="76356"/>
                    <a:pt x="334041" y="79052"/>
                  </a:cubicBezTo>
                  <a:cubicBezTo>
                    <a:pt x="335775" y="81748"/>
                    <a:pt x="337280" y="84429"/>
                    <a:pt x="338556" y="87096"/>
                  </a:cubicBezTo>
                  <a:lnTo>
                    <a:pt x="430225" y="87096"/>
                  </a:lnTo>
                  <a:lnTo>
                    <a:pt x="430225" y="99869"/>
                  </a:lnTo>
                  <a:lnTo>
                    <a:pt x="229057" y="99869"/>
                  </a:lnTo>
                  <a:lnTo>
                    <a:pt x="229057" y="87096"/>
                  </a:lnTo>
                  <a:lnTo>
                    <a:pt x="322554" y="87096"/>
                  </a:lnTo>
                  <a:cubicBezTo>
                    <a:pt x="321516" y="85135"/>
                    <a:pt x="320392" y="83217"/>
                    <a:pt x="319182" y="81342"/>
                  </a:cubicBezTo>
                  <a:cubicBezTo>
                    <a:pt x="317973" y="79467"/>
                    <a:pt x="316735" y="77721"/>
                    <a:pt x="315468" y="76103"/>
                  </a:cubicBezTo>
                  <a:moveTo>
                    <a:pt x="269976" y="45234"/>
                  </a:moveTo>
                  <a:lnTo>
                    <a:pt x="269976" y="60807"/>
                  </a:lnTo>
                  <a:lnTo>
                    <a:pt x="389534" y="60807"/>
                  </a:lnTo>
                  <a:lnTo>
                    <a:pt x="389534" y="45234"/>
                  </a:lnTo>
                  <a:moveTo>
                    <a:pt x="520979" y="34718"/>
                  </a:moveTo>
                  <a:cubicBezTo>
                    <a:pt x="517183" y="39876"/>
                    <a:pt x="513116" y="44891"/>
                    <a:pt x="508778" y="49763"/>
                  </a:cubicBezTo>
                  <a:cubicBezTo>
                    <a:pt x="504439" y="54635"/>
                    <a:pt x="499972" y="59307"/>
                    <a:pt x="495376" y="63779"/>
                  </a:cubicBezTo>
                  <a:lnTo>
                    <a:pt x="557555" y="63779"/>
                  </a:lnTo>
                  <a:cubicBezTo>
                    <a:pt x="561946" y="59693"/>
                    <a:pt x="566251" y="55107"/>
                    <a:pt x="570471" y="50021"/>
                  </a:cubicBezTo>
                  <a:cubicBezTo>
                    <a:pt x="574691" y="44934"/>
                    <a:pt x="578539" y="39833"/>
                    <a:pt x="582015" y="34718"/>
                  </a:cubicBezTo>
                  <a:moveTo>
                    <a:pt x="269976" y="19859"/>
                  </a:moveTo>
                  <a:lnTo>
                    <a:pt x="269976" y="34975"/>
                  </a:lnTo>
                  <a:lnTo>
                    <a:pt x="389534" y="34975"/>
                  </a:lnTo>
                  <a:lnTo>
                    <a:pt x="389534" y="19859"/>
                  </a:lnTo>
                  <a:moveTo>
                    <a:pt x="255346" y="9144"/>
                  </a:moveTo>
                  <a:lnTo>
                    <a:pt x="404622" y="9144"/>
                  </a:lnTo>
                  <a:lnTo>
                    <a:pt x="404622" y="71523"/>
                  </a:lnTo>
                  <a:lnTo>
                    <a:pt x="328498" y="71523"/>
                  </a:lnTo>
                  <a:lnTo>
                    <a:pt x="255346" y="71523"/>
                  </a:lnTo>
                  <a:moveTo>
                    <a:pt x="113385" y="671"/>
                  </a:moveTo>
                  <a:lnTo>
                    <a:pt x="128702" y="671"/>
                  </a:lnTo>
                  <a:lnTo>
                    <a:pt x="128702" y="30160"/>
                  </a:lnTo>
                  <a:cubicBezTo>
                    <a:pt x="138731" y="27360"/>
                    <a:pt x="148447" y="24274"/>
                    <a:pt x="157848" y="20902"/>
                  </a:cubicBezTo>
                  <a:cubicBezTo>
                    <a:pt x="167249" y="17530"/>
                    <a:pt x="175136" y="14216"/>
                    <a:pt x="181508" y="10958"/>
                  </a:cubicBezTo>
                  <a:lnTo>
                    <a:pt x="192481" y="21931"/>
                  </a:lnTo>
                  <a:cubicBezTo>
                    <a:pt x="183580" y="25965"/>
                    <a:pt x="173493" y="29727"/>
                    <a:pt x="162220" y="33219"/>
                  </a:cubicBezTo>
                  <a:cubicBezTo>
                    <a:pt x="150947" y="36711"/>
                    <a:pt x="139774" y="39731"/>
                    <a:pt x="128702" y="42280"/>
                  </a:cubicBezTo>
                  <a:lnTo>
                    <a:pt x="128702" y="61490"/>
                  </a:lnTo>
                  <a:cubicBezTo>
                    <a:pt x="128559" y="64396"/>
                    <a:pt x="129302" y="66359"/>
                    <a:pt x="130930" y="67379"/>
                  </a:cubicBezTo>
                  <a:cubicBezTo>
                    <a:pt x="132559" y="68398"/>
                    <a:pt x="135931" y="68875"/>
                    <a:pt x="141046" y="68808"/>
                  </a:cubicBezTo>
                  <a:lnTo>
                    <a:pt x="177851" y="68808"/>
                  </a:lnTo>
                  <a:cubicBezTo>
                    <a:pt x="181737" y="69046"/>
                    <a:pt x="184366" y="67884"/>
                    <a:pt x="185737" y="65321"/>
                  </a:cubicBezTo>
                  <a:cubicBezTo>
                    <a:pt x="187109" y="62757"/>
                    <a:pt x="187909" y="57364"/>
                    <a:pt x="188138" y="49141"/>
                  </a:cubicBezTo>
                  <a:cubicBezTo>
                    <a:pt x="189952" y="50203"/>
                    <a:pt x="192152" y="51223"/>
                    <a:pt x="194738" y="52199"/>
                  </a:cubicBezTo>
                  <a:cubicBezTo>
                    <a:pt x="197324" y="53176"/>
                    <a:pt x="199696" y="53910"/>
                    <a:pt x="201854" y="54401"/>
                  </a:cubicBezTo>
                  <a:cubicBezTo>
                    <a:pt x="201225" y="65049"/>
                    <a:pt x="199282" y="72369"/>
                    <a:pt x="196024" y="76360"/>
                  </a:cubicBezTo>
                  <a:cubicBezTo>
                    <a:pt x="192767" y="80351"/>
                    <a:pt x="187166" y="82243"/>
                    <a:pt x="179222" y="82038"/>
                  </a:cubicBezTo>
                  <a:lnTo>
                    <a:pt x="139674" y="82038"/>
                  </a:lnTo>
                  <a:cubicBezTo>
                    <a:pt x="129478" y="82196"/>
                    <a:pt x="122496" y="80798"/>
                    <a:pt x="118729" y="77845"/>
                  </a:cubicBezTo>
                  <a:cubicBezTo>
                    <a:pt x="114962" y="74891"/>
                    <a:pt x="113181" y="69440"/>
                    <a:pt x="113385" y="61490"/>
                  </a:cubicBezTo>
                  <a:moveTo>
                    <a:pt x="63551" y="442"/>
                  </a:moveTo>
                  <a:lnTo>
                    <a:pt x="78638" y="442"/>
                  </a:lnTo>
                  <a:lnTo>
                    <a:pt x="78638" y="84102"/>
                  </a:lnTo>
                  <a:lnTo>
                    <a:pt x="63551" y="84102"/>
                  </a:lnTo>
                  <a:lnTo>
                    <a:pt x="63551" y="66979"/>
                  </a:lnTo>
                  <a:cubicBezTo>
                    <a:pt x="52478" y="69162"/>
                    <a:pt x="41705" y="71245"/>
                    <a:pt x="31232" y="73227"/>
                  </a:cubicBezTo>
                  <a:cubicBezTo>
                    <a:pt x="20759" y="75209"/>
                    <a:pt x="11187" y="77006"/>
                    <a:pt x="2514" y="78617"/>
                  </a:cubicBezTo>
                  <a:lnTo>
                    <a:pt x="0" y="65378"/>
                  </a:lnTo>
                  <a:cubicBezTo>
                    <a:pt x="8363" y="64091"/>
                    <a:pt x="18040" y="62548"/>
                    <a:pt x="29032" y="60747"/>
                  </a:cubicBezTo>
                  <a:cubicBezTo>
                    <a:pt x="40024" y="58946"/>
                    <a:pt x="51530" y="57059"/>
                    <a:pt x="63551" y="55087"/>
                  </a:cubicBezTo>
                  <a:lnTo>
                    <a:pt x="63551" y="33361"/>
                  </a:lnTo>
                  <a:lnTo>
                    <a:pt x="5715" y="33361"/>
                  </a:lnTo>
                  <a:lnTo>
                    <a:pt x="5715" y="20788"/>
                  </a:lnTo>
                  <a:lnTo>
                    <a:pt x="63551" y="20788"/>
                  </a:lnTo>
                  <a:moveTo>
                    <a:pt x="526008" y="0"/>
                  </a:moveTo>
                  <a:lnTo>
                    <a:pt x="539724" y="5029"/>
                  </a:lnTo>
                  <a:cubicBezTo>
                    <a:pt x="538357" y="7758"/>
                    <a:pt x="536919" y="10415"/>
                    <a:pt x="535409" y="13001"/>
                  </a:cubicBezTo>
                  <a:cubicBezTo>
                    <a:pt x="533900" y="15587"/>
                    <a:pt x="532290" y="18188"/>
                    <a:pt x="530580" y="20802"/>
                  </a:cubicBezTo>
                  <a:lnTo>
                    <a:pt x="592074" y="20802"/>
                  </a:lnTo>
                  <a:lnTo>
                    <a:pt x="595274" y="19888"/>
                  </a:lnTo>
                  <a:lnTo>
                    <a:pt x="605104" y="27190"/>
                  </a:lnTo>
                  <a:cubicBezTo>
                    <a:pt x="601151" y="33324"/>
                    <a:pt x="596655" y="39562"/>
                    <a:pt x="591617" y="45905"/>
                  </a:cubicBezTo>
                  <a:cubicBezTo>
                    <a:pt x="586578" y="52248"/>
                    <a:pt x="581396" y="58206"/>
                    <a:pt x="576072" y="63779"/>
                  </a:cubicBezTo>
                  <a:lnTo>
                    <a:pt x="640080" y="63779"/>
                  </a:lnTo>
                  <a:lnTo>
                    <a:pt x="640080" y="144909"/>
                  </a:lnTo>
                  <a:lnTo>
                    <a:pt x="624992" y="144909"/>
                  </a:lnTo>
                  <a:lnTo>
                    <a:pt x="624992" y="134159"/>
                  </a:lnTo>
                  <a:lnTo>
                    <a:pt x="498805" y="134159"/>
                  </a:lnTo>
                  <a:lnTo>
                    <a:pt x="498805" y="174184"/>
                  </a:lnTo>
                  <a:cubicBezTo>
                    <a:pt x="498500" y="180693"/>
                    <a:pt x="500367" y="185172"/>
                    <a:pt x="504406" y="187621"/>
                  </a:cubicBezTo>
                  <a:cubicBezTo>
                    <a:pt x="508444" y="190070"/>
                    <a:pt x="516483" y="191233"/>
                    <a:pt x="528523" y="191109"/>
                  </a:cubicBezTo>
                  <a:lnTo>
                    <a:pt x="619734" y="191109"/>
                  </a:lnTo>
                  <a:cubicBezTo>
                    <a:pt x="627236" y="191219"/>
                    <a:pt x="632908" y="190287"/>
                    <a:pt x="636752" y="188314"/>
                  </a:cubicBezTo>
                  <a:cubicBezTo>
                    <a:pt x="640596" y="186340"/>
                    <a:pt x="643322" y="182664"/>
                    <a:pt x="644931" y="177285"/>
                  </a:cubicBezTo>
                  <a:cubicBezTo>
                    <a:pt x="646540" y="171906"/>
                    <a:pt x="647742" y="164163"/>
                    <a:pt x="648538" y="154057"/>
                  </a:cubicBezTo>
                  <a:cubicBezTo>
                    <a:pt x="650671" y="155439"/>
                    <a:pt x="653091" y="156621"/>
                    <a:pt x="655796" y="157602"/>
                  </a:cubicBezTo>
                  <a:cubicBezTo>
                    <a:pt x="658501" y="158584"/>
                    <a:pt x="661035" y="159308"/>
                    <a:pt x="663397" y="159775"/>
                  </a:cubicBezTo>
                  <a:cubicBezTo>
                    <a:pt x="662253" y="171419"/>
                    <a:pt x="660376" y="180546"/>
                    <a:pt x="657767" y="187157"/>
                  </a:cubicBezTo>
                  <a:cubicBezTo>
                    <a:pt x="655157" y="193767"/>
                    <a:pt x="650910" y="198421"/>
                    <a:pt x="645024" y="201119"/>
                  </a:cubicBezTo>
                  <a:cubicBezTo>
                    <a:pt x="639139" y="203816"/>
                    <a:pt x="630709" y="205119"/>
                    <a:pt x="619734" y="205025"/>
                  </a:cubicBezTo>
                  <a:lnTo>
                    <a:pt x="529895" y="205025"/>
                  </a:lnTo>
                  <a:cubicBezTo>
                    <a:pt x="512788" y="205302"/>
                    <a:pt x="500824" y="203266"/>
                    <a:pt x="494004" y="198917"/>
                  </a:cubicBezTo>
                  <a:cubicBezTo>
                    <a:pt x="487184" y="194569"/>
                    <a:pt x="483908" y="186248"/>
                    <a:pt x="484175" y="173956"/>
                  </a:cubicBezTo>
                  <a:lnTo>
                    <a:pt x="484175" y="74045"/>
                  </a:lnTo>
                  <a:cubicBezTo>
                    <a:pt x="480722" y="77124"/>
                    <a:pt x="477169" y="80047"/>
                    <a:pt x="473516" y="82814"/>
                  </a:cubicBezTo>
                  <a:cubicBezTo>
                    <a:pt x="469863" y="85582"/>
                    <a:pt x="466253" y="88222"/>
                    <a:pt x="462686" y="90734"/>
                  </a:cubicBezTo>
                  <a:cubicBezTo>
                    <a:pt x="461905" y="88856"/>
                    <a:pt x="460667" y="86492"/>
                    <a:pt x="458971" y="83643"/>
                  </a:cubicBezTo>
                  <a:cubicBezTo>
                    <a:pt x="457276" y="80793"/>
                    <a:pt x="455695" y="78431"/>
                    <a:pt x="454228" y="76555"/>
                  </a:cubicBezTo>
                  <a:cubicBezTo>
                    <a:pt x="468534" y="67715"/>
                    <a:pt x="482041" y="56670"/>
                    <a:pt x="494747" y="43421"/>
                  </a:cubicBezTo>
                  <a:cubicBezTo>
                    <a:pt x="507454" y="30171"/>
                    <a:pt x="517874" y="15697"/>
                    <a:pt x="526008" y="0"/>
                  </a:cubicBezTo>
                </a:path>
              </a:pathLst>
            </a:custGeom>
            <a:solidFill>
              <a:schemeClr val="accent1">
                <a:alpha val="100000"/>
              </a:schemeClr>
            </a:solidFill>
            <a:ln w="9525">
              <a:solidFill>
                <a:srgbClr val="FFFFFF">
                  <a:alpha val="0"/>
                </a:srgbClr>
              </a:solidFill>
            </a:ln>
          </p:spPr>
          <p:txBody>
            <a:bodyPr anchor="ctr"/>
            <a:lstStyle/>
            <a:p>
              <a:pPr marL="0" algn="ctr"/>
              <a:endParaRPr>
                <a:solidFill>
                  <a:schemeClr val="bg1"/>
                </a:solidFill>
                <a:latin typeface="+mn-lt"/>
                <a:ea typeface="+mn-ea"/>
              </a:endParaRPr>
            </a:p>
          </p:txBody>
        </p:sp>
        <p:sp>
          <p:nvSpPr>
            <p:cNvPr id="8" name="形状6"/>
            <p:cNvSpPr txBox="1"/>
            <p:nvPr/>
          </p:nvSpPr>
          <p:spPr>
            <a:xfrm>
              <a:off x="201802" y="2484421"/>
              <a:ext cx="720000" cy="540000"/>
            </a:xfrm>
            <a:prstGeom prst="rect">
              <a:avLst/>
            </a:prstGeom>
            <a:solidFill>
              <a:srgbClr val="272727">
                <a:alpha val="100000"/>
              </a:srgbClr>
            </a:solidFill>
            <a:ln w="9525">
              <a:solidFill>
                <a:srgbClr val="FFFFFF">
                  <a:alpha val="0"/>
                </a:srgbClr>
              </a:solidFill>
            </a:ln>
          </p:spPr>
          <p:txBody>
            <a:bodyPr anchor="ctr"/>
            <a:lstStyle/>
            <a:p>
              <a:pPr marL="0" algn="ctr"/>
              <a:endParaRPr>
                <a:solidFill>
                  <a:schemeClr val="bg1"/>
                </a:solidFill>
                <a:latin typeface="+mn-lt"/>
                <a:ea typeface="+mn-ea"/>
              </a:endParaRPr>
            </a:p>
          </p:txBody>
        </p:sp>
        <p:sp>
          <p:nvSpPr>
            <p:cNvPr id="9" name="形状7"/>
            <p:cNvSpPr txBox="1"/>
            <p:nvPr/>
          </p:nvSpPr>
          <p:spPr>
            <a:xfrm>
              <a:off x="223716" y="3085260"/>
              <a:ext cx="670027" cy="208469"/>
            </a:xfrm>
            <a:custGeom>
              <a:avLst/>
              <a:gdLst/>
              <a:ahLst/>
              <a:cxnLst/>
              <a:rect l="l" t="t" r="r" b="b"/>
              <a:pathLst>
                <a:path w="670027" h="208469">
                  <a:moveTo>
                    <a:pt x="397764" y="140117"/>
                  </a:moveTo>
                  <a:cubicBezTo>
                    <a:pt x="405122" y="145223"/>
                    <a:pt x="412638" y="150899"/>
                    <a:pt x="420310" y="157148"/>
                  </a:cubicBezTo>
                  <a:cubicBezTo>
                    <a:pt x="427982" y="163396"/>
                    <a:pt x="434183" y="169073"/>
                    <a:pt x="438912" y="174179"/>
                  </a:cubicBezTo>
                  <a:lnTo>
                    <a:pt x="429540" y="183323"/>
                  </a:lnTo>
                  <a:cubicBezTo>
                    <a:pt x="425049" y="178298"/>
                    <a:pt x="419000" y="172516"/>
                    <a:pt x="411395" y="165978"/>
                  </a:cubicBezTo>
                  <a:cubicBezTo>
                    <a:pt x="403789" y="159439"/>
                    <a:pt x="396197" y="153485"/>
                    <a:pt x="388620" y="148118"/>
                  </a:cubicBezTo>
                  <a:moveTo>
                    <a:pt x="106985" y="113600"/>
                  </a:moveTo>
                  <a:lnTo>
                    <a:pt x="120930" y="116343"/>
                  </a:lnTo>
                  <a:cubicBezTo>
                    <a:pt x="117315" y="129773"/>
                    <a:pt x="112829" y="142575"/>
                    <a:pt x="107471" y="154748"/>
                  </a:cubicBezTo>
                  <a:cubicBezTo>
                    <a:pt x="102113" y="166920"/>
                    <a:pt x="96312" y="177436"/>
                    <a:pt x="90069" y="186294"/>
                  </a:cubicBezTo>
                  <a:cubicBezTo>
                    <a:pt x="88578" y="185166"/>
                    <a:pt x="86644" y="183765"/>
                    <a:pt x="84268" y="182094"/>
                  </a:cubicBezTo>
                  <a:cubicBezTo>
                    <a:pt x="81891" y="180422"/>
                    <a:pt x="79786" y="179079"/>
                    <a:pt x="77953" y="178065"/>
                  </a:cubicBezTo>
                  <a:cubicBezTo>
                    <a:pt x="84392" y="169878"/>
                    <a:pt x="90088" y="160134"/>
                    <a:pt x="95041" y="148833"/>
                  </a:cubicBezTo>
                  <a:cubicBezTo>
                    <a:pt x="99994" y="137531"/>
                    <a:pt x="103975" y="125787"/>
                    <a:pt x="106985" y="113600"/>
                  </a:cubicBezTo>
                  <a:moveTo>
                    <a:pt x="184481" y="112914"/>
                  </a:moveTo>
                  <a:cubicBezTo>
                    <a:pt x="190229" y="124258"/>
                    <a:pt x="195534" y="136202"/>
                    <a:pt x="200397" y="148747"/>
                  </a:cubicBezTo>
                  <a:cubicBezTo>
                    <a:pt x="205259" y="161291"/>
                    <a:pt x="208793" y="172207"/>
                    <a:pt x="210998" y="181494"/>
                  </a:cubicBezTo>
                  <a:lnTo>
                    <a:pt x="197054" y="186523"/>
                  </a:lnTo>
                  <a:cubicBezTo>
                    <a:pt x="195792" y="180464"/>
                    <a:pt x="193870" y="173456"/>
                    <a:pt x="191288" y="165500"/>
                  </a:cubicBezTo>
                  <a:cubicBezTo>
                    <a:pt x="188705" y="157544"/>
                    <a:pt x="185717" y="149335"/>
                    <a:pt x="182321" y="140871"/>
                  </a:cubicBezTo>
                  <a:cubicBezTo>
                    <a:pt x="178926" y="132407"/>
                    <a:pt x="175379" y="124383"/>
                    <a:pt x="171679" y="116800"/>
                  </a:cubicBezTo>
                  <a:moveTo>
                    <a:pt x="234315" y="98526"/>
                  </a:moveTo>
                  <a:lnTo>
                    <a:pt x="336957" y="98526"/>
                  </a:lnTo>
                  <a:lnTo>
                    <a:pt x="336957" y="110613"/>
                  </a:lnTo>
                  <a:lnTo>
                    <a:pt x="294209" y="110613"/>
                  </a:lnTo>
                  <a:lnTo>
                    <a:pt x="294209" y="136017"/>
                  </a:lnTo>
                  <a:lnTo>
                    <a:pt x="332842" y="136017"/>
                  </a:lnTo>
                  <a:lnTo>
                    <a:pt x="332842" y="147875"/>
                  </a:lnTo>
                  <a:lnTo>
                    <a:pt x="294209" y="147875"/>
                  </a:lnTo>
                  <a:lnTo>
                    <a:pt x="294209" y="181037"/>
                  </a:lnTo>
                  <a:cubicBezTo>
                    <a:pt x="303481" y="184932"/>
                    <a:pt x="314082" y="187542"/>
                    <a:pt x="326012" y="188866"/>
                  </a:cubicBezTo>
                  <a:cubicBezTo>
                    <a:pt x="337943" y="190190"/>
                    <a:pt x="351116" y="190857"/>
                    <a:pt x="365532" y="190866"/>
                  </a:cubicBezTo>
                  <a:cubicBezTo>
                    <a:pt x="368046" y="190868"/>
                    <a:pt x="372705" y="190865"/>
                    <a:pt x="379508" y="190859"/>
                  </a:cubicBezTo>
                  <a:cubicBezTo>
                    <a:pt x="386312" y="190853"/>
                    <a:pt x="393893" y="190837"/>
                    <a:pt x="402251" y="190809"/>
                  </a:cubicBezTo>
                  <a:cubicBezTo>
                    <a:pt x="410608" y="190782"/>
                    <a:pt x="418375" y="190737"/>
                    <a:pt x="425550" y="190673"/>
                  </a:cubicBezTo>
                  <a:cubicBezTo>
                    <a:pt x="432725" y="190610"/>
                    <a:pt x="437941" y="190522"/>
                    <a:pt x="441198" y="190409"/>
                  </a:cubicBezTo>
                  <a:cubicBezTo>
                    <a:pt x="440017" y="192205"/>
                    <a:pt x="438893" y="194329"/>
                    <a:pt x="437826" y="196781"/>
                  </a:cubicBezTo>
                  <a:cubicBezTo>
                    <a:pt x="436760" y="199234"/>
                    <a:pt x="435979" y="201530"/>
                    <a:pt x="435483" y="203668"/>
                  </a:cubicBezTo>
                  <a:lnTo>
                    <a:pt x="365303" y="203668"/>
                  </a:lnTo>
                  <a:cubicBezTo>
                    <a:pt x="348703" y="203789"/>
                    <a:pt x="333770" y="202912"/>
                    <a:pt x="320506" y="201035"/>
                  </a:cubicBezTo>
                  <a:cubicBezTo>
                    <a:pt x="307241" y="199158"/>
                    <a:pt x="295577" y="195554"/>
                    <a:pt x="285513" y="190223"/>
                  </a:cubicBezTo>
                  <a:cubicBezTo>
                    <a:pt x="275449" y="184892"/>
                    <a:pt x="266918" y="177105"/>
                    <a:pt x="259919" y="166863"/>
                  </a:cubicBezTo>
                  <a:cubicBezTo>
                    <a:pt x="258218" y="175102"/>
                    <a:pt x="255904" y="182684"/>
                    <a:pt x="252975" y="189609"/>
                  </a:cubicBezTo>
                  <a:cubicBezTo>
                    <a:pt x="250046" y="196534"/>
                    <a:pt x="246417" y="202744"/>
                    <a:pt x="242088" y="208240"/>
                  </a:cubicBezTo>
                  <a:cubicBezTo>
                    <a:pt x="240830" y="207130"/>
                    <a:pt x="239116" y="205806"/>
                    <a:pt x="236944" y="204268"/>
                  </a:cubicBezTo>
                  <a:cubicBezTo>
                    <a:pt x="234773" y="202730"/>
                    <a:pt x="232829" y="201463"/>
                    <a:pt x="231115" y="200468"/>
                  </a:cubicBezTo>
                  <a:cubicBezTo>
                    <a:pt x="238716" y="191581"/>
                    <a:pt x="244031" y="180494"/>
                    <a:pt x="247060" y="167206"/>
                  </a:cubicBezTo>
                  <a:cubicBezTo>
                    <a:pt x="250089" y="153919"/>
                    <a:pt x="251860" y="138946"/>
                    <a:pt x="252375" y="122286"/>
                  </a:cubicBezTo>
                  <a:lnTo>
                    <a:pt x="265405" y="123201"/>
                  </a:lnTo>
                  <a:cubicBezTo>
                    <a:pt x="265172" y="128106"/>
                    <a:pt x="264838" y="132869"/>
                    <a:pt x="264405" y="137488"/>
                  </a:cubicBezTo>
                  <a:cubicBezTo>
                    <a:pt x="263971" y="142108"/>
                    <a:pt x="263467" y="146642"/>
                    <a:pt x="262890" y="151090"/>
                  </a:cubicBezTo>
                  <a:cubicBezTo>
                    <a:pt x="267653" y="160427"/>
                    <a:pt x="273673" y="167813"/>
                    <a:pt x="280950" y="173250"/>
                  </a:cubicBezTo>
                  <a:lnTo>
                    <a:pt x="280950" y="110613"/>
                  </a:lnTo>
                  <a:lnTo>
                    <a:pt x="234315" y="110613"/>
                  </a:lnTo>
                  <a:moveTo>
                    <a:pt x="574701" y="77924"/>
                  </a:moveTo>
                  <a:lnTo>
                    <a:pt x="574701" y="119786"/>
                  </a:lnTo>
                  <a:lnTo>
                    <a:pt x="631622" y="119786"/>
                  </a:lnTo>
                  <a:lnTo>
                    <a:pt x="631622" y="77924"/>
                  </a:lnTo>
                  <a:moveTo>
                    <a:pt x="505435" y="77924"/>
                  </a:moveTo>
                  <a:lnTo>
                    <a:pt x="505435" y="119786"/>
                  </a:lnTo>
                  <a:lnTo>
                    <a:pt x="559842" y="119786"/>
                  </a:lnTo>
                  <a:lnTo>
                    <a:pt x="559842" y="77924"/>
                  </a:lnTo>
                  <a:moveTo>
                    <a:pt x="90297" y="72909"/>
                  </a:moveTo>
                  <a:lnTo>
                    <a:pt x="210998" y="72909"/>
                  </a:lnTo>
                  <a:lnTo>
                    <a:pt x="210998" y="87311"/>
                  </a:lnTo>
                  <a:lnTo>
                    <a:pt x="154763" y="87311"/>
                  </a:lnTo>
                  <a:lnTo>
                    <a:pt x="154763" y="188809"/>
                  </a:lnTo>
                  <a:cubicBezTo>
                    <a:pt x="154815" y="193314"/>
                    <a:pt x="154253" y="196819"/>
                    <a:pt x="153077" y="199325"/>
                  </a:cubicBezTo>
                  <a:cubicBezTo>
                    <a:pt x="151900" y="201830"/>
                    <a:pt x="149795" y="203735"/>
                    <a:pt x="146761" y="205040"/>
                  </a:cubicBezTo>
                  <a:cubicBezTo>
                    <a:pt x="143590" y="206364"/>
                    <a:pt x="139303" y="207202"/>
                    <a:pt x="133903" y="207554"/>
                  </a:cubicBezTo>
                  <a:cubicBezTo>
                    <a:pt x="128502" y="207907"/>
                    <a:pt x="121816" y="208059"/>
                    <a:pt x="113843" y="208011"/>
                  </a:cubicBezTo>
                  <a:cubicBezTo>
                    <a:pt x="113572" y="205649"/>
                    <a:pt x="112972" y="203058"/>
                    <a:pt x="112043" y="200239"/>
                  </a:cubicBezTo>
                  <a:cubicBezTo>
                    <a:pt x="111114" y="197420"/>
                    <a:pt x="110114" y="194829"/>
                    <a:pt x="109043" y="192467"/>
                  </a:cubicBezTo>
                  <a:cubicBezTo>
                    <a:pt x="115343" y="192681"/>
                    <a:pt x="120858" y="192767"/>
                    <a:pt x="125587" y="192724"/>
                  </a:cubicBezTo>
                  <a:cubicBezTo>
                    <a:pt x="130317" y="192681"/>
                    <a:pt x="133488" y="192595"/>
                    <a:pt x="135103" y="192467"/>
                  </a:cubicBezTo>
                  <a:cubicBezTo>
                    <a:pt x="136784" y="192490"/>
                    <a:pt x="137937" y="192214"/>
                    <a:pt x="138560" y="191638"/>
                  </a:cubicBezTo>
                  <a:cubicBezTo>
                    <a:pt x="139184" y="191062"/>
                    <a:pt x="139480" y="190042"/>
                    <a:pt x="139446" y="188580"/>
                  </a:cubicBezTo>
                  <a:lnTo>
                    <a:pt x="139446" y="87311"/>
                  </a:lnTo>
                  <a:lnTo>
                    <a:pt x="90297" y="87311"/>
                  </a:lnTo>
                  <a:moveTo>
                    <a:pt x="381305" y="69937"/>
                  </a:moveTo>
                  <a:lnTo>
                    <a:pt x="394335" y="69937"/>
                  </a:lnTo>
                  <a:cubicBezTo>
                    <a:pt x="394047" y="91400"/>
                    <a:pt x="392464" y="109637"/>
                    <a:pt x="389585" y="124649"/>
                  </a:cubicBezTo>
                  <a:cubicBezTo>
                    <a:pt x="386707" y="139660"/>
                    <a:pt x="381060" y="152055"/>
                    <a:pt x="372644" y="161834"/>
                  </a:cubicBezTo>
                  <a:cubicBezTo>
                    <a:pt x="364228" y="171613"/>
                    <a:pt x="351570" y="179386"/>
                    <a:pt x="334671" y="185151"/>
                  </a:cubicBezTo>
                  <a:cubicBezTo>
                    <a:pt x="333928" y="183565"/>
                    <a:pt x="332842" y="181765"/>
                    <a:pt x="331413" y="179751"/>
                  </a:cubicBezTo>
                  <a:cubicBezTo>
                    <a:pt x="329984" y="177736"/>
                    <a:pt x="328556" y="176107"/>
                    <a:pt x="327127" y="174864"/>
                  </a:cubicBezTo>
                  <a:cubicBezTo>
                    <a:pt x="342811" y="169861"/>
                    <a:pt x="354470" y="162977"/>
                    <a:pt x="362103" y="154214"/>
                  </a:cubicBezTo>
                  <a:cubicBezTo>
                    <a:pt x="369735" y="145451"/>
                    <a:pt x="374790" y="134199"/>
                    <a:pt x="377267" y="120458"/>
                  </a:cubicBezTo>
                  <a:cubicBezTo>
                    <a:pt x="379743" y="106716"/>
                    <a:pt x="381089" y="89876"/>
                    <a:pt x="381305" y="69937"/>
                  </a:cubicBezTo>
                  <a:moveTo>
                    <a:pt x="261976" y="50949"/>
                  </a:moveTo>
                  <a:lnTo>
                    <a:pt x="261976" y="69494"/>
                  </a:lnTo>
                  <a:lnTo>
                    <a:pt x="310896" y="69494"/>
                  </a:lnTo>
                  <a:lnTo>
                    <a:pt x="310896" y="50949"/>
                  </a:lnTo>
                  <a:moveTo>
                    <a:pt x="527609" y="34718"/>
                  </a:moveTo>
                  <a:cubicBezTo>
                    <a:pt x="523813" y="39876"/>
                    <a:pt x="519746" y="44891"/>
                    <a:pt x="515408" y="49763"/>
                  </a:cubicBezTo>
                  <a:cubicBezTo>
                    <a:pt x="511069" y="54635"/>
                    <a:pt x="506602" y="59307"/>
                    <a:pt x="502006" y="63779"/>
                  </a:cubicBezTo>
                  <a:lnTo>
                    <a:pt x="564185" y="63779"/>
                  </a:lnTo>
                  <a:cubicBezTo>
                    <a:pt x="568576" y="59694"/>
                    <a:pt x="572881" y="55107"/>
                    <a:pt x="577101" y="50021"/>
                  </a:cubicBezTo>
                  <a:cubicBezTo>
                    <a:pt x="581321" y="44934"/>
                    <a:pt x="585169" y="39833"/>
                    <a:pt x="588645" y="34718"/>
                  </a:cubicBezTo>
                  <a:moveTo>
                    <a:pt x="261976" y="21688"/>
                  </a:moveTo>
                  <a:lnTo>
                    <a:pt x="261976" y="40005"/>
                  </a:lnTo>
                  <a:lnTo>
                    <a:pt x="310896" y="40005"/>
                  </a:lnTo>
                  <a:lnTo>
                    <a:pt x="310896" y="21688"/>
                  </a:lnTo>
                  <a:moveTo>
                    <a:pt x="100127" y="18731"/>
                  </a:moveTo>
                  <a:lnTo>
                    <a:pt x="198882" y="18731"/>
                  </a:lnTo>
                  <a:lnTo>
                    <a:pt x="198882" y="32904"/>
                  </a:lnTo>
                  <a:lnTo>
                    <a:pt x="100127" y="32904"/>
                  </a:lnTo>
                  <a:moveTo>
                    <a:pt x="336499" y="11187"/>
                  </a:moveTo>
                  <a:lnTo>
                    <a:pt x="439598" y="11187"/>
                  </a:lnTo>
                  <a:lnTo>
                    <a:pt x="439598" y="23760"/>
                  </a:lnTo>
                  <a:lnTo>
                    <a:pt x="393649" y="23760"/>
                  </a:lnTo>
                  <a:cubicBezTo>
                    <a:pt x="392159" y="27798"/>
                    <a:pt x="390682" y="31780"/>
                    <a:pt x="389220" y="35704"/>
                  </a:cubicBezTo>
                  <a:cubicBezTo>
                    <a:pt x="387758" y="39628"/>
                    <a:pt x="386339" y="43267"/>
                    <a:pt x="384963" y="46620"/>
                  </a:cubicBezTo>
                  <a:lnTo>
                    <a:pt x="428168" y="46620"/>
                  </a:lnTo>
                  <a:lnTo>
                    <a:pt x="428168" y="141946"/>
                  </a:lnTo>
                  <a:lnTo>
                    <a:pt x="414452" y="141946"/>
                  </a:lnTo>
                  <a:lnTo>
                    <a:pt x="414452" y="58507"/>
                  </a:lnTo>
                  <a:lnTo>
                    <a:pt x="359131" y="58507"/>
                  </a:lnTo>
                  <a:lnTo>
                    <a:pt x="359131" y="142402"/>
                  </a:lnTo>
                  <a:lnTo>
                    <a:pt x="346101" y="142402"/>
                  </a:lnTo>
                  <a:lnTo>
                    <a:pt x="346101" y="46620"/>
                  </a:lnTo>
                  <a:lnTo>
                    <a:pt x="371018" y="46620"/>
                  </a:lnTo>
                  <a:cubicBezTo>
                    <a:pt x="372394" y="43238"/>
                    <a:pt x="373699" y="39543"/>
                    <a:pt x="374933" y="35533"/>
                  </a:cubicBezTo>
                  <a:cubicBezTo>
                    <a:pt x="376166" y="31523"/>
                    <a:pt x="377300" y="27598"/>
                    <a:pt x="378333" y="23760"/>
                  </a:cubicBezTo>
                  <a:lnTo>
                    <a:pt x="336499" y="23760"/>
                  </a:lnTo>
                  <a:moveTo>
                    <a:pt x="248260" y="10287"/>
                  </a:moveTo>
                  <a:lnTo>
                    <a:pt x="325069" y="10287"/>
                  </a:lnTo>
                  <a:lnTo>
                    <a:pt x="325069" y="80895"/>
                  </a:lnTo>
                  <a:lnTo>
                    <a:pt x="248260" y="80895"/>
                  </a:lnTo>
                  <a:moveTo>
                    <a:pt x="41377" y="671"/>
                  </a:moveTo>
                  <a:lnTo>
                    <a:pt x="56465" y="671"/>
                  </a:lnTo>
                  <a:lnTo>
                    <a:pt x="56465" y="49363"/>
                  </a:lnTo>
                  <a:lnTo>
                    <a:pt x="86868" y="49363"/>
                  </a:lnTo>
                  <a:lnTo>
                    <a:pt x="86868" y="63765"/>
                  </a:lnTo>
                  <a:lnTo>
                    <a:pt x="56465" y="63765"/>
                  </a:lnTo>
                  <a:lnTo>
                    <a:pt x="56465" y="69937"/>
                  </a:lnTo>
                  <a:cubicBezTo>
                    <a:pt x="58923" y="72899"/>
                    <a:pt x="62287" y="77059"/>
                    <a:pt x="66557" y="82417"/>
                  </a:cubicBezTo>
                  <a:cubicBezTo>
                    <a:pt x="70827" y="87775"/>
                    <a:pt x="74970" y="93018"/>
                    <a:pt x="78986" y="98148"/>
                  </a:cubicBezTo>
                  <a:cubicBezTo>
                    <a:pt x="83002" y="103277"/>
                    <a:pt x="85858" y="106980"/>
                    <a:pt x="87554" y="109256"/>
                  </a:cubicBezTo>
                  <a:lnTo>
                    <a:pt x="78182" y="121372"/>
                  </a:lnTo>
                  <a:cubicBezTo>
                    <a:pt x="76062" y="117376"/>
                    <a:pt x="72928" y="112223"/>
                    <a:pt x="68780" y="105913"/>
                  </a:cubicBezTo>
                  <a:cubicBezTo>
                    <a:pt x="64632" y="99603"/>
                    <a:pt x="60527" y="93478"/>
                    <a:pt x="56465" y="87539"/>
                  </a:cubicBezTo>
                  <a:lnTo>
                    <a:pt x="56465" y="208469"/>
                  </a:lnTo>
                  <a:lnTo>
                    <a:pt x="41377" y="208469"/>
                  </a:lnTo>
                  <a:lnTo>
                    <a:pt x="41377" y="92111"/>
                  </a:lnTo>
                  <a:cubicBezTo>
                    <a:pt x="37081" y="104784"/>
                    <a:pt x="32128" y="116814"/>
                    <a:pt x="26518" y="128201"/>
                  </a:cubicBezTo>
                  <a:cubicBezTo>
                    <a:pt x="20908" y="139588"/>
                    <a:pt x="15040" y="149047"/>
                    <a:pt x="8916" y="156576"/>
                  </a:cubicBezTo>
                  <a:cubicBezTo>
                    <a:pt x="7916" y="154519"/>
                    <a:pt x="6544" y="152176"/>
                    <a:pt x="4801" y="149547"/>
                  </a:cubicBezTo>
                  <a:cubicBezTo>
                    <a:pt x="3058" y="146918"/>
                    <a:pt x="1458" y="144689"/>
                    <a:pt x="0" y="142860"/>
                  </a:cubicBezTo>
                  <a:cubicBezTo>
                    <a:pt x="5007" y="136948"/>
                    <a:pt x="9929" y="129672"/>
                    <a:pt x="14766" y="121033"/>
                  </a:cubicBezTo>
                  <a:cubicBezTo>
                    <a:pt x="19603" y="112394"/>
                    <a:pt x="24034" y="103121"/>
                    <a:pt x="28059" y="93212"/>
                  </a:cubicBezTo>
                  <a:cubicBezTo>
                    <a:pt x="32083" y="83303"/>
                    <a:pt x="35380" y="73487"/>
                    <a:pt x="37948" y="63765"/>
                  </a:cubicBezTo>
                  <a:lnTo>
                    <a:pt x="6173" y="63765"/>
                  </a:lnTo>
                  <a:lnTo>
                    <a:pt x="6173" y="49363"/>
                  </a:lnTo>
                  <a:lnTo>
                    <a:pt x="41377" y="49363"/>
                  </a:lnTo>
                  <a:moveTo>
                    <a:pt x="532638" y="0"/>
                  </a:moveTo>
                  <a:lnTo>
                    <a:pt x="546354" y="5029"/>
                  </a:lnTo>
                  <a:cubicBezTo>
                    <a:pt x="544987" y="7758"/>
                    <a:pt x="543549" y="10415"/>
                    <a:pt x="542039" y="13001"/>
                  </a:cubicBezTo>
                  <a:cubicBezTo>
                    <a:pt x="540530" y="15587"/>
                    <a:pt x="538920" y="18188"/>
                    <a:pt x="537210" y="20802"/>
                  </a:cubicBezTo>
                  <a:lnTo>
                    <a:pt x="598704" y="20802"/>
                  </a:lnTo>
                  <a:lnTo>
                    <a:pt x="601904" y="19888"/>
                  </a:lnTo>
                  <a:lnTo>
                    <a:pt x="611734" y="27190"/>
                  </a:lnTo>
                  <a:cubicBezTo>
                    <a:pt x="607781" y="33324"/>
                    <a:pt x="603285" y="39562"/>
                    <a:pt x="598247" y="45905"/>
                  </a:cubicBezTo>
                  <a:cubicBezTo>
                    <a:pt x="593208" y="52248"/>
                    <a:pt x="588026" y="58206"/>
                    <a:pt x="582702" y="63779"/>
                  </a:cubicBezTo>
                  <a:lnTo>
                    <a:pt x="646710" y="63779"/>
                  </a:lnTo>
                  <a:lnTo>
                    <a:pt x="646710" y="144909"/>
                  </a:lnTo>
                  <a:lnTo>
                    <a:pt x="631622" y="144909"/>
                  </a:lnTo>
                  <a:lnTo>
                    <a:pt x="631622" y="134159"/>
                  </a:lnTo>
                  <a:lnTo>
                    <a:pt x="505435" y="134159"/>
                  </a:lnTo>
                  <a:lnTo>
                    <a:pt x="505435" y="174184"/>
                  </a:lnTo>
                  <a:cubicBezTo>
                    <a:pt x="505130" y="180693"/>
                    <a:pt x="506997" y="185172"/>
                    <a:pt x="511036" y="187621"/>
                  </a:cubicBezTo>
                  <a:cubicBezTo>
                    <a:pt x="515074" y="190070"/>
                    <a:pt x="523113" y="191233"/>
                    <a:pt x="535153" y="191109"/>
                  </a:cubicBezTo>
                  <a:lnTo>
                    <a:pt x="626364" y="191109"/>
                  </a:lnTo>
                  <a:cubicBezTo>
                    <a:pt x="633866" y="191219"/>
                    <a:pt x="639538" y="190288"/>
                    <a:pt x="643382" y="188314"/>
                  </a:cubicBezTo>
                  <a:cubicBezTo>
                    <a:pt x="647226" y="186340"/>
                    <a:pt x="649952" y="182664"/>
                    <a:pt x="651561" y="177285"/>
                  </a:cubicBezTo>
                  <a:cubicBezTo>
                    <a:pt x="653170" y="171906"/>
                    <a:pt x="654372" y="164163"/>
                    <a:pt x="655168" y="154057"/>
                  </a:cubicBezTo>
                  <a:cubicBezTo>
                    <a:pt x="657301" y="155439"/>
                    <a:pt x="659721" y="156621"/>
                    <a:pt x="662426" y="157602"/>
                  </a:cubicBezTo>
                  <a:cubicBezTo>
                    <a:pt x="665131" y="158584"/>
                    <a:pt x="667665" y="159308"/>
                    <a:pt x="670027" y="159775"/>
                  </a:cubicBezTo>
                  <a:cubicBezTo>
                    <a:pt x="668883" y="171419"/>
                    <a:pt x="667006" y="180546"/>
                    <a:pt x="664397" y="187157"/>
                  </a:cubicBezTo>
                  <a:cubicBezTo>
                    <a:pt x="661787" y="193767"/>
                    <a:pt x="657540" y="198421"/>
                    <a:pt x="651654" y="201119"/>
                  </a:cubicBezTo>
                  <a:cubicBezTo>
                    <a:pt x="645769" y="203816"/>
                    <a:pt x="637339" y="205119"/>
                    <a:pt x="626364" y="205025"/>
                  </a:cubicBezTo>
                  <a:lnTo>
                    <a:pt x="536525" y="205025"/>
                  </a:lnTo>
                  <a:cubicBezTo>
                    <a:pt x="519418" y="205302"/>
                    <a:pt x="507454" y="203266"/>
                    <a:pt x="500634" y="198917"/>
                  </a:cubicBezTo>
                  <a:cubicBezTo>
                    <a:pt x="493814" y="194569"/>
                    <a:pt x="490538" y="186248"/>
                    <a:pt x="490805" y="173956"/>
                  </a:cubicBezTo>
                  <a:lnTo>
                    <a:pt x="490805" y="74045"/>
                  </a:lnTo>
                  <a:cubicBezTo>
                    <a:pt x="487352" y="77124"/>
                    <a:pt x="483799" y="80047"/>
                    <a:pt x="480146" y="82815"/>
                  </a:cubicBezTo>
                  <a:cubicBezTo>
                    <a:pt x="476493" y="85582"/>
                    <a:pt x="472883" y="88222"/>
                    <a:pt x="469316" y="90734"/>
                  </a:cubicBezTo>
                  <a:cubicBezTo>
                    <a:pt x="468535" y="88856"/>
                    <a:pt x="467297" y="86492"/>
                    <a:pt x="465601" y="83643"/>
                  </a:cubicBezTo>
                  <a:cubicBezTo>
                    <a:pt x="463906" y="80793"/>
                    <a:pt x="462325" y="78431"/>
                    <a:pt x="460858" y="76555"/>
                  </a:cubicBezTo>
                  <a:cubicBezTo>
                    <a:pt x="475164" y="67715"/>
                    <a:pt x="488671" y="56670"/>
                    <a:pt x="501377" y="43421"/>
                  </a:cubicBezTo>
                  <a:cubicBezTo>
                    <a:pt x="514084" y="30171"/>
                    <a:pt x="524504" y="15697"/>
                    <a:pt x="532638" y="0"/>
                  </a:cubicBezTo>
                </a:path>
              </a:pathLst>
            </a:custGeom>
            <a:solidFill>
              <a:schemeClr val="accent1">
                <a:alpha val="100000"/>
              </a:schemeClr>
            </a:solidFill>
            <a:ln w="9525">
              <a:solidFill>
                <a:srgbClr val="FFFFFF">
                  <a:alpha val="0"/>
                </a:srgbClr>
              </a:solidFill>
            </a:ln>
          </p:spPr>
          <p:txBody>
            <a:bodyPr anchor="ctr"/>
            <a:lstStyle/>
            <a:p>
              <a:pPr marL="0" algn="ctr"/>
              <a:endParaRPr>
                <a:solidFill>
                  <a:schemeClr val="bg1"/>
                </a:solidFill>
                <a:latin typeface="+mn-lt"/>
                <a:ea typeface="+mn-ea"/>
              </a:endParaRPr>
            </a:p>
          </p:txBody>
        </p:sp>
        <p:sp>
          <p:nvSpPr>
            <p:cNvPr id="10" name="形状8"/>
            <p:cNvSpPr txBox="1"/>
            <p:nvPr/>
          </p:nvSpPr>
          <p:spPr>
            <a:xfrm>
              <a:off x="201802" y="3562000"/>
              <a:ext cx="720000" cy="540000"/>
            </a:xfrm>
            <a:prstGeom prst="rect">
              <a:avLst/>
            </a:prstGeom>
            <a:solidFill>
              <a:schemeClr val="accent2">
                <a:alpha val="100000"/>
              </a:schemeClr>
            </a:solidFill>
            <a:ln w="9525">
              <a:solidFill>
                <a:srgbClr val="FFFFFF">
                  <a:alpha val="0"/>
                </a:srgbClr>
              </a:solidFill>
            </a:ln>
          </p:spPr>
          <p:txBody>
            <a:bodyPr anchor="ctr"/>
            <a:lstStyle/>
            <a:p>
              <a:pPr marL="0" algn="ctr"/>
              <a:endParaRPr>
                <a:solidFill>
                  <a:schemeClr val="tx1"/>
                </a:solidFill>
                <a:latin typeface="+mn-lt"/>
                <a:ea typeface="+mn-ea"/>
              </a:endParaRPr>
            </a:p>
          </p:txBody>
        </p:sp>
        <p:sp>
          <p:nvSpPr>
            <p:cNvPr id="11" name="形状9"/>
            <p:cNvSpPr txBox="1"/>
            <p:nvPr/>
          </p:nvSpPr>
          <p:spPr>
            <a:xfrm>
              <a:off x="231032" y="4162838"/>
              <a:ext cx="662711" cy="208240"/>
            </a:xfrm>
            <a:custGeom>
              <a:avLst/>
              <a:gdLst/>
              <a:ahLst/>
              <a:cxnLst/>
              <a:rect l="l" t="t" r="r" b="b"/>
              <a:pathLst>
                <a:path w="662711" h="208240">
                  <a:moveTo>
                    <a:pt x="390448" y="140117"/>
                  </a:moveTo>
                  <a:cubicBezTo>
                    <a:pt x="397806" y="145223"/>
                    <a:pt x="405322" y="150900"/>
                    <a:pt x="412994" y="157148"/>
                  </a:cubicBezTo>
                  <a:cubicBezTo>
                    <a:pt x="420666" y="163396"/>
                    <a:pt x="426867" y="169073"/>
                    <a:pt x="431596" y="174179"/>
                  </a:cubicBezTo>
                  <a:lnTo>
                    <a:pt x="422224" y="183323"/>
                  </a:lnTo>
                  <a:cubicBezTo>
                    <a:pt x="417733" y="178298"/>
                    <a:pt x="411684" y="172517"/>
                    <a:pt x="404079" y="165978"/>
                  </a:cubicBezTo>
                  <a:cubicBezTo>
                    <a:pt x="396473" y="159439"/>
                    <a:pt x="388881" y="153486"/>
                    <a:pt x="381304" y="148118"/>
                  </a:cubicBezTo>
                  <a:moveTo>
                    <a:pt x="226999" y="98526"/>
                  </a:moveTo>
                  <a:lnTo>
                    <a:pt x="329641" y="98526"/>
                  </a:lnTo>
                  <a:lnTo>
                    <a:pt x="329641" y="110614"/>
                  </a:lnTo>
                  <a:lnTo>
                    <a:pt x="286893" y="110614"/>
                  </a:lnTo>
                  <a:lnTo>
                    <a:pt x="286893" y="136017"/>
                  </a:lnTo>
                  <a:lnTo>
                    <a:pt x="325526" y="136017"/>
                  </a:lnTo>
                  <a:lnTo>
                    <a:pt x="325526" y="147875"/>
                  </a:lnTo>
                  <a:lnTo>
                    <a:pt x="286893" y="147875"/>
                  </a:lnTo>
                  <a:lnTo>
                    <a:pt x="286893" y="181037"/>
                  </a:lnTo>
                  <a:cubicBezTo>
                    <a:pt x="296165" y="184932"/>
                    <a:pt x="306766" y="187542"/>
                    <a:pt x="318696" y="188866"/>
                  </a:cubicBezTo>
                  <a:cubicBezTo>
                    <a:pt x="330627" y="190190"/>
                    <a:pt x="343800" y="190857"/>
                    <a:pt x="358216" y="190866"/>
                  </a:cubicBezTo>
                  <a:cubicBezTo>
                    <a:pt x="360730" y="190868"/>
                    <a:pt x="365389" y="190865"/>
                    <a:pt x="372192" y="190859"/>
                  </a:cubicBezTo>
                  <a:cubicBezTo>
                    <a:pt x="378996" y="190853"/>
                    <a:pt x="386577" y="190837"/>
                    <a:pt x="394935" y="190809"/>
                  </a:cubicBezTo>
                  <a:cubicBezTo>
                    <a:pt x="403292" y="190782"/>
                    <a:pt x="411059" y="190737"/>
                    <a:pt x="418234" y="190674"/>
                  </a:cubicBezTo>
                  <a:cubicBezTo>
                    <a:pt x="425409" y="190610"/>
                    <a:pt x="430625" y="190522"/>
                    <a:pt x="433882" y="190409"/>
                  </a:cubicBezTo>
                  <a:cubicBezTo>
                    <a:pt x="432701" y="192205"/>
                    <a:pt x="431577" y="194329"/>
                    <a:pt x="430510" y="196781"/>
                  </a:cubicBezTo>
                  <a:cubicBezTo>
                    <a:pt x="429444" y="199234"/>
                    <a:pt x="428663" y="201530"/>
                    <a:pt x="428167" y="203668"/>
                  </a:cubicBezTo>
                  <a:lnTo>
                    <a:pt x="357987" y="203668"/>
                  </a:lnTo>
                  <a:cubicBezTo>
                    <a:pt x="341387" y="203789"/>
                    <a:pt x="326454" y="202912"/>
                    <a:pt x="313190" y="201035"/>
                  </a:cubicBezTo>
                  <a:cubicBezTo>
                    <a:pt x="299925" y="199158"/>
                    <a:pt x="288261" y="195554"/>
                    <a:pt x="278197" y="190223"/>
                  </a:cubicBezTo>
                  <a:cubicBezTo>
                    <a:pt x="268133" y="184892"/>
                    <a:pt x="259602" y="177105"/>
                    <a:pt x="252603" y="166863"/>
                  </a:cubicBezTo>
                  <a:cubicBezTo>
                    <a:pt x="250902" y="175103"/>
                    <a:pt x="248588" y="182684"/>
                    <a:pt x="245659" y="189609"/>
                  </a:cubicBezTo>
                  <a:cubicBezTo>
                    <a:pt x="242730" y="196534"/>
                    <a:pt x="239101" y="202744"/>
                    <a:pt x="234772" y="208240"/>
                  </a:cubicBezTo>
                  <a:cubicBezTo>
                    <a:pt x="233514" y="207130"/>
                    <a:pt x="231800" y="205806"/>
                    <a:pt x="229628" y="204268"/>
                  </a:cubicBezTo>
                  <a:cubicBezTo>
                    <a:pt x="227457" y="202730"/>
                    <a:pt x="225513" y="201463"/>
                    <a:pt x="223799" y="200468"/>
                  </a:cubicBezTo>
                  <a:cubicBezTo>
                    <a:pt x="231400" y="191581"/>
                    <a:pt x="236715" y="180494"/>
                    <a:pt x="239744" y="167206"/>
                  </a:cubicBezTo>
                  <a:cubicBezTo>
                    <a:pt x="242773" y="153919"/>
                    <a:pt x="244544" y="138946"/>
                    <a:pt x="245059" y="122286"/>
                  </a:cubicBezTo>
                  <a:lnTo>
                    <a:pt x="258089" y="123201"/>
                  </a:lnTo>
                  <a:cubicBezTo>
                    <a:pt x="257856" y="128106"/>
                    <a:pt x="257522" y="132869"/>
                    <a:pt x="257089" y="137488"/>
                  </a:cubicBezTo>
                  <a:cubicBezTo>
                    <a:pt x="256655" y="142108"/>
                    <a:pt x="256151" y="146642"/>
                    <a:pt x="255574" y="151090"/>
                  </a:cubicBezTo>
                  <a:cubicBezTo>
                    <a:pt x="260337" y="160427"/>
                    <a:pt x="266357" y="167814"/>
                    <a:pt x="273634" y="173250"/>
                  </a:cubicBezTo>
                  <a:lnTo>
                    <a:pt x="273634" y="110614"/>
                  </a:lnTo>
                  <a:lnTo>
                    <a:pt x="226999" y="110614"/>
                  </a:lnTo>
                  <a:moveTo>
                    <a:pt x="567385" y="77924"/>
                  </a:moveTo>
                  <a:lnTo>
                    <a:pt x="567385" y="119786"/>
                  </a:lnTo>
                  <a:lnTo>
                    <a:pt x="624306" y="119786"/>
                  </a:lnTo>
                  <a:lnTo>
                    <a:pt x="624306" y="77924"/>
                  </a:lnTo>
                  <a:moveTo>
                    <a:pt x="498119" y="77924"/>
                  </a:moveTo>
                  <a:lnTo>
                    <a:pt x="498119" y="119786"/>
                  </a:lnTo>
                  <a:lnTo>
                    <a:pt x="552526" y="119786"/>
                  </a:lnTo>
                  <a:lnTo>
                    <a:pt x="552526" y="77924"/>
                  </a:lnTo>
                  <a:moveTo>
                    <a:pt x="373989" y="69937"/>
                  </a:moveTo>
                  <a:lnTo>
                    <a:pt x="387019" y="69937"/>
                  </a:lnTo>
                  <a:cubicBezTo>
                    <a:pt x="386731" y="91400"/>
                    <a:pt x="385148" y="109637"/>
                    <a:pt x="382269" y="124649"/>
                  </a:cubicBezTo>
                  <a:cubicBezTo>
                    <a:pt x="379391" y="139660"/>
                    <a:pt x="373744" y="152055"/>
                    <a:pt x="365328" y="161834"/>
                  </a:cubicBezTo>
                  <a:cubicBezTo>
                    <a:pt x="356912" y="171613"/>
                    <a:pt x="344254" y="179386"/>
                    <a:pt x="327355" y="185151"/>
                  </a:cubicBezTo>
                  <a:cubicBezTo>
                    <a:pt x="326612" y="183566"/>
                    <a:pt x="325526" y="181765"/>
                    <a:pt x="324097" y="179751"/>
                  </a:cubicBezTo>
                  <a:cubicBezTo>
                    <a:pt x="322668" y="177736"/>
                    <a:pt x="321240" y="176107"/>
                    <a:pt x="319811" y="174864"/>
                  </a:cubicBezTo>
                  <a:cubicBezTo>
                    <a:pt x="335495" y="169861"/>
                    <a:pt x="347154" y="162977"/>
                    <a:pt x="354787" y="154214"/>
                  </a:cubicBezTo>
                  <a:cubicBezTo>
                    <a:pt x="362419" y="145451"/>
                    <a:pt x="367474" y="134199"/>
                    <a:pt x="369951" y="120458"/>
                  </a:cubicBezTo>
                  <a:cubicBezTo>
                    <a:pt x="372427" y="106716"/>
                    <a:pt x="373773" y="89876"/>
                    <a:pt x="373989" y="69937"/>
                  </a:cubicBezTo>
                  <a:moveTo>
                    <a:pt x="254660" y="50949"/>
                  </a:moveTo>
                  <a:lnTo>
                    <a:pt x="254660" y="69494"/>
                  </a:lnTo>
                  <a:lnTo>
                    <a:pt x="303580" y="69494"/>
                  </a:lnTo>
                  <a:lnTo>
                    <a:pt x="303580" y="50949"/>
                  </a:lnTo>
                  <a:moveTo>
                    <a:pt x="520293" y="34718"/>
                  </a:moveTo>
                  <a:cubicBezTo>
                    <a:pt x="516497" y="39876"/>
                    <a:pt x="512430" y="44891"/>
                    <a:pt x="508092" y="49764"/>
                  </a:cubicBezTo>
                  <a:cubicBezTo>
                    <a:pt x="503753" y="54636"/>
                    <a:pt x="499286" y="59307"/>
                    <a:pt x="494690" y="63779"/>
                  </a:cubicBezTo>
                  <a:lnTo>
                    <a:pt x="556869" y="63779"/>
                  </a:lnTo>
                  <a:cubicBezTo>
                    <a:pt x="561260" y="59694"/>
                    <a:pt x="565565" y="55108"/>
                    <a:pt x="569785" y="50021"/>
                  </a:cubicBezTo>
                  <a:cubicBezTo>
                    <a:pt x="574005" y="44934"/>
                    <a:pt x="577853" y="39833"/>
                    <a:pt x="581329" y="34718"/>
                  </a:cubicBezTo>
                  <a:moveTo>
                    <a:pt x="254660" y="21688"/>
                  </a:moveTo>
                  <a:lnTo>
                    <a:pt x="254660" y="40005"/>
                  </a:lnTo>
                  <a:lnTo>
                    <a:pt x="303580" y="40005"/>
                  </a:lnTo>
                  <a:lnTo>
                    <a:pt x="303580" y="21688"/>
                  </a:lnTo>
                  <a:moveTo>
                    <a:pt x="329183" y="11187"/>
                  </a:moveTo>
                  <a:lnTo>
                    <a:pt x="432282" y="11187"/>
                  </a:lnTo>
                  <a:lnTo>
                    <a:pt x="432282" y="23760"/>
                  </a:lnTo>
                  <a:lnTo>
                    <a:pt x="386333" y="23760"/>
                  </a:lnTo>
                  <a:cubicBezTo>
                    <a:pt x="384843" y="27798"/>
                    <a:pt x="383366" y="31780"/>
                    <a:pt x="381904" y="35704"/>
                  </a:cubicBezTo>
                  <a:cubicBezTo>
                    <a:pt x="380442" y="39628"/>
                    <a:pt x="379023" y="43267"/>
                    <a:pt x="377647" y="46620"/>
                  </a:cubicBezTo>
                  <a:lnTo>
                    <a:pt x="420852" y="46620"/>
                  </a:lnTo>
                  <a:lnTo>
                    <a:pt x="420852" y="141946"/>
                  </a:lnTo>
                  <a:lnTo>
                    <a:pt x="407136" y="141946"/>
                  </a:lnTo>
                  <a:lnTo>
                    <a:pt x="407136" y="58507"/>
                  </a:lnTo>
                  <a:lnTo>
                    <a:pt x="351815" y="58507"/>
                  </a:lnTo>
                  <a:lnTo>
                    <a:pt x="351815" y="142402"/>
                  </a:lnTo>
                  <a:lnTo>
                    <a:pt x="338785" y="142402"/>
                  </a:lnTo>
                  <a:lnTo>
                    <a:pt x="338785" y="46620"/>
                  </a:lnTo>
                  <a:lnTo>
                    <a:pt x="363702" y="46620"/>
                  </a:lnTo>
                  <a:cubicBezTo>
                    <a:pt x="365078" y="43238"/>
                    <a:pt x="366383" y="39543"/>
                    <a:pt x="367617" y="35533"/>
                  </a:cubicBezTo>
                  <a:cubicBezTo>
                    <a:pt x="368850" y="31523"/>
                    <a:pt x="369984" y="27598"/>
                    <a:pt x="371017" y="23760"/>
                  </a:cubicBezTo>
                  <a:lnTo>
                    <a:pt x="329183" y="23760"/>
                  </a:lnTo>
                  <a:moveTo>
                    <a:pt x="240944" y="10287"/>
                  </a:moveTo>
                  <a:lnTo>
                    <a:pt x="317753" y="10287"/>
                  </a:lnTo>
                  <a:lnTo>
                    <a:pt x="317753" y="80896"/>
                  </a:lnTo>
                  <a:lnTo>
                    <a:pt x="240944" y="80896"/>
                  </a:lnTo>
                  <a:moveTo>
                    <a:pt x="85496" y="1586"/>
                  </a:moveTo>
                  <a:cubicBezTo>
                    <a:pt x="93187" y="7167"/>
                    <a:pt x="100893" y="13377"/>
                    <a:pt x="108613" y="20217"/>
                  </a:cubicBezTo>
                  <a:cubicBezTo>
                    <a:pt x="116333" y="27055"/>
                    <a:pt x="122496" y="33266"/>
                    <a:pt x="127101" y="38847"/>
                  </a:cubicBezTo>
                  <a:lnTo>
                    <a:pt x="116357" y="46620"/>
                  </a:lnTo>
                  <a:lnTo>
                    <a:pt x="190881" y="46620"/>
                  </a:lnTo>
                  <a:lnTo>
                    <a:pt x="190881" y="61250"/>
                  </a:lnTo>
                  <a:lnTo>
                    <a:pt x="108585" y="61250"/>
                  </a:lnTo>
                  <a:lnTo>
                    <a:pt x="108585" y="113371"/>
                  </a:lnTo>
                  <a:lnTo>
                    <a:pt x="181508" y="113371"/>
                  </a:lnTo>
                  <a:lnTo>
                    <a:pt x="181508" y="128001"/>
                  </a:lnTo>
                  <a:lnTo>
                    <a:pt x="108585" y="128001"/>
                  </a:lnTo>
                  <a:lnTo>
                    <a:pt x="108585" y="186294"/>
                  </a:lnTo>
                  <a:lnTo>
                    <a:pt x="202311" y="186294"/>
                  </a:lnTo>
                  <a:lnTo>
                    <a:pt x="202311" y="201153"/>
                  </a:lnTo>
                  <a:lnTo>
                    <a:pt x="0" y="201153"/>
                  </a:lnTo>
                  <a:lnTo>
                    <a:pt x="0" y="186294"/>
                  </a:lnTo>
                  <a:lnTo>
                    <a:pt x="92583" y="186294"/>
                  </a:lnTo>
                  <a:lnTo>
                    <a:pt x="92583" y="128001"/>
                  </a:lnTo>
                  <a:lnTo>
                    <a:pt x="20802" y="128001"/>
                  </a:lnTo>
                  <a:lnTo>
                    <a:pt x="20802" y="113371"/>
                  </a:lnTo>
                  <a:lnTo>
                    <a:pt x="92583" y="113371"/>
                  </a:lnTo>
                  <a:lnTo>
                    <a:pt x="92583" y="61250"/>
                  </a:lnTo>
                  <a:lnTo>
                    <a:pt x="10744" y="61250"/>
                  </a:lnTo>
                  <a:lnTo>
                    <a:pt x="10744" y="46620"/>
                  </a:lnTo>
                  <a:lnTo>
                    <a:pt x="113157" y="46620"/>
                  </a:lnTo>
                  <a:cubicBezTo>
                    <a:pt x="108475" y="41067"/>
                    <a:pt x="102465" y="34971"/>
                    <a:pt x="95126" y="28332"/>
                  </a:cubicBezTo>
                  <a:cubicBezTo>
                    <a:pt x="87787" y="21693"/>
                    <a:pt x="80462" y="15597"/>
                    <a:pt x="73152" y="10044"/>
                  </a:cubicBezTo>
                  <a:moveTo>
                    <a:pt x="525322" y="0"/>
                  </a:moveTo>
                  <a:lnTo>
                    <a:pt x="539038" y="5029"/>
                  </a:lnTo>
                  <a:cubicBezTo>
                    <a:pt x="537671" y="7758"/>
                    <a:pt x="536233" y="10415"/>
                    <a:pt x="534723" y="13001"/>
                  </a:cubicBezTo>
                  <a:cubicBezTo>
                    <a:pt x="533214" y="15587"/>
                    <a:pt x="531604" y="18188"/>
                    <a:pt x="529894" y="20802"/>
                  </a:cubicBezTo>
                  <a:lnTo>
                    <a:pt x="591388" y="20802"/>
                  </a:lnTo>
                  <a:lnTo>
                    <a:pt x="594588" y="19888"/>
                  </a:lnTo>
                  <a:lnTo>
                    <a:pt x="604418" y="27190"/>
                  </a:lnTo>
                  <a:cubicBezTo>
                    <a:pt x="600465" y="33324"/>
                    <a:pt x="595969" y="39562"/>
                    <a:pt x="590931" y="45905"/>
                  </a:cubicBezTo>
                  <a:cubicBezTo>
                    <a:pt x="585892" y="52248"/>
                    <a:pt x="580710" y="58206"/>
                    <a:pt x="575386" y="63779"/>
                  </a:cubicBezTo>
                  <a:lnTo>
                    <a:pt x="639394" y="63779"/>
                  </a:lnTo>
                  <a:lnTo>
                    <a:pt x="639394" y="144909"/>
                  </a:lnTo>
                  <a:lnTo>
                    <a:pt x="624306" y="144909"/>
                  </a:lnTo>
                  <a:lnTo>
                    <a:pt x="624306" y="134159"/>
                  </a:lnTo>
                  <a:lnTo>
                    <a:pt x="498119" y="134159"/>
                  </a:lnTo>
                  <a:lnTo>
                    <a:pt x="498119" y="174184"/>
                  </a:lnTo>
                  <a:cubicBezTo>
                    <a:pt x="497814" y="180693"/>
                    <a:pt x="499681" y="185172"/>
                    <a:pt x="503720" y="187621"/>
                  </a:cubicBezTo>
                  <a:cubicBezTo>
                    <a:pt x="507758" y="190071"/>
                    <a:pt x="515797" y="191233"/>
                    <a:pt x="527837" y="191109"/>
                  </a:cubicBezTo>
                  <a:lnTo>
                    <a:pt x="619048" y="191109"/>
                  </a:lnTo>
                  <a:cubicBezTo>
                    <a:pt x="626550" y="191219"/>
                    <a:pt x="632222" y="190288"/>
                    <a:pt x="636066" y="188314"/>
                  </a:cubicBezTo>
                  <a:cubicBezTo>
                    <a:pt x="639910" y="186340"/>
                    <a:pt x="642636" y="182664"/>
                    <a:pt x="644245" y="177285"/>
                  </a:cubicBezTo>
                  <a:cubicBezTo>
                    <a:pt x="645854" y="171906"/>
                    <a:pt x="647056" y="164163"/>
                    <a:pt x="647852" y="154057"/>
                  </a:cubicBezTo>
                  <a:cubicBezTo>
                    <a:pt x="649985" y="155439"/>
                    <a:pt x="652405" y="156621"/>
                    <a:pt x="655110" y="157603"/>
                  </a:cubicBezTo>
                  <a:cubicBezTo>
                    <a:pt x="657815" y="158584"/>
                    <a:pt x="660349" y="159308"/>
                    <a:pt x="662711" y="159775"/>
                  </a:cubicBezTo>
                  <a:cubicBezTo>
                    <a:pt x="661567" y="171419"/>
                    <a:pt x="659690" y="180546"/>
                    <a:pt x="657081" y="187157"/>
                  </a:cubicBezTo>
                  <a:cubicBezTo>
                    <a:pt x="654471" y="193767"/>
                    <a:pt x="650224" y="198421"/>
                    <a:pt x="644338" y="201119"/>
                  </a:cubicBezTo>
                  <a:cubicBezTo>
                    <a:pt x="638453" y="203817"/>
                    <a:pt x="630023" y="205119"/>
                    <a:pt x="619048" y="205025"/>
                  </a:cubicBezTo>
                  <a:lnTo>
                    <a:pt x="529209" y="205025"/>
                  </a:lnTo>
                  <a:cubicBezTo>
                    <a:pt x="512102" y="205302"/>
                    <a:pt x="500138" y="203266"/>
                    <a:pt x="493318" y="198917"/>
                  </a:cubicBezTo>
                  <a:cubicBezTo>
                    <a:pt x="486498" y="194569"/>
                    <a:pt x="483222" y="186248"/>
                    <a:pt x="483489" y="173956"/>
                  </a:cubicBezTo>
                  <a:lnTo>
                    <a:pt x="483489" y="74045"/>
                  </a:lnTo>
                  <a:cubicBezTo>
                    <a:pt x="480036" y="77124"/>
                    <a:pt x="476483" y="80047"/>
                    <a:pt x="472830" y="82815"/>
                  </a:cubicBezTo>
                  <a:cubicBezTo>
                    <a:pt x="469177" y="85582"/>
                    <a:pt x="465567" y="88222"/>
                    <a:pt x="462000" y="90734"/>
                  </a:cubicBezTo>
                  <a:cubicBezTo>
                    <a:pt x="461219" y="88856"/>
                    <a:pt x="459981" y="86493"/>
                    <a:pt x="458285" y="83643"/>
                  </a:cubicBezTo>
                  <a:cubicBezTo>
                    <a:pt x="456590" y="80793"/>
                    <a:pt x="455009" y="78431"/>
                    <a:pt x="453542" y="76555"/>
                  </a:cubicBezTo>
                  <a:cubicBezTo>
                    <a:pt x="467848" y="67715"/>
                    <a:pt x="481355" y="56671"/>
                    <a:pt x="494061" y="43421"/>
                  </a:cubicBezTo>
                  <a:cubicBezTo>
                    <a:pt x="506768" y="30171"/>
                    <a:pt x="517188" y="15697"/>
                    <a:pt x="525322" y="0"/>
                  </a:cubicBezTo>
                </a:path>
              </a:pathLst>
            </a:custGeom>
            <a:solidFill>
              <a:schemeClr val="accent1">
                <a:alpha val="100000"/>
              </a:schemeClr>
            </a:solidFill>
            <a:ln w="9525">
              <a:solidFill>
                <a:srgbClr val="FFFFFF">
                  <a:alpha val="0"/>
                </a:srgbClr>
              </a:solidFill>
            </a:ln>
          </p:spPr>
          <p:txBody>
            <a:bodyPr anchor="ctr"/>
            <a:lstStyle/>
            <a:p>
              <a:pPr marL="0" algn="ctr"/>
              <a:endParaRPr>
                <a:solidFill>
                  <a:schemeClr val="bg1"/>
                </a:solidFill>
                <a:latin typeface="+mn-lt"/>
                <a:ea typeface="+mn-ea"/>
              </a:endParaRPr>
            </a:p>
          </p:txBody>
        </p:sp>
        <p:sp>
          <p:nvSpPr>
            <p:cNvPr id="12" name="形状10"/>
            <p:cNvSpPr txBox="1"/>
            <p:nvPr/>
          </p:nvSpPr>
          <p:spPr>
            <a:xfrm>
              <a:off x="201802" y="4639349"/>
              <a:ext cx="720000" cy="540000"/>
            </a:xfrm>
            <a:prstGeom prst="rect">
              <a:avLst/>
            </a:prstGeom>
            <a:solidFill>
              <a:schemeClr val="accent3">
                <a:alpha val="100000"/>
              </a:schemeClr>
            </a:solidFill>
            <a:ln w="9525">
              <a:solidFill>
                <a:srgbClr val="FFFFFF">
                  <a:alpha val="0"/>
                </a:srgbClr>
              </a:solidFill>
            </a:ln>
          </p:spPr>
          <p:txBody>
            <a:bodyPr anchor="ctr"/>
            <a:lstStyle/>
            <a:p>
              <a:pPr marL="0" algn="ctr"/>
              <a:endParaRPr>
                <a:solidFill>
                  <a:schemeClr val="tx1"/>
                </a:solidFill>
                <a:latin typeface="+mn-lt"/>
                <a:ea typeface="+mn-ea"/>
              </a:endParaRPr>
            </a:p>
          </p:txBody>
        </p:sp>
        <p:sp>
          <p:nvSpPr>
            <p:cNvPr id="13" name="形状11"/>
            <p:cNvSpPr txBox="1"/>
            <p:nvPr/>
          </p:nvSpPr>
          <p:spPr>
            <a:xfrm>
              <a:off x="228746" y="5240187"/>
              <a:ext cx="664997" cy="209140"/>
            </a:xfrm>
            <a:custGeom>
              <a:avLst/>
              <a:gdLst/>
              <a:ahLst/>
              <a:cxnLst/>
              <a:rect l="l" t="t" r="r" b="b"/>
              <a:pathLst>
                <a:path w="664997" h="209135">
                  <a:moveTo>
                    <a:pt x="249845" y="154505"/>
                  </a:moveTo>
                  <a:lnTo>
                    <a:pt x="249845" y="179451"/>
                  </a:lnTo>
                  <a:lnTo>
                    <a:pt x="314796" y="179451"/>
                  </a:lnTo>
                  <a:lnTo>
                    <a:pt x="314796" y="154505"/>
                  </a:lnTo>
                  <a:moveTo>
                    <a:pt x="99441" y="147875"/>
                  </a:moveTo>
                  <a:lnTo>
                    <a:pt x="99441" y="187223"/>
                  </a:lnTo>
                  <a:lnTo>
                    <a:pt x="171678" y="187223"/>
                  </a:lnTo>
                  <a:lnTo>
                    <a:pt x="171678" y="147875"/>
                  </a:lnTo>
                  <a:moveTo>
                    <a:pt x="85039" y="134874"/>
                  </a:moveTo>
                  <a:lnTo>
                    <a:pt x="186537" y="134874"/>
                  </a:lnTo>
                  <a:lnTo>
                    <a:pt x="186537" y="209140"/>
                  </a:lnTo>
                  <a:lnTo>
                    <a:pt x="171678" y="209140"/>
                  </a:lnTo>
                  <a:lnTo>
                    <a:pt x="171678" y="200225"/>
                  </a:lnTo>
                  <a:lnTo>
                    <a:pt x="99441" y="200225"/>
                  </a:lnTo>
                  <a:lnTo>
                    <a:pt x="99441" y="209140"/>
                  </a:lnTo>
                  <a:lnTo>
                    <a:pt x="85039" y="209140"/>
                  </a:lnTo>
                  <a:moveTo>
                    <a:pt x="569671" y="77924"/>
                  </a:moveTo>
                  <a:lnTo>
                    <a:pt x="569671" y="119786"/>
                  </a:lnTo>
                  <a:lnTo>
                    <a:pt x="626592" y="119786"/>
                  </a:lnTo>
                  <a:lnTo>
                    <a:pt x="626592" y="77924"/>
                  </a:lnTo>
                  <a:moveTo>
                    <a:pt x="500405" y="77924"/>
                  </a:moveTo>
                  <a:lnTo>
                    <a:pt x="500405" y="119786"/>
                  </a:lnTo>
                  <a:lnTo>
                    <a:pt x="554812" y="119786"/>
                  </a:lnTo>
                  <a:lnTo>
                    <a:pt x="554812" y="77924"/>
                  </a:lnTo>
                  <a:moveTo>
                    <a:pt x="298080" y="64208"/>
                  </a:moveTo>
                  <a:lnTo>
                    <a:pt x="298080" y="108126"/>
                  </a:lnTo>
                  <a:cubicBezTo>
                    <a:pt x="298037" y="109560"/>
                    <a:pt x="298237" y="110465"/>
                    <a:pt x="298681" y="110842"/>
                  </a:cubicBezTo>
                  <a:cubicBezTo>
                    <a:pt x="299124" y="111218"/>
                    <a:pt x="300069" y="111380"/>
                    <a:pt x="301514" y="111328"/>
                  </a:cubicBezTo>
                  <a:lnTo>
                    <a:pt x="310674" y="111328"/>
                  </a:lnTo>
                  <a:cubicBezTo>
                    <a:pt x="311891" y="111337"/>
                    <a:pt x="312721" y="111318"/>
                    <a:pt x="313164" y="111271"/>
                  </a:cubicBezTo>
                  <a:cubicBezTo>
                    <a:pt x="313608" y="111223"/>
                    <a:pt x="313923" y="111090"/>
                    <a:pt x="314109" y="110870"/>
                  </a:cubicBezTo>
                  <a:lnTo>
                    <a:pt x="314796" y="111328"/>
                  </a:lnTo>
                  <a:lnTo>
                    <a:pt x="314796" y="64208"/>
                  </a:lnTo>
                  <a:moveTo>
                    <a:pt x="249845" y="64208"/>
                  </a:moveTo>
                  <a:lnTo>
                    <a:pt x="249845" y="142875"/>
                  </a:lnTo>
                  <a:lnTo>
                    <a:pt x="314796" y="142875"/>
                  </a:lnTo>
                  <a:lnTo>
                    <a:pt x="314796" y="120444"/>
                  </a:lnTo>
                  <a:cubicBezTo>
                    <a:pt x="314448" y="120553"/>
                    <a:pt x="314057" y="120620"/>
                    <a:pt x="313622" y="120643"/>
                  </a:cubicBezTo>
                  <a:cubicBezTo>
                    <a:pt x="313188" y="120667"/>
                    <a:pt x="312740" y="120677"/>
                    <a:pt x="312277" y="120672"/>
                  </a:cubicBezTo>
                  <a:lnTo>
                    <a:pt x="300827" y="120672"/>
                  </a:lnTo>
                  <a:cubicBezTo>
                    <a:pt x="296449" y="120819"/>
                    <a:pt x="293397" y="120069"/>
                    <a:pt x="291673" y="118420"/>
                  </a:cubicBezTo>
                  <a:cubicBezTo>
                    <a:pt x="289948" y="116771"/>
                    <a:pt x="289121" y="113340"/>
                    <a:pt x="289193" y="108126"/>
                  </a:cubicBezTo>
                  <a:lnTo>
                    <a:pt x="289193" y="64208"/>
                  </a:lnTo>
                  <a:lnTo>
                    <a:pt x="275448" y="64208"/>
                  </a:lnTo>
                  <a:lnTo>
                    <a:pt x="275448" y="82507"/>
                  </a:lnTo>
                  <a:cubicBezTo>
                    <a:pt x="275615" y="89802"/>
                    <a:pt x="274427" y="97567"/>
                    <a:pt x="271882" y="105801"/>
                  </a:cubicBezTo>
                  <a:cubicBezTo>
                    <a:pt x="269337" y="114034"/>
                    <a:pt x="264434" y="121509"/>
                    <a:pt x="257173" y="128226"/>
                  </a:cubicBezTo>
                  <a:cubicBezTo>
                    <a:pt x="256405" y="127238"/>
                    <a:pt x="255307" y="126123"/>
                    <a:pt x="253881" y="124878"/>
                  </a:cubicBezTo>
                  <a:cubicBezTo>
                    <a:pt x="252455" y="123633"/>
                    <a:pt x="251186" y="122689"/>
                    <a:pt x="250074" y="122045"/>
                  </a:cubicBezTo>
                  <a:cubicBezTo>
                    <a:pt x="256872" y="115985"/>
                    <a:pt x="261366" y="109448"/>
                    <a:pt x="263556" y="102432"/>
                  </a:cubicBezTo>
                  <a:cubicBezTo>
                    <a:pt x="265746" y="95416"/>
                    <a:pt x="266747" y="88698"/>
                    <a:pt x="266561" y="82278"/>
                  </a:cubicBezTo>
                  <a:lnTo>
                    <a:pt x="266561" y="64208"/>
                  </a:lnTo>
                  <a:moveTo>
                    <a:pt x="522579" y="34718"/>
                  </a:moveTo>
                  <a:cubicBezTo>
                    <a:pt x="518783" y="39876"/>
                    <a:pt x="514716" y="44891"/>
                    <a:pt x="510378" y="49764"/>
                  </a:cubicBezTo>
                  <a:cubicBezTo>
                    <a:pt x="506039" y="54636"/>
                    <a:pt x="501572" y="59307"/>
                    <a:pt x="496976" y="63779"/>
                  </a:cubicBezTo>
                  <a:lnTo>
                    <a:pt x="559155" y="63779"/>
                  </a:lnTo>
                  <a:cubicBezTo>
                    <a:pt x="563546" y="59694"/>
                    <a:pt x="567851" y="55108"/>
                    <a:pt x="572071" y="50021"/>
                  </a:cubicBezTo>
                  <a:cubicBezTo>
                    <a:pt x="576291" y="44934"/>
                    <a:pt x="580139" y="39833"/>
                    <a:pt x="583615" y="34718"/>
                  </a:cubicBezTo>
                  <a:moveTo>
                    <a:pt x="275920" y="23288"/>
                  </a:moveTo>
                  <a:lnTo>
                    <a:pt x="275920" y="51206"/>
                  </a:lnTo>
                  <a:lnTo>
                    <a:pt x="290093" y="51206"/>
                  </a:lnTo>
                  <a:lnTo>
                    <a:pt x="290093" y="23288"/>
                  </a:lnTo>
                  <a:moveTo>
                    <a:pt x="344514" y="10730"/>
                  </a:moveTo>
                  <a:lnTo>
                    <a:pt x="428839" y="10730"/>
                  </a:lnTo>
                  <a:lnTo>
                    <a:pt x="428839" y="113142"/>
                  </a:lnTo>
                  <a:lnTo>
                    <a:pt x="414237" y="113142"/>
                  </a:lnTo>
                  <a:lnTo>
                    <a:pt x="414237" y="97369"/>
                  </a:lnTo>
                  <a:lnTo>
                    <a:pt x="360030" y="97369"/>
                  </a:lnTo>
                  <a:lnTo>
                    <a:pt x="360030" y="182180"/>
                  </a:lnTo>
                  <a:cubicBezTo>
                    <a:pt x="359892" y="186299"/>
                    <a:pt x="360683" y="189033"/>
                    <a:pt x="362403" y="190381"/>
                  </a:cubicBezTo>
                  <a:cubicBezTo>
                    <a:pt x="364123" y="191728"/>
                    <a:pt x="367602" y="192348"/>
                    <a:pt x="372839" y="192238"/>
                  </a:cubicBezTo>
                  <a:lnTo>
                    <a:pt x="410108" y="192238"/>
                  </a:lnTo>
                  <a:cubicBezTo>
                    <a:pt x="413561" y="192371"/>
                    <a:pt x="416180" y="191445"/>
                    <a:pt x="417965" y="189461"/>
                  </a:cubicBezTo>
                  <a:cubicBezTo>
                    <a:pt x="419750" y="187477"/>
                    <a:pt x="421014" y="183639"/>
                    <a:pt x="421758" y="177946"/>
                  </a:cubicBezTo>
                  <a:cubicBezTo>
                    <a:pt x="422502" y="172254"/>
                    <a:pt x="423038" y="163911"/>
                    <a:pt x="423367" y="152919"/>
                  </a:cubicBezTo>
                  <a:cubicBezTo>
                    <a:pt x="425286" y="154438"/>
                    <a:pt x="427562" y="155800"/>
                    <a:pt x="430196" y="157005"/>
                  </a:cubicBezTo>
                  <a:cubicBezTo>
                    <a:pt x="432830" y="158210"/>
                    <a:pt x="435278" y="159058"/>
                    <a:pt x="437540" y="159548"/>
                  </a:cubicBezTo>
                  <a:cubicBezTo>
                    <a:pt x="436787" y="177612"/>
                    <a:pt x="434578" y="190062"/>
                    <a:pt x="430912" y="196896"/>
                  </a:cubicBezTo>
                  <a:cubicBezTo>
                    <a:pt x="427246" y="203730"/>
                    <a:pt x="420468" y="206978"/>
                    <a:pt x="410578" y="206640"/>
                  </a:cubicBezTo>
                  <a:lnTo>
                    <a:pt x="371466" y="206640"/>
                  </a:lnTo>
                  <a:cubicBezTo>
                    <a:pt x="361575" y="206835"/>
                    <a:pt x="354684" y="205187"/>
                    <a:pt x="350793" y="201696"/>
                  </a:cubicBezTo>
                  <a:cubicBezTo>
                    <a:pt x="346902" y="198205"/>
                    <a:pt x="345038" y="191700"/>
                    <a:pt x="345200" y="182180"/>
                  </a:cubicBezTo>
                  <a:lnTo>
                    <a:pt x="345200" y="82739"/>
                  </a:lnTo>
                  <a:lnTo>
                    <a:pt x="414237" y="82739"/>
                  </a:lnTo>
                  <a:lnTo>
                    <a:pt x="414237" y="25360"/>
                  </a:lnTo>
                  <a:lnTo>
                    <a:pt x="344514" y="25360"/>
                  </a:lnTo>
                  <a:moveTo>
                    <a:pt x="231586" y="9601"/>
                  </a:moveTo>
                  <a:lnTo>
                    <a:pt x="332598" y="9601"/>
                  </a:lnTo>
                  <a:lnTo>
                    <a:pt x="332598" y="23288"/>
                  </a:lnTo>
                  <a:lnTo>
                    <a:pt x="301294" y="23288"/>
                  </a:lnTo>
                  <a:lnTo>
                    <a:pt x="301294" y="51206"/>
                  </a:lnTo>
                  <a:lnTo>
                    <a:pt x="327569" y="51206"/>
                  </a:lnTo>
                  <a:lnTo>
                    <a:pt x="327569" y="204797"/>
                  </a:lnTo>
                  <a:lnTo>
                    <a:pt x="314796" y="204797"/>
                  </a:lnTo>
                  <a:lnTo>
                    <a:pt x="314796" y="191995"/>
                  </a:lnTo>
                  <a:lnTo>
                    <a:pt x="249845" y="191995"/>
                  </a:lnTo>
                  <a:lnTo>
                    <a:pt x="249845" y="207997"/>
                  </a:lnTo>
                  <a:lnTo>
                    <a:pt x="237301" y="207997"/>
                  </a:lnTo>
                  <a:lnTo>
                    <a:pt x="237301" y="51206"/>
                  </a:lnTo>
                  <a:lnTo>
                    <a:pt x="264718" y="51206"/>
                  </a:lnTo>
                  <a:lnTo>
                    <a:pt x="264718" y="23288"/>
                  </a:lnTo>
                  <a:lnTo>
                    <a:pt x="231586" y="23288"/>
                  </a:lnTo>
                  <a:moveTo>
                    <a:pt x="96926" y="914"/>
                  </a:moveTo>
                  <a:lnTo>
                    <a:pt x="111328" y="914"/>
                  </a:lnTo>
                  <a:lnTo>
                    <a:pt x="111328" y="24460"/>
                  </a:lnTo>
                  <a:lnTo>
                    <a:pt x="157962" y="24460"/>
                  </a:lnTo>
                  <a:lnTo>
                    <a:pt x="157962" y="914"/>
                  </a:lnTo>
                  <a:lnTo>
                    <a:pt x="172364" y="914"/>
                  </a:lnTo>
                  <a:lnTo>
                    <a:pt x="172364" y="24460"/>
                  </a:lnTo>
                  <a:lnTo>
                    <a:pt x="205282" y="24460"/>
                  </a:lnTo>
                  <a:lnTo>
                    <a:pt x="205282" y="37919"/>
                  </a:lnTo>
                  <a:lnTo>
                    <a:pt x="172364" y="37919"/>
                  </a:lnTo>
                  <a:lnTo>
                    <a:pt x="172364" y="60552"/>
                  </a:lnTo>
                  <a:lnTo>
                    <a:pt x="157962" y="60552"/>
                  </a:lnTo>
                  <a:lnTo>
                    <a:pt x="157962" y="37919"/>
                  </a:lnTo>
                  <a:lnTo>
                    <a:pt x="111328" y="37919"/>
                  </a:lnTo>
                  <a:lnTo>
                    <a:pt x="111328" y="60552"/>
                  </a:lnTo>
                  <a:lnTo>
                    <a:pt x="96926" y="60552"/>
                  </a:lnTo>
                  <a:lnTo>
                    <a:pt x="96926" y="37919"/>
                  </a:lnTo>
                  <a:lnTo>
                    <a:pt x="64693" y="37919"/>
                  </a:lnTo>
                  <a:lnTo>
                    <a:pt x="64693" y="24460"/>
                  </a:lnTo>
                  <a:lnTo>
                    <a:pt x="96926" y="24460"/>
                  </a:lnTo>
                  <a:moveTo>
                    <a:pt x="28803" y="686"/>
                  </a:moveTo>
                  <a:lnTo>
                    <a:pt x="43434" y="686"/>
                  </a:lnTo>
                  <a:lnTo>
                    <a:pt x="43434" y="47091"/>
                  </a:lnTo>
                  <a:lnTo>
                    <a:pt x="64465" y="47091"/>
                  </a:lnTo>
                  <a:lnTo>
                    <a:pt x="64465" y="61236"/>
                  </a:lnTo>
                  <a:lnTo>
                    <a:pt x="43434" y="61236"/>
                  </a:lnTo>
                  <a:lnTo>
                    <a:pt x="43434" y="102641"/>
                  </a:lnTo>
                  <a:lnTo>
                    <a:pt x="63779" y="93491"/>
                  </a:lnTo>
                  <a:lnTo>
                    <a:pt x="66522" y="106063"/>
                  </a:lnTo>
                  <a:cubicBezTo>
                    <a:pt x="80067" y="98494"/>
                    <a:pt x="92468" y="89967"/>
                    <a:pt x="103727" y="80482"/>
                  </a:cubicBezTo>
                  <a:cubicBezTo>
                    <a:pt x="114985" y="70997"/>
                    <a:pt x="124072" y="61388"/>
                    <a:pt x="130987" y="51654"/>
                  </a:cubicBezTo>
                  <a:lnTo>
                    <a:pt x="144932" y="56445"/>
                  </a:lnTo>
                  <a:cubicBezTo>
                    <a:pt x="144127" y="57576"/>
                    <a:pt x="143336" y="58679"/>
                    <a:pt x="142560" y="59754"/>
                  </a:cubicBezTo>
                  <a:cubicBezTo>
                    <a:pt x="141784" y="60828"/>
                    <a:pt x="141050" y="61933"/>
                    <a:pt x="140360" y="63066"/>
                  </a:cubicBezTo>
                  <a:cubicBezTo>
                    <a:pt x="148280" y="70682"/>
                    <a:pt x="158500" y="78726"/>
                    <a:pt x="171021" y="87198"/>
                  </a:cubicBezTo>
                  <a:cubicBezTo>
                    <a:pt x="183541" y="95670"/>
                    <a:pt x="196105" y="102794"/>
                    <a:pt x="208711" y="108572"/>
                  </a:cubicBezTo>
                  <a:cubicBezTo>
                    <a:pt x="207044" y="109940"/>
                    <a:pt x="205235" y="111766"/>
                    <a:pt x="203282" y="114050"/>
                  </a:cubicBezTo>
                  <a:cubicBezTo>
                    <a:pt x="201329" y="116333"/>
                    <a:pt x="199634" y="118390"/>
                    <a:pt x="198196" y="120221"/>
                  </a:cubicBezTo>
                  <a:cubicBezTo>
                    <a:pt x="193705" y="117904"/>
                    <a:pt x="189085" y="115276"/>
                    <a:pt x="184337" y="112337"/>
                  </a:cubicBezTo>
                  <a:cubicBezTo>
                    <a:pt x="179589" y="109399"/>
                    <a:pt x="174912" y="106319"/>
                    <a:pt x="170307" y="103097"/>
                  </a:cubicBezTo>
                  <a:lnTo>
                    <a:pt x="170307" y="115643"/>
                  </a:lnTo>
                  <a:lnTo>
                    <a:pt x="98755" y="115643"/>
                  </a:lnTo>
                  <a:lnTo>
                    <a:pt x="98755" y="102641"/>
                  </a:lnTo>
                  <a:lnTo>
                    <a:pt x="169621" y="102641"/>
                  </a:lnTo>
                  <a:cubicBezTo>
                    <a:pt x="162348" y="97547"/>
                    <a:pt x="155462" y="92409"/>
                    <a:pt x="148961" y="87229"/>
                  </a:cubicBezTo>
                  <a:cubicBezTo>
                    <a:pt x="142460" y="82048"/>
                    <a:pt x="136774" y="77197"/>
                    <a:pt x="131902" y="72674"/>
                  </a:cubicBezTo>
                  <a:cubicBezTo>
                    <a:pt x="123486" y="81991"/>
                    <a:pt x="113971" y="90747"/>
                    <a:pt x="103355" y="98942"/>
                  </a:cubicBezTo>
                  <a:cubicBezTo>
                    <a:pt x="92740" y="107138"/>
                    <a:pt x="81453" y="114460"/>
                    <a:pt x="69494" y="120908"/>
                  </a:cubicBezTo>
                  <a:cubicBezTo>
                    <a:pt x="68508" y="119559"/>
                    <a:pt x="67108" y="117910"/>
                    <a:pt x="65293" y="115963"/>
                  </a:cubicBezTo>
                  <a:cubicBezTo>
                    <a:pt x="63479" y="114015"/>
                    <a:pt x="61679" y="112312"/>
                    <a:pt x="59893" y="110853"/>
                  </a:cubicBezTo>
                  <a:lnTo>
                    <a:pt x="43434" y="118619"/>
                  </a:lnTo>
                  <a:lnTo>
                    <a:pt x="43434" y="189494"/>
                  </a:lnTo>
                  <a:cubicBezTo>
                    <a:pt x="43462" y="193880"/>
                    <a:pt x="42891" y="197281"/>
                    <a:pt x="41719" y="199696"/>
                  </a:cubicBezTo>
                  <a:cubicBezTo>
                    <a:pt x="40547" y="202111"/>
                    <a:pt x="38604" y="203968"/>
                    <a:pt x="35890" y="205268"/>
                  </a:cubicBezTo>
                  <a:cubicBezTo>
                    <a:pt x="33323" y="206397"/>
                    <a:pt x="29770" y="207168"/>
                    <a:pt x="25231" y="207583"/>
                  </a:cubicBezTo>
                  <a:cubicBezTo>
                    <a:pt x="20693" y="207997"/>
                    <a:pt x="14797" y="208140"/>
                    <a:pt x="7543" y="208011"/>
                  </a:cubicBezTo>
                  <a:cubicBezTo>
                    <a:pt x="7281" y="205983"/>
                    <a:pt x="6719" y="203639"/>
                    <a:pt x="5857" y="200982"/>
                  </a:cubicBezTo>
                  <a:cubicBezTo>
                    <a:pt x="4995" y="198325"/>
                    <a:pt x="4033" y="195867"/>
                    <a:pt x="2971" y="193610"/>
                  </a:cubicBezTo>
                  <a:cubicBezTo>
                    <a:pt x="8120" y="193724"/>
                    <a:pt x="12682" y="193781"/>
                    <a:pt x="16659" y="193781"/>
                  </a:cubicBezTo>
                  <a:cubicBezTo>
                    <a:pt x="20635" y="193781"/>
                    <a:pt x="23312" y="193724"/>
                    <a:pt x="24688" y="193610"/>
                  </a:cubicBezTo>
                  <a:cubicBezTo>
                    <a:pt x="26160" y="193638"/>
                    <a:pt x="27217" y="193352"/>
                    <a:pt x="27860" y="192752"/>
                  </a:cubicBezTo>
                  <a:cubicBezTo>
                    <a:pt x="28503" y="192152"/>
                    <a:pt x="28817" y="191066"/>
                    <a:pt x="28803" y="189494"/>
                  </a:cubicBezTo>
                  <a:lnTo>
                    <a:pt x="28803" y="125029"/>
                  </a:lnTo>
                  <a:lnTo>
                    <a:pt x="4572" y="136014"/>
                  </a:lnTo>
                  <a:lnTo>
                    <a:pt x="0" y="120679"/>
                  </a:lnTo>
                  <a:cubicBezTo>
                    <a:pt x="4014" y="119277"/>
                    <a:pt x="8443" y="117562"/>
                    <a:pt x="13287" y="115534"/>
                  </a:cubicBezTo>
                  <a:cubicBezTo>
                    <a:pt x="18130" y="113506"/>
                    <a:pt x="23302" y="111338"/>
                    <a:pt x="28803" y="109028"/>
                  </a:cubicBezTo>
                  <a:lnTo>
                    <a:pt x="28803" y="61236"/>
                  </a:lnTo>
                  <a:lnTo>
                    <a:pt x="685" y="61236"/>
                  </a:lnTo>
                  <a:lnTo>
                    <a:pt x="685" y="47091"/>
                  </a:lnTo>
                  <a:lnTo>
                    <a:pt x="28803" y="47091"/>
                  </a:lnTo>
                  <a:moveTo>
                    <a:pt x="527608" y="0"/>
                  </a:moveTo>
                  <a:lnTo>
                    <a:pt x="541324" y="5029"/>
                  </a:lnTo>
                  <a:cubicBezTo>
                    <a:pt x="539957" y="7758"/>
                    <a:pt x="538519" y="10415"/>
                    <a:pt x="537009" y="13001"/>
                  </a:cubicBezTo>
                  <a:cubicBezTo>
                    <a:pt x="535500" y="15587"/>
                    <a:pt x="533890" y="18188"/>
                    <a:pt x="532180" y="20802"/>
                  </a:cubicBezTo>
                  <a:lnTo>
                    <a:pt x="593674" y="20802"/>
                  </a:lnTo>
                  <a:lnTo>
                    <a:pt x="596874" y="19888"/>
                  </a:lnTo>
                  <a:lnTo>
                    <a:pt x="606704" y="27190"/>
                  </a:lnTo>
                  <a:cubicBezTo>
                    <a:pt x="602751" y="33324"/>
                    <a:pt x="598255" y="39562"/>
                    <a:pt x="593217" y="45905"/>
                  </a:cubicBezTo>
                  <a:cubicBezTo>
                    <a:pt x="588178" y="52248"/>
                    <a:pt x="582996" y="58206"/>
                    <a:pt x="577672" y="63779"/>
                  </a:cubicBezTo>
                  <a:lnTo>
                    <a:pt x="641680" y="63779"/>
                  </a:lnTo>
                  <a:lnTo>
                    <a:pt x="641680" y="144909"/>
                  </a:lnTo>
                  <a:lnTo>
                    <a:pt x="626592" y="144909"/>
                  </a:lnTo>
                  <a:lnTo>
                    <a:pt x="626592" y="134159"/>
                  </a:lnTo>
                  <a:lnTo>
                    <a:pt x="500405" y="134159"/>
                  </a:lnTo>
                  <a:lnTo>
                    <a:pt x="500405" y="174184"/>
                  </a:lnTo>
                  <a:cubicBezTo>
                    <a:pt x="500100" y="180693"/>
                    <a:pt x="501967" y="185172"/>
                    <a:pt x="506006" y="187621"/>
                  </a:cubicBezTo>
                  <a:cubicBezTo>
                    <a:pt x="510044" y="190071"/>
                    <a:pt x="518083" y="191233"/>
                    <a:pt x="530123" y="191109"/>
                  </a:cubicBezTo>
                  <a:lnTo>
                    <a:pt x="621334" y="191109"/>
                  </a:lnTo>
                  <a:cubicBezTo>
                    <a:pt x="628836" y="191219"/>
                    <a:pt x="634508" y="190288"/>
                    <a:pt x="638352" y="188314"/>
                  </a:cubicBezTo>
                  <a:cubicBezTo>
                    <a:pt x="642196" y="186340"/>
                    <a:pt x="644922" y="182664"/>
                    <a:pt x="646531" y="177285"/>
                  </a:cubicBezTo>
                  <a:cubicBezTo>
                    <a:pt x="648140" y="171906"/>
                    <a:pt x="649342" y="164163"/>
                    <a:pt x="650138" y="154057"/>
                  </a:cubicBezTo>
                  <a:cubicBezTo>
                    <a:pt x="652271" y="155439"/>
                    <a:pt x="654691" y="156621"/>
                    <a:pt x="657396" y="157603"/>
                  </a:cubicBezTo>
                  <a:cubicBezTo>
                    <a:pt x="660101" y="158584"/>
                    <a:pt x="662635" y="159308"/>
                    <a:pt x="664997" y="159775"/>
                  </a:cubicBezTo>
                  <a:cubicBezTo>
                    <a:pt x="663853" y="171419"/>
                    <a:pt x="661976" y="180546"/>
                    <a:pt x="659367" y="187157"/>
                  </a:cubicBezTo>
                  <a:cubicBezTo>
                    <a:pt x="656757" y="193767"/>
                    <a:pt x="652510" y="198421"/>
                    <a:pt x="646624" y="201119"/>
                  </a:cubicBezTo>
                  <a:cubicBezTo>
                    <a:pt x="640739" y="203817"/>
                    <a:pt x="632309" y="205119"/>
                    <a:pt x="621334" y="205025"/>
                  </a:cubicBezTo>
                  <a:lnTo>
                    <a:pt x="531495" y="205025"/>
                  </a:lnTo>
                  <a:cubicBezTo>
                    <a:pt x="514388" y="205302"/>
                    <a:pt x="502424" y="203266"/>
                    <a:pt x="495604" y="198917"/>
                  </a:cubicBezTo>
                  <a:cubicBezTo>
                    <a:pt x="488784" y="194569"/>
                    <a:pt x="485508" y="186248"/>
                    <a:pt x="485775" y="173956"/>
                  </a:cubicBezTo>
                  <a:lnTo>
                    <a:pt x="485775" y="74045"/>
                  </a:lnTo>
                  <a:cubicBezTo>
                    <a:pt x="482322" y="77124"/>
                    <a:pt x="478769" y="80047"/>
                    <a:pt x="475116" y="82815"/>
                  </a:cubicBezTo>
                  <a:cubicBezTo>
                    <a:pt x="471463" y="85582"/>
                    <a:pt x="467853" y="88222"/>
                    <a:pt x="464286" y="90734"/>
                  </a:cubicBezTo>
                  <a:cubicBezTo>
                    <a:pt x="463505" y="88856"/>
                    <a:pt x="462267" y="86493"/>
                    <a:pt x="460571" y="83643"/>
                  </a:cubicBezTo>
                  <a:cubicBezTo>
                    <a:pt x="458876" y="80793"/>
                    <a:pt x="457295" y="78431"/>
                    <a:pt x="455828" y="76555"/>
                  </a:cubicBezTo>
                  <a:cubicBezTo>
                    <a:pt x="470134" y="67715"/>
                    <a:pt x="483641" y="56671"/>
                    <a:pt x="496347" y="43421"/>
                  </a:cubicBezTo>
                  <a:cubicBezTo>
                    <a:pt x="509054" y="30171"/>
                    <a:pt x="519474" y="15697"/>
                    <a:pt x="527608" y="0"/>
                  </a:cubicBezTo>
                </a:path>
              </a:pathLst>
            </a:custGeom>
            <a:solidFill>
              <a:schemeClr val="accent1">
                <a:alpha val="100000"/>
              </a:schemeClr>
            </a:solidFill>
            <a:ln w="9525">
              <a:solidFill>
                <a:srgbClr val="FFFFFF">
                  <a:alpha val="0"/>
                </a:srgbClr>
              </a:solidFill>
            </a:ln>
          </p:spPr>
          <p:txBody>
            <a:bodyPr anchor="ctr"/>
            <a:lstStyle/>
            <a:p>
              <a:pPr marL="0" algn="ctr"/>
              <a:endParaRPr>
                <a:solidFill>
                  <a:schemeClr val="bg1"/>
                </a:solidFill>
                <a:latin typeface="+mn-lt"/>
                <a:ea typeface="+mn-ea"/>
              </a:endParaRPr>
            </a:p>
          </p:txBody>
        </p:sp>
        <p:sp>
          <p:nvSpPr>
            <p:cNvPr id="14" name="形状12"/>
            <p:cNvSpPr txBox="1"/>
            <p:nvPr/>
          </p:nvSpPr>
          <p:spPr>
            <a:xfrm>
              <a:off x="201802" y="5717596"/>
              <a:ext cx="720000" cy="540000"/>
            </a:xfrm>
            <a:prstGeom prst="rect">
              <a:avLst/>
            </a:prstGeom>
            <a:solidFill>
              <a:schemeClr val="accent4">
                <a:alpha val="100000"/>
              </a:schemeClr>
            </a:solidFill>
            <a:ln w="9525">
              <a:solidFill>
                <a:srgbClr val="FFFFFF">
                  <a:alpha val="0"/>
                </a:srgbClr>
              </a:solidFill>
            </a:ln>
          </p:spPr>
          <p:txBody>
            <a:bodyPr anchor="ctr"/>
            <a:lstStyle/>
            <a:p>
              <a:pPr marL="0" algn="ctr"/>
              <a:endParaRPr>
                <a:solidFill>
                  <a:schemeClr val="tx1"/>
                </a:solidFill>
                <a:latin typeface="+mn-lt"/>
                <a:ea typeface="+mn-ea"/>
              </a:endParaRPr>
            </a:p>
          </p:txBody>
        </p:sp>
        <p:sp>
          <p:nvSpPr>
            <p:cNvPr id="15" name="形状13"/>
            <p:cNvSpPr txBox="1"/>
            <p:nvPr/>
          </p:nvSpPr>
          <p:spPr>
            <a:xfrm>
              <a:off x="229202" y="6318435"/>
              <a:ext cx="664540" cy="210755"/>
            </a:xfrm>
            <a:custGeom>
              <a:avLst/>
              <a:gdLst/>
              <a:ahLst/>
              <a:cxnLst/>
              <a:rect l="l" t="t" r="r" b="b"/>
              <a:pathLst>
                <a:path w="664540" h="210755">
                  <a:moveTo>
                    <a:pt x="345857" y="131645"/>
                  </a:moveTo>
                  <a:lnTo>
                    <a:pt x="345857" y="160934"/>
                  </a:lnTo>
                  <a:lnTo>
                    <a:pt x="382676" y="160934"/>
                  </a:lnTo>
                  <a:lnTo>
                    <a:pt x="382676" y="131645"/>
                  </a:lnTo>
                  <a:moveTo>
                    <a:pt x="333770" y="120015"/>
                  </a:moveTo>
                  <a:lnTo>
                    <a:pt x="394792" y="120015"/>
                  </a:lnTo>
                  <a:lnTo>
                    <a:pt x="394792" y="172564"/>
                  </a:lnTo>
                  <a:lnTo>
                    <a:pt x="345857" y="172564"/>
                  </a:lnTo>
                  <a:lnTo>
                    <a:pt x="345857" y="182858"/>
                  </a:lnTo>
                  <a:lnTo>
                    <a:pt x="333770" y="182858"/>
                  </a:lnTo>
                  <a:moveTo>
                    <a:pt x="146532" y="102841"/>
                  </a:moveTo>
                  <a:lnTo>
                    <a:pt x="146532" y="137160"/>
                  </a:lnTo>
                  <a:lnTo>
                    <a:pt x="179908" y="137160"/>
                  </a:lnTo>
                  <a:lnTo>
                    <a:pt x="179908" y="102841"/>
                  </a:lnTo>
                  <a:moveTo>
                    <a:pt x="99212" y="102841"/>
                  </a:moveTo>
                  <a:lnTo>
                    <a:pt x="99212" y="137160"/>
                  </a:lnTo>
                  <a:lnTo>
                    <a:pt x="131902" y="137160"/>
                  </a:lnTo>
                  <a:lnTo>
                    <a:pt x="131902" y="102841"/>
                  </a:lnTo>
                  <a:moveTo>
                    <a:pt x="569214" y="77924"/>
                  </a:moveTo>
                  <a:lnTo>
                    <a:pt x="569214" y="119786"/>
                  </a:lnTo>
                  <a:lnTo>
                    <a:pt x="626135" y="119786"/>
                  </a:lnTo>
                  <a:lnTo>
                    <a:pt x="626135" y="77924"/>
                  </a:lnTo>
                  <a:moveTo>
                    <a:pt x="499948" y="77924"/>
                  </a:moveTo>
                  <a:lnTo>
                    <a:pt x="499948" y="119786"/>
                  </a:lnTo>
                  <a:lnTo>
                    <a:pt x="554355" y="119786"/>
                  </a:lnTo>
                  <a:lnTo>
                    <a:pt x="554355" y="77924"/>
                  </a:lnTo>
                  <a:moveTo>
                    <a:pt x="522122" y="34718"/>
                  </a:moveTo>
                  <a:cubicBezTo>
                    <a:pt x="518326" y="39876"/>
                    <a:pt x="514259" y="44891"/>
                    <a:pt x="509921" y="49764"/>
                  </a:cubicBezTo>
                  <a:cubicBezTo>
                    <a:pt x="505582" y="54636"/>
                    <a:pt x="501115" y="59307"/>
                    <a:pt x="496519" y="63779"/>
                  </a:cubicBezTo>
                  <a:lnTo>
                    <a:pt x="558698" y="63779"/>
                  </a:lnTo>
                  <a:cubicBezTo>
                    <a:pt x="563089" y="59694"/>
                    <a:pt x="567394" y="55108"/>
                    <a:pt x="571614" y="50021"/>
                  </a:cubicBezTo>
                  <a:cubicBezTo>
                    <a:pt x="575834" y="44934"/>
                    <a:pt x="579682" y="39833"/>
                    <a:pt x="583158" y="34718"/>
                  </a:cubicBezTo>
                  <a:moveTo>
                    <a:pt x="358916" y="32211"/>
                  </a:moveTo>
                  <a:lnTo>
                    <a:pt x="371460" y="32211"/>
                  </a:lnTo>
                  <a:lnTo>
                    <a:pt x="371460" y="52121"/>
                  </a:lnTo>
                  <a:lnTo>
                    <a:pt x="397766" y="52121"/>
                  </a:lnTo>
                  <a:lnTo>
                    <a:pt x="397766" y="63979"/>
                  </a:lnTo>
                  <a:lnTo>
                    <a:pt x="371460" y="63979"/>
                  </a:lnTo>
                  <a:lnTo>
                    <a:pt x="371460" y="88697"/>
                  </a:lnTo>
                  <a:lnTo>
                    <a:pt x="404172" y="88697"/>
                  </a:lnTo>
                  <a:lnTo>
                    <a:pt x="404172" y="100327"/>
                  </a:lnTo>
                  <a:lnTo>
                    <a:pt x="328273" y="100327"/>
                  </a:lnTo>
                  <a:lnTo>
                    <a:pt x="328273" y="88697"/>
                  </a:lnTo>
                  <a:lnTo>
                    <a:pt x="358916" y="88697"/>
                  </a:lnTo>
                  <a:lnTo>
                    <a:pt x="358916" y="63979"/>
                  </a:lnTo>
                  <a:lnTo>
                    <a:pt x="333312" y="63979"/>
                  </a:lnTo>
                  <a:lnTo>
                    <a:pt x="333312" y="52121"/>
                  </a:lnTo>
                  <a:lnTo>
                    <a:pt x="358916" y="52121"/>
                  </a:lnTo>
                  <a:moveTo>
                    <a:pt x="104698" y="25803"/>
                  </a:moveTo>
                  <a:lnTo>
                    <a:pt x="104698" y="55550"/>
                  </a:lnTo>
                  <a:lnTo>
                    <a:pt x="173507" y="55550"/>
                  </a:lnTo>
                  <a:lnTo>
                    <a:pt x="173507" y="25803"/>
                  </a:lnTo>
                  <a:moveTo>
                    <a:pt x="90754" y="12801"/>
                  </a:moveTo>
                  <a:lnTo>
                    <a:pt x="187909" y="12801"/>
                  </a:lnTo>
                  <a:lnTo>
                    <a:pt x="187909" y="68551"/>
                  </a:lnTo>
                  <a:lnTo>
                    <a:pt x="146532" y="68551"/>
                  </a:lnTo>
                  <a:lnTo>
                    <a:pt x="146532" y="90068"/>
                  </a:lnTo>
                  <a:lnTo>
                    <a:pt x="194081" y="90068"/>
                  </a:lnTo>
                  <a:lnTo>
                    <a:pt x="194081" y="150161"/>
                  </a:lnTo>
                  <a:lnTo>
                    <a:pt x="146532" y="150161"/>
                  </a:lnTo>
                  <a:lnTo>
                    <a:pt x="146532" y="184008"/>
                  </a:lnTo>
                  <a:cubicBezTo>
                    <a:pt x="152019" y="183656"/>
                    <a:pt x="157562" y="183275"/>
                    <a:pt x="163163" y="182865"/>
                  </a:cubicBezTo>
                  <a:cubicBezTo>
                    <a:pt x="168764" y="182456"/>
                    <a:pt x="174422" y="182075"/>
                    <a:pt x="180136" y="181722"/>
                  </a:cubicBezTo>
                  <a:cubicBezTo>
                    <a:pt x="177831" y="178035"/>
                    <a:pt x="175469" y="174375"/>
                    <a:pt x="173050" y="170745"/>
                  </a:cubicBezTo>
                  <a:cubicBezTo>
                    <a:pt x="170631" y="167114"/>
                    <a:pt x="168268" y="163683"/>
                    <a:pt x="165963" y="160453"/>
                  </a:cubicBezTo>
                  <a:lnTo>
                    <a:pt x="178308" y="155193"/>
                  </a:lnTo>
                  <a:cubicBezTo>
                    <a:pt x="184428" y="163097"/>
                    <a:pt x="190190" y="171530"/>
                    <a:pt x="195596" y="180490"/>
                  </a:cubicBezTo>
                  <a:cubicBezTo>
                    <a:pt x="201001" y="189451"/>
                    <a:pt x="204992" y="197481"/>
                    <a:pt x="207568" y="204582"/>
                  </a:cubicBezTo>
                  <a:lnTo>
                    <a:pt x="194538" y="210755"/>
                  </a:lnTo>
                  <a:cubicBezTo>
                    <a:pt x="193733" y="208345"/>
                    <a:pt x="192714" y="205792"/>
                    <a:pt x="191481" y="203097"/>
                  </a:cubicBezTo>
                  <a:cubicBezTo>
                    <a:pt x="190247" y="200401"/>
                    <a:pt x="188828" y="197620"/>
                    <a:pt x="187223" y="194753"/>
                  </a:cubicBezTo>
                  <a:cubicBezTo>
                    <a:pt x="167149" y="196367"/>
                    <a:pt x="147518" y="197882"/>
                    <a:pt x="128330" y="199296"/>
                  </a:cubicBezTo>
                  <a:cubicBezTo>
                    <a:pt x="109142" y="200711"/>
                    <a:pt x="92197" y="201939"/>
                    <a:pt x="77495" y="202982"/>
                  </a:cubicBezTo>
                  <a:lnTo>
                    <a:pt x="75438" y="188352"/>
                  </a:lnTo>
                  <a:cubicBezTo>
                    <a:pt x="83034" y="187895"/>
                    <a:pt x="91616" y="187380"/>
                    <a:pt x="101184" y="186809"/>
                  </a:cubicBezTo>
                  <a:cubicBezTo>
                    <a:pt x="110752" y="186237"/>
                    <a:pt x="120991" y="185609"/>
                    <a:pt x="131902" y="184923"/>
                  </a:cubicBezTo>
                  <a:lnTo>
                    <a:pt x="131902" y="150161"/>
                  </a:lnTo>
                  <a:lnTo>
                    <a:pt x="85725" y="150161"/>
                  </a:lnTo>
                  <a:lnTo>
                    <a:pt x="85725" y="90068"/>
                  </a:lnTo>
                  <a:lnTo>
                    <a:pt x="131902" y="90068"/>
                  </a:lnTo>
                  <a:lnTo>
                    <a:pt x="131902" y="68551"/>
                  </a:lnTo>
                  <a:lnTo>
                    <a:pt x="90754" y="68551"/>
                  </a:lnTo>
                  <a:moveTo>
                    <a:pt x="2286" y="12801"/>
                  </a:moveTo>
                  <a:lnTo>
                    <a:pt x="72009" y="12801"/>
                  </a:lnTo>
                  <a:lnTo>
                    <a:pt x="72009" y="77467"/>
                  </a:lnTo>
                  <a:lnTo>
                    <a:pt x="20802" y="77467"/>
                  </a:lnTo>
                  <a:cubicBezTo>
                    <a:pt x="20112" y="83941"/>
                    <a:pt x="19378" y="90452"/>
                    <a:pt x="18602" y="96998"/>
                  </a:cubicBezTo>
                  <a:cubicBezTo>
                    <a:pt x="17826" y="103545"/>
                    <a:pt x="17035" y="109769"/>
                    <a:pt x="16230" y="115671"/>
                  </a:cubicBezTo>
                  <a:lnTo>
                    <a:pt x="70637" y="115671"/>
                  </a:lnTo>
                  <a:cubicBezTo>
                    <a:pt x="70632" y="115828"/>
                    <a:pt x="70585" y="116712"/>
                    <a:pt x="70494" y="118323"/>
                  </a:cubicBezTo>
                  <a:cubicBezTo>
                    <a:pt x="70404" y="119934"/>
                    <a:pt x="70299" y="121332"/>
                    <a:pt x="70180" y="122515"/>
                  </a:cubicBezTo>
                  <a:cubicBezTo>
                    <a:pt x="69129" y="139767"/>
                    <a:pt x="68005" y="153755"/>
                    <a:pt x="66810" y="164480"/>
                  </a:cubicBezTo>
                  <a:cubicBezTo>
                    <a:pt x="65615" y="175204"/>
                    <a:pt x="64255" y="183401"/>
                    <a:pt x="62729" y="189069"/>
                  </a:cubicBezTo>
                  <a:cubicBezTo>
                    <a:pt x="61204" y="194738"/>
                    <a:pt x="59420" y="198613"/>
                    <a:pt x="57378" y="200695"/>
                  </a:cubicBezTo>
                  <a:cubicBezTo>
                    <a:pt x="55478" y="202929"/>
                    <a:pt x="53392" y="204506"/>
                    <a:pt x="51120" y="205428"/>
                  </a:cubicBezTo>
                  <a:cubicBezTo>
                    <a:pt x="48849" y="206350"/>
                    <a:pt x="46134" y="206902"/>
                    <a:pt x="42977" y="207083"/>
                  </a:cubicBezTo>
                  <a:cubicBezTo>
                    <a:pt x="40233" y="207321"/>
                    <a:pt x="36519" y="207416"/>
                    <a:pt x="31832" y="207369"/>
                  </a:cubicBezTo>
                  <a:cubicBezTo>
                    <a:pt x="27146" y="207321"/>
                    <a:pt x="22174" y="207073"/>
                    <a:pt x="16916" y="206626"/>
                  </a:cubicBezTo>
                  <a:cubicBezTo>
                    <a:pt x="16678" y="204492"/>
                    <a:pt x="16183" y="202144"/>
                    <a:pt x="15430" y="199583"/>
                  </a:cubicBezTo>
                  <a:cubicBezTo>
                    <a:pt x="14678" y="197021"/>
                    <a:pt x="13725" y="194730"/>
                    <a:pt x="12573" y="192709"/>
                  </a:cubicBezTo>
                  <a:cubicBezTo>
                    <a:pt x="17950" y="193157"/>
                    <a:pt x="22855" y="193462"/>
                    <a:pt x="27289" y="193624"/>
                  </a:cubicBezTo>
                  <a:cubicBezTo>
                    <a:pt x="31723" y="193786"/>
                    <a:pt x="34971" y="193862"/>
                    <a:pt x="37033" y="193853"/>
                  </a:cubicBezTo>
                  <a:cubicBezTo>
                    <a:pt x="38843" y="193891"/>
                    <a:pt x="40367" y="193757"/>
                    <a:pt x="41605" y="193452"/>
                  </a:cubicBezTo>
                  <a:cubicBezTo>
                    <a:pt x="42843" y="193147"/>
                    <a:pt x="43910" y="192442"/>
                    <a:pt x="44805" y="191336"/>
                  </a:cubicBezTo>
                  <a:cubicBezTo>
                    <a:pt x="47063" y="189539"/>
                    <a:pt x="49006" y="183869"/>
                    <a:pt x="50635" y="174325"/>
                  </a:cubicBezTo>
                  <a:cubicBezTo>
                    <a:pt x="52263" y="164781"/>
                    <a:pt x="53749" y="149792"/>
                    <a:pt x="55092" y="129359"/>
                  </a:cubicBezTo>
                  <a:lnTo>
                    <a:pt x="0" y="129359"/>
                  </a:lnTo>
                  <a:cubicBezTo>
                    <a:pt x="1652" y="120338"/>
                    <a:pt x="3262" y="109829"/>
                    <a:pt x="4829" y="97829"/>
                  </a:cubicBezTo>
                  <a:cubicBezTo>
                    <a:pt x="6396" y="85830"/>
                    <a:pt x="7605" y="74404"/>
                    <a:pt x="8458" y="63551"/>
                  </a:cubicBezTo>
                  <a:lnTo>
                    <a:pt x="57836" y="63551"/>
                  </a:lnTo>
                  <a:lnTo>
                    <a:pt x="57836" y="26718"/>
                  </a:lnTo>
                  <a:lnTo>
                    <a:pt x="2286" y="26718"/>
                  </a:lnTo>
                  <a:moveTo>
                    <a:pt x="304966" y="11201"/>
                  </a:moveTo>
                  <a:lnTo>
                    <a:pt x="427010" y="11201"/>
                  </a:lnTo>
                  <a:lnTo>
                    <a:pt x="427010" y="189720"/>
                  </a:lnTo>
                  <a:cubicBezTo>
                    <a:pt x="427043" y="194122"/>
                    <a:pt x="426464" y="197552"/>
                    <a:pt x="425271" y="200010"/>
                  </a:cubicBezTo>
                  <a:cubicBezTo>
                    <a:pt x="424078" y="202468"/>
                    <a:pt x="422072" y="204297"/>
                    <a:pt x="419254" y="205497"/>
                  </a:cubicBezTo>
                  <a:cubicBezTo>
                    <a:pt x="416355" y="206616"/>
                    <a:pt x="412337" y="207349"/>
                    <a:pt x="407202" y="207697"/>
                  </a:cubicBezTo>
                  <a:cubicBezTo>
                    <a:pt x="402066" y="208045"/>
                    <a:pt x="395415" y="208150"/>
                    <a:pt x="387248" y="208011"/>
                  </a:cubicBezTo>
                  <a:cubicBezTo>
                    <a:pt x="386967" y="205973"/>
                    <a:pt x="386329" y="203649"/>
                    <a:pt x="385334" y="201039"/>
                  </a:cubicBezTo>
                  <a:cubicBezTo>
                    <a:pt x="384338" y="198429"/>
                    <a:pt x="383300" y="196105"/>
                    <a:pt x="382218" y="194067"/>
                  </a:cubicBezTo>
                  <a:cubicBezTo>
                    <a:pt x="388515" y="194291"/>
                    <a:pt x="394041" y="194414"/>
                    <a:pt x="398797" y="194438"/>
                  </a:cubicBezTo>
                  <a:cubicBezTo>
                    <a:pt x="403552" y="194462"/>
                    <a:pt x="406793" y="194415"/>
                    <a:pt x="408519" y="194295"/>
                  </a:cubicBezTo>
                  <a:cubicBezTo>
                    <a:pt x="410220" y="194324"/>
                    <a:pt x="411450" y="193981"/>
                    <a:pt x="412208" y="193266"/>
                  </a:cubicBezTo>
                  <a:cubicBezTo>
                    <a:pt x="412965" y="192551"/>
                    <a:pt x="413337" y="191293"/>
                    <a:pt x="413323" y="189492"/>
                  </a:cubicBezTo>
                  <a:lnTo>
                    <a:pt x="413323" y="24889"/>
                  </a:lnTo>
                  <a:lnTo>
                    <a:pt x="318425" y="24889"/>
                  </a:lnTo>
                  <a:lnTo>
                    <a:pt x="318425" y="95310"/>
                  </a:lnTo>
                  <a:cubicBezTo>
                    <a:pt x="318524" y="107146"/>
                    <a:pt x="317972" y="119838"/>
                    <a:pt x="316768" y="133387"/>
                  </a:cubicBezTo>
                  <a:cubicBezTo>
                    <a:pt x="315564" y="146935"/>
                    <a:pt x="313116" y="160257"/>
                    <a:pt x="309425" y="173350"/>
                  </a:cubicBezTo>
                  <a:cubicBezTo>
                    <a:pt x="305733" y="186444"/>
                    <a:pt x="300204" y="198226"/>
                    <a:pt x="292839" y="208697"/>
                  </a:cubicBezTo>
                  <a:cubicBezTo>
                    <a:pt x="291566" y="207349"/>
                    <a:pt x="289821" y="205873"/>
                    <a:pt x="287605" y="204268"/>
                  </a:cubicBezTo>
                  <a:cubicBezTo>
                    <a:pt x="285388" y="202663"/>
                    <a:pt x="283472" y="201473"/>
                    <a:pt x="281856" y="200696"/>
                  </a:cubicBezTo>
                  <a:cubicBezTo>
                    <a:pt x="285154" y="196004"/>
                    <a:pt x="287996" y="191097"/>
                    <a:pt x="290379" y="185975"/>
                  </a:cubicBezTo>
                  <a:cubicBezTo>
                    <a:pt x="292763" y="180853"/>
                    <a:pt x="294803" y="175547"/>
                    <a:pt x="296500" y="170056"/>
                  </a:cubicBezTo>
                  <a:cubicBezTo>
                    <a:pt x="286431" y="177867"/>
                    <a:pt x="278755" y="183866"/>
                    <a:pt x="273472" y="188053"/>
                  </a:cubicBezTo>
                  <a:cubicBezTo>
                    <a:pt x="268189" y="192239"/>
                    <a:pt x="264442" y="195308"/>
                    <a:pt x="262233" y="197258"/>
                  </a:cubicBezTo>
                  <a:cubicBezTo>
                    <a:pt x="260023" y="199209"/>
                    <a:pt x="258494" y="200736"/>
                    <a:pt x="257646" y="201839"/>
                  </a:cubicBezTo>
                  <a:cubicBezTo>
                    <a:pt x="256518" y="200358"/>
                    <a:pt x="255003" y="198577"/>
                    <a:pt x="253103" y="196495"/>
                  </a:cubicBezTo>
                  <a:cubicBezTo>
                    <a:pt x="251203" y="194414"/>
                    <a:pt x="249517" y="192689"/>
                    <a:pt x="248045" y="191322"/>
                  </a:cubicBezTo>
                  <a:cubicBezTo>
                    <a:pt x="250469" y="189677"/>
                    <a:pt x="253108" y="186847"/>
                    <a:pt x="255960" y="182831"/>
                  </a:cubicBezTo>
                  <a:cubicBezTo>
                    <a:pt x="258813" y="178815"/>
                    <a:pt x="260366" y="173873"/>
                    <a:pt x="260618" y="168003"/>
                  </a:cubicBezTo>
                  <a:lnTo>
                    <a:pt x="260618" y="86853"/>
                  </a:lnTo>
                  <a:lnTo>
                    <a:pt x="227700" y="86853"/>
                  </a:lnTo>
                  <a:lnTo>
                    <a:pt x="227700" y="72223"/>
                  </a:lnTo>
                  <a:lnTo>
                    <a:pt x="275220" y="72223"/>
                  </a:lnTo>
                  <a:lnTo>
                    <a:pt x="275220" y="169144"/>
                  </a:lnTo>
                  <a:lnTo>
                    <a:pt x="292610" y="156129"/>
                  </a:lnTo>
                  <a:cubicBezTo>
                    <a:pt x="293211" y="157792"/>
                    <a:pt x="293954" y="159611"/>
                    <a:pt x="294841" y="161586"/>
                  </a:cubicBezTo>
                  <a:cubicBezTo>
                    <a:pt x="295728" y="163560"/>
                    <a:pt x="296586" y="165319"/>
                    <a:pt x="297415" y="166863"/>
                  </a:cubicBezTo>
                  <a:cubicBezTo>
                    <a:pt x="300633" y="154952"/>
                    <a:pt x="302721" y="142827"/>
                    <a:pt x="303679" y="130490"/>
                  </a:cubicBezTo>
                  <a:cubicBezTo>
                    <a:pt x="304637" y="118153"/>
                    <a:pt x="305067" y="106426"/>
                    <a:pt x="304966" y="95310"/>
                  </a:cubicBezTo>
                  <a:moveTo>
                    <a:pt x="252388" y="5943"/>
                  </a:moveTo>
                  <a:cubicBezTo>
                    <a:pt x="258789" y="11272"/>
                    <a:pt x="265233" y="17058"/>
                    <a:pt x="271720" y="23303"/>
                  </a:cubicBezTo>
                  <a:cubicBezTo>
                    <a:pt x="278206" y="29548"/>
                    <a:pt x="283339" y="35111"/>
                    <a:pt x="287118" y="39992"/>
                  </a:cubicBezTo>
                  <a:lnTo>
                    <a:pt x="276593" y="50519"/>
                  </a:lnTo>
                  <a:cubicBezTo>
                    <a:pt x="272841" y="45503"/>
                    <a:pt x="267789" y="39745"/>
                    <a:pt x="261437" y="33245"/>
                  </a:cubicBezTo>
                  <a:cubicBezTo>
                    <a:pt x="255085" y="26745"/>
                    <a:pt x="248716" y="20766"/>
                    <a:pt x="242330" y="15307"/>
                  </a:cubicBezTo>
                  <a:moveTo>
                    <a:pt x="527151" y="0"/>
                  </a:moveTo>
                  <a:lnTo>
                    <a:pt x="540867" y="5029"/>
                  </a:lnTo>
                  <a:cubicBezTo>
                    <a:pt x="539500" y="7758"/>
                    <a:pt x="538062" y="10415"/>
                    <a:pt x="536552" y="13001"/>
                  </a:cubicBezTo>
                  <a:cubicBezTo>
                    <a:pt x="535043" y="15587"/>
                    <a:pt x="533433" y="18188"/>
                    <a:pt x="531723" y="20802"/>
                  </a:cubicBezTo>
                  <a:lnTo>
                    <a:pt x="593217" y="20802"/>
                  </a:lnTo>
                  <a:lnTo>
                    <a:pt x="596417" y="19888"/>
                  </a:lnTo>
                  <a:lnTo>
                    <a:pt x="606247" y="27190"/>
                  </a:lnTo>
                  <a:cubicBezTo>
                    <a:pt x="602294" y="33324"/>
                    <a:pt x="597798" y="39562"/>
                    <a:pt x="592760" y="45905"/>
                  </a:cubicBezTo>
                  <a:cubicBezTo>
                    <a:pt x="587721" y="52248"/>
                    <a:pt x="582539" y="58206"/>
                    <a:pt x="577215" y="63779"/>
                  </a:cubicBezTo>
                  <a:lnTo>
                    <a:pt x="641223" y="63779"/>
                  </a:lnTo>
                  <a:lnTo>
                    <a:pt x="641223" y="144909"/>
                  </a:lnTo>
                  <a:lnTo>
                    <a:pt x="626135" y="144909"/>
                  </a:lnTo>
                  <a:lnTo>
                    <a:pt x="626135" y="134159"/>
                  </a:lnTo>
                  <a:lnTo>
                    <a:pt x="499948" y="134159"/>
                  </a:lnTo>
                  <a:lnTo>
                    <a:pt x="499948" y="174184"/>
                  </a:lnTo>
                  <a:cubicBezTo>
                    <a:pt x="499643" y="180693"/>
                    <a:pt x="501510" y="185172"/>
                    <a:pt x="505549" y="187621"/>
                  </a:cubicBezTo>
                  <a:cubicBezTo>
                    <a:pt x="509587" y="190071"/>
                    <a:pt x="517626" y="191233"/>
                    <a:pt x="529666" y="191109"/>
                  </a:cubicBezTo>
                  <a:lnTo>
                    <a:pt x="620877" y="191109"/>
                  </a:lnTo>
                  <a:cubicBezTo>
                    <a:pt x="628379" y="191219"/>
                    <a:pt x="634051" y="190288"/>
                    <a:pt x="637895" y="188314"/>
                  </a:cubicBezTo>
                  <a:cubicBezTo>
                    <a:pt x="641739" y="186340"/>
                    <a:pt x="644465" y="182664"/>
                    <a:pt x="646074" y="177285"/>
                  </a:cubicBezTo>
                  <a:cubicBezTo>
                    <a:pt x="647683" y="171906"/>
                    <a:pt x="648885" y="164163"/>
                    <a:pt x="649681" y="154057"/>
                  </a:cubicBezTo>
                  <a:cubicBezTo>
                    <a:pt x="651814" y="155439"/>
                    <a:pt x="654234" y="156621"/>
                    <a:pt x="656939" y="157603"/>
                  </a:cubicBezTo>
                  <a:cubicBezTo>
                    <a:pt x="659644" y="158584"/>
                    <a:pt x="662178" y="159308"/>
                    <a:pt x="664540" y="159775"/>
                  </a:cubicBezTo>
                  <a:cubicBezTo>
                    <a:pt x="663396" y="171419"/>
                    <a:pt x="661519" y="180546"/>
                    <a:pt x="658910" y="187157"/>
                  </a:cubicBezTo>
                  <a:cubicBezTo>
                    <a:pt x="656300" y="193767"/>
                    <a:pt x="652053" y="198421"/>
                    <a:pt x="646167" y="201119"/>
                  </a:cubicBezTo>
                  <a:cubicBezTo>
                    <a:pt x="640282" y="203817"/>
                    <a:pt x="631852" y="205119"/>
                    <a:pt x="620877" y="205025"/>
                  </a:cubicBezTo>
                  <a:lnTo>
                    <a:pt x="531038" y="205025"/>
                  </a:lnTo>
                  <a:cubicBezTo>
                    <a:pt x="513931" y="205302"/>
                    <a:pt x="501967" y="203266"/>
                    <a:pt x="495147" y="198917"/>
                  </a:cubicBezTo>
                  <a:cubicBezTo>
                    <a:pt x="488327" y="194569"/>
                    <a:pt x="485051" y="186248"/>
                    <a:pt x="485318" y="173956"/>
                  </a:cubicBezTo>
                  <a:lnTo>
                    <a:pt x="485318" y="74045"/>
                  </a:lnTo>
                  <a:cubicBezTo>
                    <a:pt x="481865" y="77124"/>
                    <a:pt x="478312" y="80047"/>
                    <a:pt x="474659" y="82815"/>
                  </a:cubicBezTo>
                  <a:cubicBezTo>
                    <a:pt x="471006" y="85582"/>
                    <a:pt x="467396" y="88222"/>
                    <a:pt x="463829" y="90734"/>
                  </a:cubicBezTo>
                  <a:cubicBezTo>
                    <a:pt x="463048" y="88856"/>
                    <a:pt x="461810" y="86493"/>
                    <a:pt x="460114" y="83643"/>
                  </a:cubicBezTo>
                  <a:cubicBezTo>
                    <a:pt x="458419" y="80793"/>
                    <a:pt x="456838" y="78431"/>
                    <a:pt x="455371" y="76555"/>
                  </a:cubicBezTo>
                  <a:cubicBezTo>
                    <a:pt x="469677" y="67715"/>
                    <a:pt x="483184" y="56671"/>
                    <a:pt x="495890" y="43421"/>
                  </a:cubicBezTo>
                  <a:cubicBezTo>
                    <a:pt x="508597" y="30171"/>
                    <a:pt x="519017" y="15697"/>
                    <a:pt x="527151" y="0"/>
                  </a:cubicBezTo>
                </a:path>
              </a:pathLst>
            </a:custGeom>
            <a:solidFill>
              <a:schemeClr val="accent1">
                <a:alpha val="100000"/>
              </a:schemeClr>
            </a:solidFill>
            <a:ln w="9525">
              <a:solidFill>
                <a:srgbClr val="FFFFFF">
                  <a:alpha val="0"/>
                </a:srgbClr>
              </a:solidFill>
            </a:ln>
          </p:spPr>
          <p:txBody>
            <a:bodyPr anchor="ctr"/>
            <a:lstStyle/>
            <a:p>
              <a:pPr marL="0" algn="ctr"/>
              <a:endParaRPr>
                <a:solidFill>
                  <a:schemeClr val="bg1"/>
                </a:solidFill>
                <a:latin typeface="+mn-lt"/>
                <a:ea typeface="+mn-ea"/>
              </a:endParaRPr>
            </a:p>
          </p:txBody>
        </p:sp>
      </p:grpSp>
      <p:grpSp>
        <p:nvGrpSpPr>
          <p:cNvPr id="17" name="组合2"/>
          <p:cNvGrpSpPr/>
          <p:nvPr/>
        </p:nvGrpSpPr>
        <p:grpSpPr>
          <a:xfrm>
            <a:off x="391618" y="447355"/>
            <a:ext cx="699729" cy="807034"/>
            <a:chOff x="0" y="0"/>
            <a:chExt cx="699729" cy="807034"/>
          </a:xfrm>
        </p:grpSpPr>
        <p:sp>
          <p:nvSpPr>
            <p:cNvPr id="18" name="形状14"/>
            <p:cNvSpPr txBox="1"/>
            <p:nvPr>
              <p:custDataLst>
                <p:tags r:id="rId1"/>
              </p:custDataLst>
            </p:nvPr>
          </p:nvSpPr>
          <p:spPr>
            <a:xfrm>
              <a:off x="67" y="107438"/>
              <a:ext cx="699596" cy="699596"/>
            </a:xfrm>
            <a:prstGeom prst="ellipse">
              <a:avLst/>
            </a:prstGeom>
            <a:solidFill>
              <a:schemeClr val="accent5">
                <a:alpha val="100000"/>
              </a:schemeClr>
            </a:solidFill>
            <a:ln w="9525">
              <a:solidFill>
                <a:srgbClr val="FFFFFF">
                  <a:alpha val="0"/>
                </a:srgbClr>
              </a:solidFill>
            </a:ln>
          </p:spPr>
          <p:txBody>
            <a:bodyPr anchor="ctr"/>
            <a:lstStyle/>
            <a:p>
              <a:pPr marL="0" algn="ctr"/>
              <a:endParaRPr>
                <a:solidFill>
                  <a:schemeClr val="tx1"/>
                </a:solidFill>
                <a:latin typeface="+mn-lt"/>
                <a:ea typeface="+mn-ea"/>
              </a:endParaRPr>
            </a:p>
          </p:txBody>
        </p:sp>
        <p:pic>
          <p:nvPicPr>
            <p:cNvPr id="19" name="图片2"/>
            <p:cNvPicPr>
              <a:picLocks noChangeAspect="1"/>
            </p:cNvPicPr>
            <p:nvPr>
              <p:custDataLst>
                <p:tags r:id="rId2"/>
              </p:custDataLst>
            </p:nvPr>
          </p:nvPicPr>
          <p:blipFill>
            <a:blip r:embed="rId3"/>
            <a:srcRect/>
            <a:stretch>
              <a:fillRect/>
            </a:stretch>
          </p:blipFill>
          <p:spPr>
            <a:xfrm>
              <a:off x="0" y="0"/>
              <a:ext cx="699729" cy="807034"/>
            </a:xfrm>
            <a:prstGeom prst="rect">
              <a:avLst/>
            </a:prstGeom>
            <a:ln w="9525">
              <a:solidFill>
                <a:srgbClr val="FFFFFF">
                  <a:alpha val="0"/>
                </a:srgbClr>
              </a:solidFill>
              <a:prstDash val="solid"/>
            </a:ln>
          </p:spPr>
        </p:pic>
      </p:grpSp>
      <p:sp>
        <p:nvSpPr>
          <p:cNvPr id="21" name="文本2"/>
          <p:cNvSpPr txBox="1"/>
          <p:nvPr>
            <p:custDataLst>
              <p:tags r:id="rId4"/>
            </p:custDataLst>
          </p:nvPr>
        </p:nvSpPr>
        <p:spPr>
          <a:xfrm>
            <a:off x="4103496" y="2978938"/>
            <a:ext cx="4167888" cy="1264278"/>
          </a:xfrm>
          <a:prstGeom prst="rect">
            <a:avLst/>
          </a:prstGeom>
          <a:noFill/>
        </p:spPr>
        <p:txBody>
          <a:bodyPr wrap="square" anchor="t">
            <a:normAutofit/>
          </a:bodyPr>
          <a:lstStyle/>
          <a:p>
            <a:pPr marL="0" algn="l">
              <a:lnSpc>
                <a:spcPts val="8400"/>
              </a:lnSpc>
            </a:pPr>
            <a:r>
              <a:rPr lang="zh-CN" altLang="en-US" sz="5400" b="1" i="0">
                <a:solidFill>
                  <a:schemeClr val="tx1"/>
                </a:solidFill>
                <a:latin typeface="+mn-lt"/>
                <a:ea typeface="+mn-ea"/>
              </a:rPr>
              <a:t>62 %</a:t>
            </a:r>
            <a:endParaRPr lang="zh-CN" altLang="en-US" sz="5400" b="1" i="0">
              <a:solidFill>
                <a:schemeClr val="tx1"/>
              </a:solidFill>
              <a:latin typeface="+mn-lt"/>
              <a:ea typeface="+mn-ea"/>
            </a:endParaRPr>
          </a:p>
        </p:txBody>
      </p:sp>
      <p:grpSp>
        <p:nvGrpSpPr>
          <p:cNvPr id="22" name="组合3"/>
          <p:cNvGrpSpPr/>
          <p:nvPr/>
        </p:nvGrpSpPr>
        <p:grpSpPr>
          <a:xfrm>
            <a:off x="920488" y="1606510"/>
            <a:ext cx="3105601" cy="1155680"/>
            <a:chOff x="0" y="0"/>
            <a:chExt cx="3105601" cy="1155680"/>
          </a:xfrm>
        </p:grpSpPr>
        <p:sp>
          <p:nvSpPr>
            <p:cNvPr id="23" name="形状15"/>
            <p:cNvSpPr txBox="1"/>
            <p:nvPr/>
          </p:nvSpPr>
          <p:spPr>
            <a:xfrm>
              <a:off x="0" y="88336"/>
              <a:ext cx="3076748" cy="1067344"/>
            </a:xfrm>
            <a:prstGeom prst="roundRect">
              <a:avLst/>
            </a:prstGeom>
            <a:solidFill>
              <a:schemeClr val="accent6">
                <a:alpha val="100000"/>
              </a:schemeClr>
            </a:solidFill>
            <a:ln w="12700">
              <a:solidFill>
                <a:srgbClr val="FFFFFF">
                  <a:alpha val="100000"/>
                </a:srgbClr>
              </a:solidFill>
              <a:prstDash val="solid"/>
              <a:headEnd type="none" w="med" len="med"/>
              <a:tailEnd type="none" w="med" len="med"/>
            </a:ln>
          </p:spPr>
          <p:txBody>
            <a:bodyPr anchor="ctr"/>
            <a:lstStyle/>
            <a:p>
              <a:pPr marL="0" algn="ctr"/>
              <a:endParaRPr>
                <a:solidFill>
                  <a:schemeClr val="tx1"/>
                </a:solidFill>
                <a:latin typeface="+mn-lt"/>
                <a:ea typeface="+mn-ea"/>
              </a:endParaRPr>
            </a:p>
          </p:txBody>
        </p:sp>
        <p:sp>
          <p:nvSpPr>
            <p:cNvPr id="24" name="文本4"/>
            <p:cNvSpPr txBox="1"/>
            <p:nvPr>
              <p:custDataLst>
                <p:tags r:id="rId5"/>
              </p:custDataLst>
            </p:nvPr>
          </p:nvSpPr>
          <p:spPr>
            <a:xfrm>
              <a:off x="28853" y="0"/>
              <a:ext cx="3076748" cy="1144955"/>
            </a:xfrm>
            <a:prstGeom prst="rect">
              <a:avLst/>
            </a:prstGeom>
            <a:noFill/>
          </p:spPr>
          <p:txBody>
            <a:bodyPr wrap="square" anchor="ctr">
              <a:normAutofit/>
            </a:bodyPr>
            <a:lstStyle/>
            <a:p>
              <a:pPr marL="0" algn="ctr">
                <a:lnSpc>
                  <a:spcPts val="3700"/>
                </a:lnSpc>
              </a:pPr>
              <a:r>
                <a:rPr lang="zh-CN" altLang="en-US" sz="2400" b="1" i="0">
                  <a:solidFill>
                    <a:schemeClr val="tx1"/>
                  </a:solidFill>
                  <a:latin typeface="+mn-lt"/>
                  <a:ea typeface="+mn-ea"/>
                </a:rPr>
                <a:t>sixty-two</a:t>
              </a:r>
              <a:endParaRPr lang="zh-CN" altLang="en-US" sz="2400" b="1" i="0">
                <a:solidFill>
                  <a:schemeClr val="tx1"/>
                </a:solidFill>
                <a:latin typeface="+mn-lt"/>
                <a:ea typeface="+mn-ea"/>
              </a:endParaRPr>
            </a:p>
            <a:p>
              <a:pPr marL="0" algn="ctr">
                <a:lnSpc>
                  <a:spcPts val="3700"/>
                </a:lnSpc>
              </a:pPr>
              <a:r>
                <a:rPr lang="zh-CN" altLang="en-US" sz="2400" b="1" i="0">
                  <a:solidFill>
                    <a:schemeClr val="tx1"/>
                  </a:solidFill>
                  <a:latin typeface="+mn-lt"/>
                  <a:ea typeface="+mn-ea"/>
                </a:rPr>
                <a:t>数字按基数词读出</a:t>
              </a:r>
              <a:endParaRPr lang="zh-CN" altLang="en-US" sz="2400" b="1" i="0">
                <a:solidFill>
                  <a:schemeClr val="tx1"/>
                </a:solidFill>
                <a:latin typeface="+mn-lt"/>
                <a:ea typeface="+mn-ea"/>
              </a:endParaRPr>
            </a:p>
          </p:txBody>
        </p:sp>
      </p:grpSp>
      <p:sp>
        <p:nvSpPr>
          <p:cNvPr id="25" name="文本3"/>
          <p:cNvSpPr txBox="1"/>
          <p:nvPr>
            <p:custDataLst>
              <p:tags r:id="rId6"/>
            </p:custDataLst>
          </p:nvPr>
        </p:nvSpPr>
        <p:spPr>
          <a:xfrm>
            <a:off x="1232190" y="4046281"/>
            <a:ext cx="10118706" cy="1759327"/>
          </a:xfrm>
          <a:prstGeom prst="rect">
            <a:avLst/>
          </a:prstGeom>
          <a:noFill/>
        </p:spPr>
        <p:txBody>
          <a:bodyPr wrap="square" anchor="t">
            <a:normAutofit/>
          </a:bodyPr>
          <a:lstStyle/>
          <a:p>
            <a:pPr marL="0" algn="ctr">
              <a:lnSpc>
                <a:spcPts val="6700"/>
              </a:lnSpc>
            </a:pPr>
            <a:r>
              <a:rPr lang="zh-CN" altLang="en-US" sz="4000" b="1" i="0">
                <a:solidFill>
                  <a:schemeClr val="tx1"/>
                </a:solidFill>
                <a:latin typeface="+mn-lt"/>
                <a:ea typeface="+mn-ea"/>
              </a:rPr>
              <a:t>sixty-two      </a:t>
            </a:r>
            <a:r>
              <a:rPr lang="zh-CN" altLang="en-US" sz="4000" b="1" i="0">
                <a:solidFill>
                  <a:schemeClr val="accent1"/>
                </a:solidFill>
                <a:latin typeface="+mn-lt"/>
                <a:ea typeface="+mn-ea"/>
              </a:rPr>
              <a:t>percent</a:t>
            </a:r>
            <a:endParaRPr lang="zh-CN" altLang="en-US" sz="4000" b="1" i="0">
              <a:solidFill>
                <a:schemeClr val="accent1"/>
              </a:solidFill>
              <a:latin typeface="+mn-lt"/>
              <a:ea typeface="+mn-ea"/>
            </a:endParaRPr>
          </a:p>
          <a:p>
            <a:pPr marL="0" algn="ctr">
              <a:lnSpc>
                <a:spcPts val="5300"/>
              </a:lnSpc>
            </a:pPr>
            <a:r>
              <a:rPr lang="zh-CN" altLang="en-US" sz="3200" b="1" i="0">
                <a:solidFill>
                  <a:schemeClr val="accent1"/>
                </a:solidFill>
                <a:latin typeface="+mn-lt"/>
                <a:ea typeface="+mn-ea"/>
              </a:rPr>
              <a:t>% </a:t>
            </a:r>
            <a:r>
              <a:rPr lang="zh-CN" altLang="en-US" sz="3200" b="1" i="0">
                <a:solidFill>
                  <a:schemeClr val="tx1"/>
                </a:solidFill>
                <a:latin typeface="+mn-lt"/>
                <a:ea typeface="+mn-ea"/>
              </a:rPr>
              <a:t>读</a:t>
            </a:r>
            <a:r>
              <a:rPr lang="zh-CN" altLang="en-US" sz="3200" b="1" i="0">
                <a:solidFill>
                  <a:schemeClr val="accent1"/>
                </a:solidFill>
                <a:latin typeface="+mn-lt"/>
                <a:ea typeface="+mn-ea"/>
              </a:rPr>
              <a:t>percent</a:t>
            </a:r>
            <a:r>
              <a:rPr lang="zh-CN" altLang="en-US" sz="3200" b="1" i="0">
                <a:solidFill>
                  <a:schemeClr val="tx1"/>
                </a:solidFill>
                <a:latin typeface="+mn-lt"/>
                <a:ea typeface="+mn-ea"/>
              </a:rPr>
              <a:t>，即数字后加percent，无单复数变化</a:t>
            </a:r>
            <a:endParaRPr lang="zh-CN" altLang="en-US" sz="3200" b="1" i="0">
              <a:solidFill>
                <a:schemeClr val="tx1"/>
              </a:solidFill>
              <a:latin typeface="+mn-lt"/>
              <a:ea typeface="+mn-ea"/>
            </a:endParaRPr>
          </a:p>
        </p:txBody>
      </p:sp>
      <p:sp>
        <p:nvSpPr>
          <p:cNvPr id="26" name="标题 25"/>
          <p:cNvSpPr>
            <a:spLocks noGrp="1"/>
          </p:cNvSpPr>
          <p:nvPr>
            <p:ph type="title"/>
            <p:custDataLst>
              <p:tags r:id="rId7"/>
            </p:custDataLst>
          </p:nvPr>
        </p:nvSpPr>
        <p:spPr>
          <a:xfrm>
            <a:off x="1391920" y="289515"/>
            <a:ext cx="10800000" cy="720000"/>
          </a:xfrm>
        </p:spPr>
        <p:txBody>
          <a:bodyPr vert="horz" wrap="square" lIns="0" tIns="0" rIns="0" bIns="0" rtlCol="0" anchor="b" anchorCtr="0">
            <a:normAutofit/>
          </a:bodyPr>
          <a:lstStyle/>
          <a:p>
            <a:pPr lvl="0" algn="l">
              <a:buClrTx/>
              <a:buSzTx/>
              <a:buFontTx/>
            </a:pPr>
            <a:r>
              <a:rPr lang="zh-CN" altLang="en-US">
                <a:sym typeface="+mn-ea"/>
              </a:rPr>
              <a:t>百分数的表达</a:t>
            </a:r>
            <a:endParaRPr lang="zh-CN" altLang="en-US">
              <a:sym typeface="+mn-ea"/>
            </a:endParaRPr>
          </a:p>
        </p:txBody>
      </p:sp>
    </p:spTree>
    <p:custDataLst>
      <p:tags r:id="rId8"/>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300"/>
                                        <p:tgtEl>
                                          <p:spTgt spid="2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5"/>
                                        </p:tgtEl>
                                        <p:attrNameLst>
                                          <p:attrName>style.visibility</p:attrName>
                                        </p:attrNameLst>
                                      </p:cBhvr>
                                      <p:to>
                                        <p:strVal val="visible"/>
                                      </p:to>
                                    </p:set>
                                    <p:animEffect transition="in" filter="fade">
                                      <p:cBhvr>
                                        <p:cTn id="12" dur="1"/>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bldLvl="0" animBg="1"/>
      <p:bldP spid="25"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图片2"/>
          <p:cNvPicPr>
            <a:picLocks noChangeAspect="1"/>
          </p:cNvPicPr>
          <p:nvPr>
            <p:custDataLst>
              <p:tags r:id="rId1"/>
            </p:custDataLst>
          </p:nvPr>
        </p:nvPicPr>
        <p:blipFill>
          <a:blip r:embed="rId2"/>
          <a:srcRect/>
          <a:stretch>
            <a:fillRect/>
          </a:stretch>
        </p:blipFill>
        <p:spPr>
          <a:xfrm>
            <a:off x="391795" y="447040"/>
            <a:ext cx="699770" cy="807085"/>
          </a:xfrm>
          <a:prstGeom prst="rect">
            <a:avLst/>
          </a:prstGeom>
          <a:ln w="9525">
            <a:solidFill>
              <a:srgbClr val="FFFFFF">
                <a:alpha val="0"/>
              </a:srgbClr>
            </a:solidFill>
            <a:prstDash val="solid"/>
          </a:ln>
        </p:spPr>
      </p:pic>
      <p:grpSp>
        <p:nvGrpSpPr>
          <p:cNvPr id="2" name="组合1"/>
          <p:cNvGrpSpPr/>
          <p:nvPr/>
        </p:nvGrpSpPr>
        <p:grpSpPr>
          <a:xfrm>
            <a:off x="12393802" y="929177"/>
            <a:ext cx="720000" cy="5600013"/>
            <a:chOff x="201802" y="929177"/>
            <a:chExt cx="720000" cy="5600013"/>
          </a:xfrm>
        </p:grpSpPr>
        <p:sp>
          <p:nvSpPr>
            <p:cNvPr id="5" name="形状5"/>
            <p:cNvSpPr txBox="1"/>
            <p:nvPr/>
          </p:nvSpPr>
          <p:spPr>
            <a:xfrm>
              <a:off x="230116" y="929177"/>
              <a:ext cx="663626" cy="208712"/>
            </a:xfrm>
            <a:custGeom>
              <a:avLst/>
              <a:gdLst/>
              <a:ahLst/>
              <a:cxnLst/>
              <a:rect l="l" t="t" r="r" b="b"/>
              <a:pathLst>
                <a:path w="663626" h="208712">
                  <a:moveTo>
                    <a:pt x="568300" y="78396"/>
                  </a:moveTo>
                  <a:lnTo>
                    <a:pt x="568300" y="120258"/>
                  </a:lnTo>
                  <a:lnTo>
                    <a:pt x="625221" y="120258"/>
                  </a:lnTo>
                  <a:lnTo>
                    <a:pt x="625221" y="78396"/>
                  </a:lnTo>
                  <a:moveTo>
                    <a:pt x="499034" y="78396"/>
                  </a:moveTo>
                  <a:lnTo>
                    <a:pt x="499034" y="120258"/>
                  </a:lnTo>
                  <a:lnTo>
                    <a:pt x="553441" y="120258"/>
                  </a:lnTo>
                  <a:lnTo>
                    <a:pt x="553441" y="78396"/>
                  </a:lnTo>
                  <a:moveTo>
                    <a:pt x="278892" y="56464"/>
                  </a:moveTo>
                  <a:cubicBezTo>
                    <a:pt x="285060" y="71576"/>
                    <a:pt x="292441" y="85758"/>
                    <a:pt x="301038" y="99012"/>
                  </a:cubicBezTo>
                  <a:cubicBezTo>
                    <a:pt x="309634" y="112266"/>
                    <a:pt x="319473" y="124449"/>
                    <a:pt x="330556" y="135560"/>
                  </a:cubicBezTo>
                  <a:cubicBezTo>
                    <a:pt x="341052" y="125049"/>
                    <a:pt x="350349" y="113209"/>
                    <a:pt x="358445" y="100041"/>
                  </a:cubicBezTo>
                  <a:cubicBezTo>
                    <a:pt x="366541" y="86873"/>
                    <a:pt x="373552" y="72347"/>
                    <a:pt x="379476" y="56464"/>
                  </a:cubicBezTo>
                  <a:moveTo>
                    <a:pt x="228143" y="41605"/>
                  </a:moveTo>
                  <a:lnTo>
                    <a:pt x="432740" y="41605"/>
                  </a:lnTo>
                  <a:lnTo>
                    <a:pt x="432740" y="56464"/>
                  </a:lnTo>
                  <a:lnTo>
                    <a:pt x="396621" y="56464"/>
                  </a:lnTo>
                  <a:cubicBezTo>
                    <a:pt x="390006" y="74828"/>
                    <a:pt x="382148" y="91421"/>
                    <a:pt x="373047" y="106242"/>
                  </a:cubicBezTo>
                  <a:cubicBezTo>
                    <a:pt x="363946" y="121063"/>
                    <a:pt x="353516" y="134341"/>
                    <a:pt x="341757" y="146075"/>
                  </a:cubicBezTo>
                  <a:cubicBezTo>
                    <a:pt x="354663" y="157191"/>
                    <a:pt x="368913" y="166792"/>
                    <a:pt x="384505" y="174879"/>
                  </a:cubicBezTo>
                  <a:cubicBezTo>
                    <a:pt x="400098" y="182966"/>
                    <a:pt x="417090" y="189367"/>
                    <a:pt x="435483" y="194081"/>
                  </a:cubicBezTo>
                  <a:cubicBezTo>
                    <a:pt x="433711" y="195796"/>
                    <a:pt x="431883" y="197968"/>
                    <a:pt x="429997" y="200597"/>
                  </a:cubicBezTo>
                  <a:cubicBezTo>
                    <a:pt x="428111" y="203225"/>
                    <a:pt x="426511" y="205626"/>
                    <a:pt x="425196" y="207797"/>
                  </a:cubicBezTo>
                  <a:cubicBezTo>
                    <a:pt x="406456" y="202625"/>
                    <a:pt x="389187" y="195767"/>
                    <a:pt x="373390" y="187223"/>
                  </a:cubicBezTo>
                  <a:cubicBezTo>
                    <a:pt x="357592" y="178680"/>
                    <a:pt x="343238" y="168621"/>
                    <a:pt x="330327" y="157048"/>
                  </a:cubicBezTo>
                  <a:cubicBezTo>
                    <a:pt x="317435" y="168331"/>
                    <a:pt x="303043" y="178227"/>
                    <a:pt x="287150" y="186738"/>
                  </a:cubicBezTo>
                  <a:cubicBezTo>
                    <a:pt x="271258" y="195248"/>
                    <a:pt x="253722" y="202573"/>
                    <a:pt x="234544" y="208712"/>
                  </a:cubicBezTo>
                  <a:cubicBezTo>
                    <a:pt x="233653" y="206845"/>
                    <a:pt x="232291" y="204521"/>
                    <a:pt x="230457" y="201740"/>
                  </a:cubicBezTo>
                  <a:cubicBezTo>
                    <a:pt x="228624" y="198958"/>
                    <a:pt x="226862" y="196634"/>
                    <a:pt x="225171" y="194767"/>
                  </a:cubicBezTo>
                  <a:cubicBezTo>
                    <a:pt x="244226" y="189190"/>
                    <a:pt x="261552" y="182399"/>
                    <a:pt x="277149" y="174393"/>
                  </a:cubicBezTo>
                  <a:cubicBezTo>
                    <a:pt x="292746" y="166387"/>
                    <a:pt x="306815" y="157024"/>
                    <a:pt x="319354" y="146304"/>
                  </a:cubicBezTo>
                  <a:cubicBezTo>
                    <a:pt x="307358" y="133931"/>
                    <a:pt x="296718" y="120215"/>
                    <a:pt x="287436" y="105156"/>
                  </a:cubicBezTo>
                  <a:cubicBezTo>
                    <a:pt x="278154" y="90097"/>
                    <a:pt x="270201" y="73866"/>
                    <a:pt x="263576" y="56464"/>
                  </a:cubicBezTo>
                  <a:lnTo>
                    <a:pt x="228143" y="56464"/>
                  </a:lnTo>
                  <a:moveTo>
                    <a:pt x="521208" y="35190"/>
                  </a:moveTo>
                  <a:cubicBezTo>
                    <a:pt x="517412" y="40348"/>
                    <a:pt x="513345" y="45363"/>
                    <a:pt x="509007" y="50235"/>
                  </a:cubicBezTo>
                  <a:cubicBezTo>
                    <a:pt x="504668" y="55107"/>
                    <a:pt x="500201" y="59779"/>
                    <a:pt x="495605" y="64251"/>
                  </a:cubicBezTo>
                  <a:lnTo>
                    <a:pt x="557784" y="64251"/>
                  </a:lnTo>
                  <a:cubicBezTo>
                    <a:pt x="562175" y="60165"/>
                    <a:pt x="566480" y="55579"/>
                    <a:pt x="570700" y="50493"/>
                  </a:cubicBezTo>
                  <a:cubicBezTo>
                    <a:pt x="574920" y="45406"/>
                    <a:pt x="578768" y="40305"/>
                    <a:pt x="582244" y="35190"/>
                  </a:cubicBezTo>
                  <a:moveTo>
                    <a:pt x="8687" y="18288"/>
                  </a:moveTo>
                  <a:lnTo>
                    <a:pt x="195910" y="18288"/>
                  </a:lnTo>
                  <a:lnTo>
                    <a:pt x="195910" y="32918"/>
                  </a:lnTo>
                  <a:lnTo>
                    <a:pt x="114986" y="32918"/>
                  </a:lnTo>
                  <a:lnTo>
                    <a:pt x="114986" y="95783"/>
                  </a:lnTo>
                  <a:lnTo>
                    <a:pt x="187452" y="95783"/>
                  </a:lnTo>
                  <a:lnTo>
                    <a:pt x="187452" y="110642"/>
                  </a:lnTo>
                  <a:lnTo>
                    <a:pt x="114986" y="110642"/>
                  </a:lnTo>
                  <a:lnTo>
                    <a:pt x="114986" y="184252"/>
                  </a:lnTo>
                  <a:lnTo>
                    <a:pt x="203454" y="184252"/>
                  </a:lnTo>
                  <a:lnTo>
                    <a:pt x="203454" y="199111"/>
                  </a:lnTo>
                  <a:lnTo>
                    <a:pt x="0" y="199111"/>
                  </a:lnTo>
                  <a:lnTo>
                    <a:pt x="0" y="184252"/>
                  </a:lnTo>
                  <a:lnTo>
                    <a:pt x="31547" y="184252"/>
                  </a:lnTo>
                  <a:lnTo>
                    <a:pt x="31547" y="75895"/>
                  </a:lnTo>
                  <a:lnTo>
                    <a:pt x="47092" y="75895"/>
                  </a:lnTo>
                  <a:lnTo>
                    <a:pt x="47092" y="184252"/>
                  </a:lnTo>
                  <a:lnTo>
                    <a:pt x="99213" y="184252"/>
                  </a:lnTo>
                  <a:lnTo>
                    <a:pt x="99213" y="32918"/>
                  </a:lnTo>
                  <a:lnTo>
                    <a:pt x="8687" y="32918"/>
                  </a:lnTo>
                  <a:moveTo>
                    <a:pt x="526237" y="472"/>
                  </a:moveTo>
                  <a:lnTo>
                    <a:pt x="539953" y="5501"/>
                  </a:lnTo>
                  <a:cubicBezTo>
                    <a:pt x="538586" y="8230"/>
                    <a:pt x="537148" y="10887"/>
                    <a:pt x="535638" y="13473"/>
                  </a:cubicBezTo>
                  <a:cubicBezTo>
                    <a:pt x="534129" y="16059"/>
                    <a:pt x="532519" y="18660"/>
                    <a:pt x="530809" y="21274"/>
                  </a:cubicBezTo>
                  <a:lnTo>
                    <a:pt x="592303" y="21274"/>
                  </a:lnTo>
                  <a:lnTo>
                    <a:pt x="595503" y="20360"/>
                  </a:lnTo>
                  <a:lnTo>
                    <a:pt x="605333" y="27662"/>
                  </a:lnTo>
                  <a:cubicBezTo>
                    <a:pt x="601380" y="33796"/>
                    <a:pt x="596884" y="40034"/>
                    <a:pt x="591846" y="46377"/>
                  </a:cubicBezTo>
                  <a:cubicBezTo>
                    <a:pt x="586807" y="52719"/>
                    <a:pt x="581625" y="58678"/>
                    <a:pt x="576301" y="64251"/>
                  </a:cubicBezTo>
                  <a:lnTo>
                    <a:pt x="640309" y="64251"/>
                  </a:lnTo>
                  <a:lnTo>
                    <a:pt x="640309" y="145381"/>
                  </a:lnTo>
                  <a:lnTo>
                    <a:pt x="625221" y="145381"/>
                  </a:lnTo>
                  <a:lnTo>
                    <a:pt x="625221" y="134631"/>
                  </a:lnTo>
                  <a:lnTo>
                    <a:pt x="499034" y="134631"/>
                  </a:lnTo>
                  <a:lnTo>
                    <a:pt x="499034" y="174656"/>
                  </a:lnTo>
                  <a:cubicBezTo>
                    <a:pt x="498729" y="181165"/>
                    <a:pt x="500596" y="185644"/>
                    <a:pt x="504635" y="188093"/>
                  </a:cubicBezTo>
                  <a:cubicBezTo>
                    <a:pt x="508673" y="190542"/>
                    <a:pt x="516712" y="191705"/>
                    <a:pt x="528752" y="191581"/>
                  </a:cubicBezTo>
                  <a:lnTo>
                    <a:pt x="619963" y="191581"/>
                  </a:lnTo>
                  <a:cubicBezTo>
                    <a:pt x="627465" y="191691"/>
                    <a:pt x="633137" y="190759"/>
                    <a:pt x="636981" y="188786"/>
                  </a:cubicBezTo>
                  <a:cubicBezTo>
                    <a:pt x="640825" y="186812"/>
                    <a:pt x="643551" y="183136"/>
                    <a:pt x="645160" y="177757"/>
                  </a:cubicBezTo>
                  <a:cubicBezTo>
                    <a:pt x="646769" y="172378"/>
                    <a:pt x="647971" y="164635"/>
                    <a:pt x="648767" y="154529"/>
                  </a:cubicBezTo>
                  <a:cubicBezTo>
                    <a:pt x="650900" y="155911"/>
                    <a:pt x="653320" y="157093"/>
                    <a:pt x="656025" y="158074"/>
                  </a:cubicBezTo>
                  <a:cubicBezTo>
                    <a:pt x="658730" y="159056"/>
                    <a:pt x="661264" y="159780"/>
                    <a:pt x="663626" y="160247"/>
                  </a:cubicBezTo>
                  <a:cubicBezTo>
                    <a:pt x="662482" y="171891"/>
                    <a:pt x="660605" y="181018"/>
                    <a:pt x="657996" y="187628"/>
                  </a:cubicBezTo>
                  <a:cubicBezTo>
                    <a:pt x="655386" y="194239"/>
                    <a:pt x="651139" y="198893"/>
                    <a:pt x="645253" y="201591"/>
                  </a:cubicBezTo>
                  <a:cubicBezTo>
                    <a:pt x="639368" y="204288"/>
                    <a:pt x="630938" y="205591"/>
                    <a:pt x="619963" y="205497"/>
                  </a:cubicBezTo>
                  <a:lnTo>
                    <a:pt x="530124" y="205497"/>
                  </a:lnTo>
                  <a:cubicBezTo>
                    <a:pt x="513017" y="205774"/>
                    <a:pt x="501053" y="203738"/>
                    <a:pt x="494233" y="199389"/>
                  </a:cubicBezTo>
                  <a:cubicBezTo>
                    <a:pt x="487413" y="195041"/>
                    <a:pt x="484137" y="186720"/>
                    <a:pt x="484404" y="174427"/>
                  </a:cubicBezTo>
                  <a:lnTo>
                    <a:pt x="484404" y="74517"/>
                  </a:lnTo>
                  <a:cubicBezTo>
                    <a:pt x="480951" y="77596"/>
                    <a:pt x="477398" y="80519"/>
                    <a:pt x="473745" y="83286"/>
                  </a:cubicBezTo>
                  <a:cubicBezTo>
                    <a:pt x="470092" y="86054"/>
                    <a:pt x="466482" y="88694"/>
                    <a:pt x="462915" y="91206"/>
                  </a:cubicBezTo>
                  <a:cubicBezTo>
                    <a:pt x="462134" y="89328"/>
                    <a:pt x="460896" y="86964"/>
                    <a:pt x="459200" y="84115"/>
                  </a:cubicBezTo>
                  <a:cubicBezTo>
                    <a:pt x="457505" y="81265"/>
                    <a:pt x="455924" y="78903"/>
                    <a:pt x="454457" y="77027"/>
                  </a:cubicBezTo>
                  <a:cubicBezTo>
                    <a:pt x="468763" y="68187"/>
                    <a:pt x="482270" y="57142"/>
                    <a:pt x="494976" y="43893"/>
                  </a:cubicBezTo>
                  <a:cubicBezTo>
                    <a:pt x="507683" y="30643"/>
                    <a:pt x="518103" y="16169"/>
                    <a:pt x="526237" y="472"/>
                  </a:cubicBezTo>
                  <a:moveTo>
                    <a:pt x="328498" y="0"/>
                  </a:moveTo>
                  <a:cubicBezTo>
                    <a:pt x="332161" y="5558"/>
                    <a:pt x="335694" y="11530"/>
                    <a:pt x="339100" y="17917"/>
                  </a:cubicBezTo>
                  <a:cubicBezTo>
                    <a:pt x="342505" y="24303"/>
                    <a:pt x="345067" y="29990"/>
                    <a:pt x="346786" y="34976"/>
                  </a:cubicBezTo>
                  <a:lnTo>
                    <a:pt x="330327" y="40234"/>
                  </a:lnTo>
                  <a:cubicBezTo>
                    <a:pt x="328846" y="35447"/>
                    <a:pt x="326493" y="29761"/>
                    <a:pt x="323269" y="23174"/>
                  </a:cubicBezTo>
                  <a:cubicBezTo>
                    <a:pt x="320045" y="16588"/>
                    <a:pt x="316606" y="10387"/>
                    <a:pt x="312954" y="4572"/>
                  </a:cubicBezTo>
                </a:path>
              </a:pathLst>
            </a:custGeom>
            <a:solidFill>
              <a:schemeClr val="accent2">
                <a:alpha val="100000"/>
              </a:schemeClr>
            </a:solidFill>
            <a:ln w="9525">
              <a:solidFill>
                <a:srgbClr val="FFFFFF">
                  <a:alpha val="0"/>
                </a:srgbClr>
              </a:solidFill>
            </a:ln>
          </p:spPr>
          <p:txBody>
            <a:bodyPr anchor="ctr"/>
            <a:lstStyle/>
            <a:p>
              <a:pPr marL="0" algn="ctr"/>
              <a:endParaRPr>
                <a:solidFill>
                  <a:schemeClr val="tx1"/>
                </a:solidFill>
                <a:latin typeface="+mn-lt"/>
                <a:ea typeface="+mn-ea"/>
              </a:endParaRPr>
            </a:p>
          </p:txBody>
        </p:sp>
        <p:sp>
          <p:nvSpPr>
            <p:cNvPr id="6" name="形状6"/>
            <p:cNvSpPr txBox="1"/>
            <p:nvPr/>
          </p:nvSpPr>
          <p:spPr>
            <a:xfrm>
              <a:off x="201802" y="1406160"/>
              <a:ext cx="720000" cy="540000"/>
            </a:xfrm>
            <a:prstGeom prst="rect">
              <a:avLst/>
            </a:prstGeom>
            <a:solidFill>
              <a:srgbClr val="FFFFFF">
                <a:alpha val="100000"/>
              </a:srgbClr>
            </a:solidFill>
            <a:ln w="9525">
              <a:solidFill>
                <a:srgbClr val="FFFFFF">
                  <a:alpha val="0"/>
                </a:srgbClr>
              </a:solidFill>
            </a:ln>
          </p:spPr>
          <p:txBody>
            <a:bodyPr anchor="ctr"/>
            <a:lstStyle/>
            <a:p>
              <a:pPr marL="0" algn="ctr"/>
              <a:endParaRPr>
                <a:solidFill>
                  <a:schemeClr val="tx1"/>
                </a:solidFill>
                <a:latin typeface="+mn-lt"/>
                <a:ea typeface="+mn-ea"/>
              </a:endParaRPr>
            </a:p>
          </p:txBody>
        </p:sp>
        <p:sp>
          <p:nvSpPr>
            <p:cNvPr id="7" name="形状7"/>
            <p:cNvSpPr txBox="1"/>
            <p:nvPr/>
          </p:nvSpPr>
          <p:spPr>
            <a:xfrm>
              <a:off x="230346" y="2006998"/>
              <a:ext cx="663397" cy="209152"/>
            </a:xfrm>
            <a:custGeom>
              <a:avLst/>
              <a:gdLst/>
              <a:ahLst/>
              <a:cxnLst/>
              <a:rect l="l" t="t" r="r" b="b"/>
              <a:pathLst>
                <a:path w="663397" h="209152">
                  <a:moveTo>
                    <a:pt x="368274" y="166169"/>
                  </a:moveTo>
                  <a:cubicBezTo>
                    <a:pt x="375323" y="168733"/>
                    <a:pt x="382663" y="171687"/>
                    <a:pt x="390296" y="175031"/>
                  </a:cubicBezTo>
                  <a:cubicBezTo>
                    <a:pt x="397929" y="178375"/>
                    <a:pt x="405168" y="181821"/>
                    <a:pt x="412013" y="185368"/>
                  </a:cubicBezTo>
                  <a:cubicBezTo>
                    <a:pt x="418858" y="188916"/>
                    <a:pt x="424624" y="192277"/>
                    <a:pt x="429311" y="195451"/>
                  </a:cubicBezTo>
                  <a:lnTo>
                    <a:pt x="419023" y="205491"/>
                  </a:lnTo>
                  <a:cubicBezTo>
                    <a:pt x="414564" y="202391"/>
                    <a:pt x="408979" y="199005"/>
                    <a:pt x="402268" y="195333"/>
                  </a:cubicBezTo>
                  <a:cubicBezTo>
                    <a:pt x="395557" y="191661"/>
                    <a:pt x="388414" y="188051"/>
                    <a:pt x="380839" y="184503"/>
                  </a:cubicBezTo>
                  <a:cubicBezTo>
                    <a:pt x="373264" y="180955"/>
                    <a:pt x="365952" y="177818"/>
                    <a:pt x="358902" y="175091"/>
                  </a:cubicBezTo>
                  <a:moveTo>
                    <a:pt x="283235" y="165254"/>
                  </a:moveTo>
                  <a:lnTo>
                    <a:pt x="296951" y="170744"/>
                  </a:lnTo>
                  <a:cubicBezTo>
                    <a:pt x="289007" y="177369"/>
                    <a:pt x="279692" y="183679"/>
                    <a:pt x="269005" y="189672"/>
                  </a:cubicBezTo>
                  <a:cubicBezTo>
                    <a:pt x="258318" y="195665"/>
                    <a:pt x="247974" y="200710"/>
                    <a:pt x="237972" y="204807"/>
                  </a:cubicBezTo>
                  <a:cubicBezTo>
                    <a:pt x="236601" y="203310"/>
                    <a:pt x="234829" y="201456"/>
                    <a:pt x="232657" y="199246"/>
                  </a:cubicBezTo>
                  <a:cubicBezTo>
                    <a:pt x="230486" y="197035"/>
                    <a:pt x="228600" y="195236"/>
                    <a:pt x="226999" y="193850"/>
                  </a:cubicBezTo>
                  <a:cubicBezTo>
                    <a:pt x="237087" y="190356"/>
                    <a:pt x="247202" y="186134"/>
                    <a:pt x="257346" y="181182"/>
                  </a:cubicBezTo>
                  <a:cubicBezTo>
                    <a:pt x="267490" y="176230"/>
                    <a:pt x="276120" y="170920"/>
                    <a:pt x="283235" y="165254"/>
                  </a:cubicBezTo>
                  <a:moveTo>
                    <a:pt x="48692" y="136217"/>
                  </a:moveTo>
                  <a:lnTo>
                    <a:pt x="48692" y="157734"/>
                  </a:lnTo>
                  <a:lnTo>
                    <a:pt x="155676" y="157734"/>
                  </a:lnTo>
                  <a:lnTo>
                    <a:pt x="155676" y="136217"/>
                  </a:lnTo>
                  <a:moveTo>
                    <a:pt x="275234" y="123872"/>
                  </a:moveTo>
                  <a:lnTo>
                    <a:pt x="275234" y="147218"/>
                  </a:lnTo>
                  <a:lnTo>
                    <a:pt x="384733" y="147218"/>
                  </a:lnTo>
                  <a:lnTo>
                    <a:pt x="384733" y="123872"/>
                  </a:lnTo>
                  <a:moveTo>
                    <a:pt x="260604" y="112471"/>
                  </a:moveTo>
                  <a:lnTo>
                    <a:pt x="400050" y="112471"/>
                  </a:lnTo>
                  <a:lnTo>
                    <a:pt x="400050" y="158619"/>
                  </a:lnTo>
                  <a:lnTo>
                    <a:pt x="337413" y="158619"/>
                  </a:lnTo>
                  <a:lnTo>
                    <a:pt x="337413" y="193850"/>
                  </a:lnTo>
                  <a:cubicBezTo>
                    <a:pt x="337466" y="197660"/>
                    <a:pt x="336904" y="200543"/>
                    <a:pt x="335727" y="202496"/>
                  </a:cubicBezTo>
                  <a:cubicBezTo>
                    <a:pt x="334551" y="204450"/>
                    <a:pt x="332446" y="205904"/>
                    <a:pt x="329412" y="206859"/>
                  </a:cubicBezTo>
                  <a:cubicBezTo>
                    <a:pt x="326264" y="207842"/>
                    <a:pt x="322045" y="208441"/>
                    <a:pt x="316754" y="208655"/>
                  </a:cubicBezTo>
                  <a:cubicBezTo>
                    <a:pt x="311462" y="208869"/>
                    <a:pt x="304785" y="208954"/>
                    <a:pt x="296723" y="208911"/>
                  </a:cubicBezTo>
                  <a:cubicBezTo>
                    <a:pt x="296346" y="206930"/>
                    <a:pt x="295727" y="204849"/>
                    <a:pt x="294865" y="202668"/>
                  </a:cubicBezTo>
                  <a:cubicBezTo>
                    <a:pt x="294003" y="200487"/>
                    <a:pt x="293098" y="198463"/>
                    <a:pt x="292151" y="196595"/>
                  </a:cubicBezTo>
                  <a:cubicBezTo>
                    <a:pt x="298451" y="196814"/>
                    <a:pt x="303966" y="196948"/>
                    <a:pt x="308695" y="196996"/>
                  </a:cubicBezTo>
                  <a:cubicBezTo>
                    <a:pt x="313425" y="197043"/>
                    <a:pt x="316596" y="197062"/>
                    <a:pt x="318211" y="197053"/>
                  </a:cubicBezTo>
                  <a:cubicBezTo>
                    <a:pt x="319783" y="196957"/>
                    <a:pt x="320868" y="196633"/>
                    <a:pt x="321468" y="196080"/>
                  </a:cubicBezTo>
                  <a:cubicBezTo>
                    <a:pt x="322069" y="195528"/>
                    <a:pt x="322354" y="194632"/>
                    <a:pt x="322326" y="193392"/>
                  </a:cubicBezTo>
                  <a:lnTo>
                    <a:pt x="322326" y="158619"/>
                  </a:lnTo>
                  <a:lnTo>
                    <a:pt x="260604" y="158619"/>
                  </a:lnTo>
                  <a:moveTo>
                    <a:pt x="48692" y="103984"/>
                  </a:moveTo>
                  <a:lnTo>
                    <a:pt x="48692" y="124587"/>
                  </a:lnTo>
                  <a:lnTo>
                    <a:pt x="155676" y="124587"/>
                  </a:lnTo>
                  <a:lnTo>
                    <a:pt x="155676" y="103984"/>
                  </a:lnTo>
                  <a:moveTo>
                    <a:pt x="33604" y="92125"/>
                  </a:moveTo>
                  <a:lnTo>
                    <a:pt x="171221" y="92125"/>
                  </a:lnTo>
                  <a:lnTo>
                    <a:pt x="171221" y="191562"/>
                  </a:lnTo>
                  <a:cubicBezTo>
                    <a:pt x="171264" y="195845"/>
                    <a:pt x="170607" y="199157"/>
                    <a:pt x="169249" y="201497"/>
                  </a:cubicBezTo>
                  <a:cubicBezTo>
                    <a:pt x="167892" y="203836"/>
                    <a:pt x="165578" y="205548"/>
                    <a:pt x="162306" y="206631"/>
                  </a:cubicBezTo>
                  <a:cubicBezTo>
                    <a:pt x="158910" y="207833"/>
                    <a:pt x="154214" y="208565"/>
                    <a:pt x="148218" y="208826"/>
                  </a:cubicBezTo>
                  <a:cubicBezTo>
                    <a:pt x="142222" y="209088"/>
                    <a:pt x="134726" y="209192"/>
                    <a:pt x="125730" y="209140"/>
                  </a:cubicBezTo>
                  <a:cubicBezTo>
                    <a:pt x="125334" y="207016"/>
                    <a:pt x="124639" y="204706"/>
                    <a:pt x="123644" y="202211"/>
                  </a:cubicBezTo>
                  <a:cubicBezTo>
                    <a:pt x="122648" y="199716"/>
                    <a:pt x="121667" y="197463"/>
                    <a:pt x="120701" y="195452"/>
                  </a:cubicBezTo>
                  <a:cubicBezTo>
                    <a:pt x="127644" y="195671"/>
                    <a:pt x="133931" y="195805"/>
                    <a:pt x="139560" y="195853"/>
                  </a:cubicBezTo>
                  <a:cubicBezTo>
                    <a:pt x="145189" y="195900"/>
                    <a:pt x="148961" y="195919"/>
                    <a:pt x="150876" y="195910"/>
                  </a:cubicBezTo>
                  <a:cubicBezTo>
                    <a:pt x="152676" y="195819"/>
                    <a:pt x="153933" y="195428"/>
                    <a:pt x="154648" y="194737"/>
                  </a:cubicBezTo>
                  <a:cubicBezTo>
                    <a:pt x="155362" y="194046"/>
                    <a:pt x="155705" y="192911"/>
                    <a:pt x="155676" y="191333"/>
                  </a:cubicBezTo>
                  <a:lnTo>
                    <a:pt x="155676" y="169364"/>
                  </a:lnTo>
                  <a:lnTo>
                    <a:pt x="48692" y="169364"/>
                  </a:lnTo>
                  <a:lnTo>
                    <a:pt x="48692" y="208912"/>
                  </a:lnTo>
                  <a:lnTo>
                    <a:pt x="33604" y="208912"/>
                  </a:lnTo>
                  <a:moveTo>
                    <a:pt x="568071" y="77924"/>
                  </a:moveTo>
                  <a:lnTo>
                    <a:pt x="568071" y="119786"/>
                  </a:lnTo>
                  <a:lnTo>
                    <a:pt x="624992" y="119786"/>
                  </a:lnTo>
                  <a:lnTo>
                    <a:pt x="624992" y="77924"/>
                  </a:lnTo>
                  <a:moveTo>
                    <a:pt x="498805" y="77924"/>
                  </a:moveTo>
                  <a:lnTo>
                    <a:pt x="498805" y="119786"/>
                  </a:lnTo>
                  <a:lnTo>
                    <a:pt x="553212" y="119786"/>
                  </a:lnTo>
                  <a:lnTo>
                    <a:pt x="553212" y="77924"/>
                  </a:lnTo>
                  <a:moveTo>
                    <a:pt x="328498" y="71523"/>
                  </a:moveTo>
                  <a:cubicBezTo>
                    <a:pt x="330460" y="73846"/>
                    <a:pt x="332308" y="76356"/>
                    <a:pt x="334041" y="79052"/>
                  </a:cubicBezTo>
                  <a:cubicBezTo>
                    <a:pt x="335775" y="81748"/>
                    <a:pt x="337280" y="84429"/>
                    <a:pt x="338556" y="87096"/>
                  </a:cubicBezTo>
                  <a:lnTo>
                    <a:pt x="430225" y="87096"/>
                  </a:lnTo>
                  <a:lnTo>
                    <a:pt x="430225" y="99869"/>
                  </a:lnTo>
                  <a:lnTo>
                    <a:pt x="229057" y="99869"/>
                  </a:lnTo>
                  <a:lnTo>
                    <a:pt x="229057" y="87096"/>
                  </a:lnTo>
                  <a:lnTo>
                    <a:pt x="322554" y="87096"/>
                  </a:lnTo>
                  <a:cubicBezTo>
                    <a:pt x="321516" y="85135"/>
                    <a:pt x="320392" y="83217"/>
                    <a:pt x="319182" y="81342"/>
                  </a:cubicBezTo>
                  <a:cubicBezTo>
                    <a:pt x="317973" y="79467"/>
                    <a:pt x="316735" y="77721"/>
                    <a:pt x="315468" y="76103"/>
                  </a:cubicBezTo>
                  <a:moveTo>
                    <a:pt x="269976" y="45234"/>
                  </a:moveTo>
                  <a:lnTo>
                    <a:pt x="269976" y="60807"/>
                  </a:lnTo>
                  <a:lnTo>
                    <a:pt x="389534" y="60807"/>
                  </a:lnTo>
                  <a:lnTo>
                    <a:pt x="389534" y="45234"/>
                  </a:lnTo>
                  <a:moveTo>
                    <a:pt x="520979" y="34718"/>
                  </a:moveTo>
                  <a:cubicBezTo>
                    <a:pt x="517183" y="39876"/>
                    <a:pt x="513116" y="44891"/>
                    <a:pt x="508778" y="49763"/>
                  </a:cubicBezTo>
                  <a:cubicBezTo>
                    <a:pt x="504439" y="54635"/>
                    <a:pt x="499972" y="59307"/>
                    <a:pt x="495376" y="63779"/>
                  </a:cubicBezTo>
                  <a:lnTo>
                    <a:pt x="557555" y="63779"/>
                  </a:lnTo>
                  <a:cubicBezTo>
                    <a:pt x="561946" y="59693"/>
                    <a:pt x="566251" y="55107"/>
                    <a:pt x="570471" y="50021"/>
                  </a:cubicBezTo>
                  <a:cubicBezTo>
                    <a:pt x="574691" y="44934"/>
                    <a:pt x="578539" y="39833"/>
                    <a:pt x="582015" y="34718"/>
                  </a:cubicBezTo>
                  <a:moveTo>
                    <a:pt x="269976" y="19859"/>
                  </a:moveTo>
                  <a:lnTo>
                    <a:pt x="269976" y="34975"/>
                  </a:lnTo>
                  <a:lnTo>
                    <a:pt x="389534" y="34975"/>
                  </a:lnTo>
                  <a:lnTo>
                    <a:pt x="389534" y="19859"/>
                  </a:lnTo>
                  <a:moveTo>
                    <a:pt x="255346" y="9144"/>
                  </a:moveTo>
                  <a:lnTo>
                    <a:pt x="404622" y="9144"/>
                  </a:lnTo>
                  <a:lnTo>
                    <a:pt x="404622" y="71523"/>
                  </a:lnTo>
                  <a:lnTo>
                    <a:pt x="328498" y="71523"/>
                  </a:lnTo>
                  <a:lnTo>
                    <a:pt x="255346" y="71523"/>
                  </a:lnTo>
                  <a:moveTo>
                    <a:pt x="113385" y="671"/>
                  </a:moveTo>
                  <a:lnTo>
                    <a:pt x="128702" y="671"/>
                  </a:lnTo>
                  <a:lnTo>
                    <a:pt x="128702" y="30160"/>
                  </a:lnTo>
                  <a:cubicBezTo>
                    <a:pt x="138731" y="27360"/>
                    <a:pt x="148447" y="24274"/>
                    <a:pt x="157848" y="20902"/>
                  </a:cubicBezTo>
                  <a:cubicBezTo>
                    <a:pt x="167249" y="17530"/>
                    <a:pt x="175136" y="14216"/>
                    <a:pt x="181508" y="10958"/>
                  </a:cubicBezTo>
                  <a:lnTo>
                    <a:pt x="192481" y="21931"/>
                  </a:lnTo>
                  <a:cubicBezTo>
                    <a:pt x="183580" y="25965"/>
                    <a:pt x="173493" y="29727"/>
                    <a:pt x="162220" y="33219"/>
                  </a:cubicBezTo>
                  <a:cubicBezTo>
                    <a:pt x="150947" y="36711"/>
                    <a:pt x="139774" y="39731"/>
                    <a:pt x="128702" y="42280"/>
                  </a:cubicBezTo>
                  <a:lnTo>
                    <a:pt x="128702" y="61490"/>
                  </a:lnTo>
                  <a:cubicBezTo>
                    <a:pt x="128559" y="64396"/>
                    <a:pt x="129302" y="66359"/>
                    <a:pt x="130930" y="67379"/>
                  </a:cubicBezTo>
                  <a:cubicBezTo>
                    <a:pt x="132559" y="68398"/>
                    <a:pt x="135931" y="68875"/>
                    <a:pt x="141046" y="68808"/>
                  </a:cubicBezTo>
                  <a:lnTo>
                    <a:pt x="177851" y="68808"/>
                  </a:lnTo>
                  <a:cubicBezTo>
                    <a:pt x="181737" y="69046"/>
                    <a:pt x="184366" y="67884"/>
                    <a:pt x="185737" y="65321"/>
                  </a:cubicBezTo>
                  <a:cubicBezTo>
                    <a:pt x="187109" y="62757"/>
                    <a:pt x="187909" y="57364"/>
                    <a:pt x="188138" y="49141"/>
                  </a:cubicBezTo>
                  <a:cubicBezTo>
                    <a:pt x="189952" y="50203"/>
                    <a:pt x="192152" y="51223"/>
                    <a:pt x="194738" y="52199"/>
                  </a:cubicBezTo>
                  <a:cubicBezTo>
                    <a:pt x="197324" y="53176"/>
                    <a:pt x="199696" y="53910"/>
                    <a:pt x="201854" y="54401"/>
                  </a:cubicBezTo>
                  <a:cubicBezTo>
                    <a:pt x="201225" y="65049"/>
                    <a:pt x="199282" y="72369"/>
                    <a:pt x="196024" y="76360"/>
                  </a:cubicBezTo>
                  <a:cubicBezTo>
                    <a:pt x="192767" y="80351"/>
                    <a:pt x="187166" y="82243"/>
                    <a:pt x="179222" y="82038"/>
                  </a:cubicBezTo>
                  <a:lnTo>
                    <a:pt x="139674" y="82038"/>
                  </a:lnTo>
                  <a:cubicBezTo>
                    <a:pt x="129478" y="82196"/>
                    <a:pt x="122496" y="80798"/>
                    <a:pt x="118729" y="77845"/>
                  </a:cubicBezTo>
                  <a:cubicBezTo>
                    <a:pt x="114962" y="74891"/>
                    <a:pt x="113181" y="69440"/>
                    <a:pt x="113385" y="61490"/>
                  </a:cubicBezTo>
                  <a:moveTo>
                    <a:pt x="63551" y="442"/>
                  </a:moveTo>
                  <a:lnTo>
                    <a:pt x="78638" y="442"/>
                  </a:lnTo>
                  <a:lnTo>
                    <a:pt x="78638" y="84102"/>
                  </a:lnTo>
                  <a:lnTo>
                    <a:pt x="63551" y="84102"/>
                  </a:lnTo>
                  <a:lnTo>
                    <a:pt x="63551" y="66979"/>
                  </a:lnTo>
                  <a:cubicBezTo>
                    <a:pt x="52478" y="69162"/>
                    <a:pt x="41705" y="71245"/>
                    <a:pt x="31232" y="73227"/>
                  </a:cubicBezTo>
                  <a:cubicBezTo>
                    <a:pt x="20759" y="75209"/>
                    <a:pt x="11187" y="77006"/>
                    <a:pt x="2514" y="78617"/>
                  </a:cubicBezTo>
                  <a:lnTo>
                    <a:pt x="0" y="65378"/>
                  </a:lnTo>
                  <a:cubicBezTo>
                    <a:pt x="8363" y="64091"/>
                    <a:pt x="18040" y="62548"/>
                    <a:pt x="29032" y="60747"/>
                  </a:cubicBezTo>
                  <a:cubicBezTo>
                    <a:pt x="40024" y="58946"/>
                    <a:pt x="51530" y="57059"/>
                    <a:pt x="63551" y="55087"/>
                  </a:cubicBezTo>
                  <a:lnTo>
                    <a:pt x="63551" y="33361"/>
                  </a:lnTo>
                  <a:lnTo>
                    <a:pt x="5715" y="33361"/>
                  </a:lnTo>
                  <a:lnTo>
                    <a:pt x="5715" y="20788"/>
                  </a:lnTo>
                  <a:lnTo>
                    <a:pt x="63551" y="20788"/>
                  </a:lnTo>
                  <a:moveTo>
                    <a:pt x="526008" y="0"/>
                  </a:moveTo>
                  <a:lnTo>
                    <a:pt x="539724" y="5029"/>
                  </a:lnTo>
                  <a:cubicBezTo>
                    <a:pt x="538357" y="7758"/>
                    <a:pt x="536919" y="10415"/>
                    <a:pt x="535409" y="13001"/>
                  </a:cubicBezTo>
                  <a:cubicBezTo>
                    <a:pt x="533900" y="15587"/>
                    <a:pt x="532290" y="18188"/>
                    <a:pt x="530580" y="20802"/>
                  </a:cubicBezTo>
                  <a:lnTo>
                    <a:pt x="592074" y="20802"/>
                  </a:lnTo>
                  <a:lnTo>
                    <a:pt x="595274" y="19888"/>
                  </a:lnTo>
                  <a:lnTo>
                    <a:pt x="605104" y="27190"/>
                  </a:lnTo>
                  <a:cubicBezTo>
                    <a:pt x="601151" y="33324"/>
                    <a:pt x="596655" y="39562"/>
                    <a:pt x="591617" y="45905"/>
                  </a:cubicBezTo>
                  <a:cubicBezTo>
                    <a:pt x="586578" y="52248"/>
                    <a:pt x="581396" y="58206"/>
                    <a:pt x="576072" y="63779"/>
                  </a:cubicBezTo>
                  <a:lnTo>
                    <a:pt x="640080" y="63779"/>
                  </a:lnTo>
                  <a:lnTo>
                    <a:pt x="640080" y="144909"/>
                  </a:lnTo>
                  <a:lnTo>
                    <a:pt x="624992" y="144909"/>
                  </a:lnTo>
                  <a:lnTo>
                    <a:pt x="624992" y="134159"/>
                  </a:lnTo>
                  <a:lnTo>
                    <a:pt x="498805" y="134159"/>
                  </a:lnTo>
                  <a:lnTo>
                    <a:pt x="498805" y="174184"/>
                  </a:lnTo>
                  <a:cubicBezTo>
                    <a:pt x="498500" y="180693"/>
                    <a:pt x="500367" y="185172"/>
                    <a:pt x="504406" y="187621"/>
                  </a:cubicBezTo>
                  <a:cubicBezTo>
                    <a:pt x="508444" y="190070"/>
                    <a:pt x="516483" y="191233"/>
                    <a:pt x="528523" y="191109"/>
                  </a:cubicBezTo>
                  <a:lnTo>
                    <a:pt x="619734" y="191109"/>
                  </a:lnTo>
                  <a:cubicBezTo>
                    <a:pt x="627236" y="191219"/>
                    <a:pt x="632908" y="190287"/>
                    <a:pt x="636752" y="188314"/>
                  </a:cubicBezTo>
                  <a:cubicBezTo>
                    <a:pt x="640596" y="186340"/>
                    <a:pt x="643322" y="182664"/>
                    <a:pt x="644931" y="177285"/>
                  </a:cubicBezTo>
                  <a:cubicBezTo>
                    <a:pt x="646540" y="171906"/>
                    <a:pt x="647742" y="164163"/>
                    <a:pt x="648538" y="154057"/>
                  </a:cubicBezTo>
                  <a:cubicBezTo>
                    <a:pt x="650671" y="155439"/>
                    <a:pt x="653091" y="156621"/>
                    <a:pt x="655796" y="157602"/>
                  </a:cubicBezTo>
                  <a:cubicBezTo>
                    <a:pt x="658501" y="158584"/>
                    <a:pt x="661035" y="159308"/>
                    <a:pt x="663397" y="159775"/>
                  </a:cubicBezTo>
                  <a:cubicBezTo>
                    <a:pt x="662253" y="171419"/>
                    <a:pt x="660376" y="180546"/>
                    <a:pt x="657767" y="187157"/>
                  </a:cubicBezTo>
                  <a:cubicBezTo>
                    <a:pt x="655157" y="193767"/>
                    <a:pt x="650910" y="198421"/>
                    <a:pt x="645024" y="201119"/>
                  </a:cubicBezTo>
                  <a:cubicBezTo>
                    <a:pt x="639139" y="203816"/>
                    <a:pt x="630709" y="205119"/>
                    <a:pt x="619734" y="205025"/>
                  </a:cubicBezTo>
                  <a:lnTo>
                    <a:pt x="529895" y="205025"/>
                  </a:lnTo>
                  <a:cubicBezTo>
                    <a:pt x="512788" y="205302"/>
                    <a:pt x="500824" y="203266"/>
                    <a:pt x="494004" y="198917"/>
                  </a:cubicBezTo>
                  <a:cubicBezTo>
                    <a:pt x="487184" y="194569"/>
                    <a:pt x="483908" y="186248"/>
                    <a:pt x="484175" y="173956"/>
                  </a:cubicBezTo>
                  <a:lnTo>
                    <a:pt x="484175" y="74045"/>
                  </a:lnTo>
                  <a:cubicBezTo>
                    <a:pt x="480722" y="77124"/>
                    <a:pt x="477169" y="80047"/>
                    <a:pt x="473516" y="82814"/>
                  </a:cubicBezTo>
                  <a:cubicBezTo>
                    <a:pt x="469863" y="85582"/>
                    <a:pt x="466253" y="88222"/>
                    <a:pt x="462686" y="90734"/>
                  </a:cubicBezTo>
                  <a:cubicBezTo>
                    <a:pt x="461905" y="88856"/>
                    <a:pt x="460667" y="86492"/>
                    <a:pt x="458971" y="83643"/>
                  </a:cubicBezTo>
                  <a:cubicBezTo>
                    <a:pt x="457276" y="80793"/>
                    <a:pt x="455695" y="78431"/>
                    <a:pt x="454228" y="76555"/>
                  </a:cubicBezTo>
                  <a:cubicBezTo>
                    <a:pt x="468534" y="67715"/>
                    <a:pt x="482041" y="56670"/>
                    <a:pt x="494747" y="43421"/>
                  </a:cubicBezTo>
                  <a:cubicBezTo>
                    <a:pt x="507454" y="30171"/>
                    <a:pt x="517874" y="15697"/>
                    <a:pt x="526008" y="0"/>
                  </a:cubicBezTo>
                </a:path>
              </a:pathLst>
            </a:custGeom>
            <a:solidFill>
              <a:schemeClr val="accent2">
                <a:alpha val="100000"/>
              </a:schemeClr>
            </a:solidFill>
            <a:ln w="9525">
              <a:solidFill>
                <a:srgbClr val="FFFFFF">
                  <a:alpha val="0"/>
                </a:srgbClr>
              </a:solidFill>
            </a:ln>
          </p:spPr>
          <p:txBody>
            <a:bodyPr anchor="ctr"/>
            <a:lstStyle/>
            <a:p>
              <a:pPr marL="0" algn="ctr"/>
              <a:endParaRPr>
                <a:solidFill>
                  <a:schemeClr val="tx1"/>
                </a:solidFill>
                <a:latin typeface="+mn-lt"/>
                <a:ea typeface="+mn-ea"/>
              </a:endParaRPr>
            </a:p>
          </p:txBody>
        </p:sp>
        <p:sp>
          <p:nvSpPr>
            <p:cNvPr id="8" name="形状8"/>
            <p:cNvSpPr txBox="1"/>
            <p:nvPr/>
          </p:nvSpPr>
          <p:spPr>
            <a:xfrm>
              <a:off x="201802" y="2484421"/>
              <a:ext cx="720000" cy="540000"/>
            </a:xfrm>
            <a:prstGeom prst="rect">
              <a:avLst/>
            </a:prstGeom>
            <a:solidFill>
              <a:srgbClr val="272727">
                <a:alpha val="100000"/>
              </a:srgbClr>
            </a:solidFill>
            <a:ln w="9525">
              <a:solidFill>
                <a:srgbClr val="FFFFFF">
                  <a:alpha val="0"/>
                </a:srgbClr>
              </a:solidFill>
            </a:ln>
          </p:spPr>
          <p:txBody>
            <a:bodyPr anchor="ctr"/>
            <a:lstStyle/>
            <a:p>
              <a:pPr marL="0" algn="ctr"/>
              <a:endParaRPr>
                <a:solidFill>
                  <a:schemeClr val="bg1"/>
                </a:solidFill>
                <a:latin typeface="+mn-lt"/>
                <a:ea typeface="+mn-ea"/>
              </a:endParaRPr>
            </a:p>
          </p:txBody>
        </p:sp>
        <p:sp>
          <p:nvSpPr>
            <p:cNvPr id="9" name="形状9"/>
            <p:cNvSpPr txBox="1"/>
            <p:nvPr/>
          </p:nvSpPr>
          <p:spPr>
            <a:xfrm>
              <a:off x="223716" y="3085260"/>
              <a:ext cx="670027" cy="208469"/>
            </a:xfrm>
            <a:custGeom>
              <a:avLst/>
              <a:gdLst/>
              <a:ahLst/>
              <a:cxnLst/>
              <a:rect l="l" t="t" r="r" b="b"/>
              <a:pathLst>
                <a:path w="670027" h="208469">
                  <a:moveTo>
                    <a:pt x="397764" y="140117"/>
                  </a:moveTo>
                  <a:cubicBezTo>
                    <a:pt x="405122" y="145223"/>
                    <a:pt x="412638" y="150899"/>
                    <a:pt x="420310" y="157148"/>
                  </a:cubicBezTo>
                  <a:cubicBezTo>
                    <a:pt x="427982" y="163396"/>
                    <a:pt x="434183" y="169073"/>
                    <a:pt x="438912" y="174179"/>
                  </a:cubicBezTo>
                  <a:lnTo>
                    <a:pt x="429540" y="183323"/>
                  </a:lnTo>
                  <a:cubicBezTo>
                    <a:pt x="425049" y="178298"/>
                    <a:pt x="419000" y="172516"/>
                    <a:pt x="411395" y="165978"/>
                  </a:cubicBezTo>
                  <a:cubicBezTo>
                    <a:pt x="403789" y="159439"/>
                    <a:pt x="396197" y="153485"/>
                    <a:pt x="388620" y="148118"/>
                  </a:cubicBezTo>
                  <a:moveTo>
                    <a:pt x="106985" y="113600"/>
                  </a:moveTo>
                  <a:lnTo>
                    <a:pt x="120930" y="116343"/>
                  </a:lnTo>
                  <a:cubicBezTo>
                    <a:pt x="117315" y="129773"/>
                    <a:pt x="112829" y="142575"/>
                    <a:pt x="107471" y="154748"/>
                  </a:cubicBezTo>
                  <a:cubicBezTo>
                    <a:pt x="102113" y="166920"/>
                    <a:pt x="96312" y="177436"/>
                    <a:pt x="90069" y="186294"/>
                  </a:cubicBezTo>
                  <a:cubicBezTo>
                    <a:pt x="88578" y="185166"/>
                    <a:pt x="86644" y="183765"/>
                    <a:pt x="84268" y="182094"/>
                  </a:cubicBezTo>
                  <a:cubicBezTo>
                    <a:pt x="81891" y="180422"/>
                    <a:pt x="79786" y="179079"/>
                    <a:pt x="77953" y="178065"/>
                  </a:cubicBezTo>
                  <a:cubicBezTo>
                    <a:pt x="84392" y="169878"/>
                    <a:pt x="90088" y="160134"/>
                    <a:pt x="95041" y="148833"/>
                  </a:cubicBezTo>
                  <a:cubicBezTo>
                    <a:pt x="99994" y="137531"/>
                    <a:pt x="103975" y="125787"/>
                    <a:pt x="106985" y="113600"/>
                  </a:cubicBezTo>
                  <a:moveTo>
                    <a:pt x="184481" y="112914"/>
                  </a:moveTo>
                  <a:cubicBezTo>
                    <a:pt x="190229" y="124258"/>
                    <a:pt x="195534" y="136202"/>
                    <a:pt x="200397" y="148747"/>
                  </a:cubicBezTo>
                  <a:cubicBezTo>
                    <a:pt x="205259" y="161291"/>
                    <a:pt x="208793" y="172207"/>
                    <a:pt x="210998" y="181494"/>
                  </a:cubicBezTo>
                  <a:lnTo>
                    <a:pt x="197054" y="186523"/>
                  </a:lnTo>
                  <a:cubicBezTo>
                    <a:pt x="195792" y="180464"/>
                    <a:pt x="193870" y="173456"/>
                    <a:pt x="191288" y="165500"/>
                  </a:cubicBezTo>
                  <a:cubicBezTo>
                    <a:pt x="188705" y="157544"/>
                    <a:pt x="185717" y="149335"/>
                    <a:pt x="182321" y="140871"/>
                  </a:cubicBezTo>
                  <a:cubicBezTo>
                    <a:pt x="178926" y="132407"/>
                    <a:pt x="175379" y="124383"/>
                    <a:pt x="171679" y="116800"/>
                  </a:cubicBezTo>
                  <a:moveTo>
                    <a:pt x="234315" y="98526"/>
                  </a:moveTo>
                  <a:lnTo>
                    <a:pt x="336957" y="98526"/>
                  </a:lnTo>
                  <a:lnTo>
                    <a:pt x="336957" y="110613"/>
                  </a:lnTo>
                  <a:lnTo>
                    <a:pt x="294209" y="110613"/>
                  </a:lnTo>
                  <a:lnTo>
                    <a:pt x="294209" y="136017"/>
                  </a:lnTo>
                  <a:lnTo>
                    <a:pt x="332842" y="136017"/>
                  </a:lnTo>
                  <a:lnTo>
                    <a:pt x="332842" y="147875"/>
                  </a:lnTo>
                  <a:lnTo>
                    <a:pt x="294209" y="147875"/>
                  </a:lnTo>
                  <a:lnTo>
                    <a:pt x="294209" y="181037"/>
                  </a:lnTo>
                  <a:cubicBezTo>
                    <a:pt x="303481" y="184932"/>
                    <a:pt x="314082" y="187542"/>
                    <a:pt x="326012" y="188866"/>
                  </a:cubicBezTo>
                  <a:cubicBezTo>
                    <a:pt x="337943" y="190190"/>
                    <a:pt x="351116" y="190857"/>
                    <a:pt x="365532" y="190866"/>
                  </a:cubicBezTo>
                  <a:cubicBezTo>
                    <a:pt x="368046" y="190868"/>
                    <a:pt x="372705" y="190865"/>
                    <a:pt x="379508" y="190859"/>
                  </a:cubicBezTo>
                  <a:cubicBezTo>
                    <a:pt x="386312" y="190853"/>
                    <a:pt x="393893" y="190837"/>
                    <a:pt x="402251" y="190809"/>
                  </a:cubicBezTo>
                  <a:cubicBezTo>
                    <a:pt x="410608" y="190782"/>
                    <a:pt x="418375" y="190737"/>
                    <a:pt x="425550" y="190673"/>
                  </a:cubicBezTo>
                  <a:cubicBezTo>
                    <a:pt x="432725" y="190610"/>
                    <a:pt x="437941" y="190522"/>
                    <a:pt x="441198" y="190409"/>
                  </a:cubicBezTo>
                  <a:cubicBezTo>
                    <a:pt x="440017" y="192205"/>
                    <a:pt x="438893" y="194329"/>
                    <a:pt x="437826" y="196781"/>
                  </a:cubicBezTo>
                  <a:cubicBezTo>
                    <a:pt x="436760" y="199234"/>
                    <a:pt x="435979" y="201530"/>
                    <a:pt x="435483" y="203668"/>
                  </a:cubicBezTo>
                  <a:lnTo>
                    <a:pt x="365303" y="203668"/>
                  </a:lnTo>
                  <a:cubicBezTo>
                    <a:pt x="348703" y="203789"/>
                    <a:pt x="333770" y="202912"/>
                    <a:pt x="320506" y="201035"/>
                  </a:cubicBezTo>
                  <a:cubicBezTo>
                    <a:pt x="307241" y="199158"/>
                    <a:pt x="295577" y="195554"/>
                    <a:pt x="285513" y="190223"/>
                  </a:cubicBezTo>
                  <a:cubicBezTo>
                    <a:pt x="275449" y="184892"/>
                    <a:pt x="266918" y="177105"/>
                    <a:pt x="259919" y="166863"/>
                  </a:cubicBezTo>
                  <a:cubicBezTo>
                    <a:pt x="258218" y="175102"/>
                    <a:pt x="255904" y="182684"/>
                    <a:pt x="252975" y="189609"/>
                  </a:cubicBezTo>
                  <a:cubicBezTo>
                    <a:pt x="250046" y="196534"/>
                    <a:pt x="246417" y="202744"/>
                    <a:pt x="242088" y="208240"/>
                  </a:cubicBezTo>
                  <a:cubicBezTo>
                    <a:pt x="240830" y="207130"/>
                    <a:pt x="239116" y="205806"/>
                    <a:pt x="236944" y="204268"/>
                  </a:cubicBezTo>
                  <a:cubicBezTo>
                    <a:pt x="234773" y="202730"/>
                    <a:pt x="232829" y="201463"/>
                    <a:pt x="231115" y="200468"/>
                  </a:cubicBezTo>
                  <a:cubicBezTo>
                    <a:pt x="238716" y="191581"/>
                    <a:pt x="244031" y="180494"/>
                    <a:pt x="247060" y="167206"/>
                  </a:cubicBezTo>
                  <a:cubicBezTo>
                    <a:pt x="250089" y="153919"/>
                    <a:pt x="251860" y="138946"/>
                    <a:pt x="252375" y="122286"/>
                  </a:cubicBezTo>
                  <a:lnTo>
                    <a:pt x="265405" y="123201"/>
                  </a:lnTo>
                  <a:cubicBezTo>
                    <a:pt x="265172" y="128106"/>
                    <a:pt x="264838" y="132869"/>
                    <a:pt x="264405" y="137488"/>
                  </a:cubicBezTo>
                  <a:cubicBezTo>
                    <a:pt x="263971" y="142108"/>
                    <a:pt x="263467" y="146642"/>
                    <a:pt x="262890" y="151090"/>
                  </a:cubicBezTo>
                  <a:cubicBezTo>
                    <a:pt x="267653" y="160427"/>
                    <a:pt x="273673" y="167813"/>
                    <a:pt x="280950" y="173250"/>
                  </a:cubicBezTo>
                  <a:lnTo>
                    <a:pt x="280950" y="110613"/>
                  </a:lnTo>
                  <a:lnTo>
                    <a:pt x="234315" y="110613"/>
                  </a:lnTo>
                  <a:moveTo>
                    <a:pt x="574701" y="77924"/>
                  </a:moveTo>
                  <a:lnTo>
                    <a:pt x="574701" y="119786"/>
                  </a:lnTo>
                  <a:lnTo>
                    <a:pt x="631622" y="119786"/>
                  </a:lnTo>
                  <a:lnTo>
                    <a:pt x="631622" y="77924"/>
                  </a:lnTo>
                  <a:moveTo>
                    <a:pt x="505435" y="77924"/>
                  </a:moveTo>
                  <a:lnTo>
                    <a:pt x="505435" y="119786"/>
                  </a:lnTo>
                  <a:lnTo>
                    <a:pt x="559842" y="119786"/>
                  </a:lnTo>
                  <a:lnTo>
                    <a:pt x="559842" y="77924"/>
                  </a:lnTo>
                  <a:moveTo>
                    <a:pt x="90297" y="72909"/>
                  </a:moveTo>
                  <a:lnTo>
                    <a:pt x="210998" y="72909"/>
                  </a:lnTo>
                  <a:lnTo>
                    <a:pt x="210998" y="87311"/>
                  </a:lnTo>
                  <a:lnTo>
                    <a:pt x="154763" y="87311"/>
                  </a:lnTo>
                  <a:lnTo>
                    <a:pt x="154763" y="188809"/>
                  </a:lnTo>
                  <a:cubicBezTo>
                    <a:pt x="154815" y="193314"/>
                    <a:pt x="154253" y="196819"/>
                    <a:pt x="153077" y="199325"/>
                  </a:cubicBezTo>
                  <a:cubicBezTo>
                    <a:pt x="151900" y="201830"/>
                    <a:pt x="149795" y="203735"/>
                    <a:pt x="146761" y="205040"/>
                  </a:cubicBezTo>
                  <a:cubicBezTo>
                    <a:pt x="143590" y="206364"/>
                    <a:pt x="139303" y="207202"/>
                    <a:pt x="133903" y="207554"/>
                  </a:cubicBezTo>
                  <a:cubicBezTo>
                    <a:pt x="128502" y="207907"/>
                    <a:pt x="121816" y="208059"/>
                    <a:pt x="113843" y="208011"/>
                  </a:cubicBezTo>
                  <a:cubicBezTo>
                    <a:pt x="113572" y="205649"/>
                    <a:pt x="112972" y="203058"/>
                    <a:pt x="112043" y="200239"/>
                  </a:cubicBezTo>
                  <a:cubicBezTo>
                    <a:pt x="111114" y="197420"/>
                    <a:pt x="110114" y="194829"/>
                    <a:pt x="109043" y="192467"/>
                  </a:cubicBezTo>
                  <a:cubicBezTo>
                    <a:pt x="115343" y="192681"/>
                    <a:pt x="120858" y="192767"/>
                    <a:pt x="125587" y="192724"/>
                  </a:cubicBezTo>
                  <a:cubicBezTo>
                    <a:pt x="130317" y="192681"/>
                    <a:pt x="133488" y="192595"/>
                    <a:pt x="135103" y="192467"/>
                  </a:cubicBezTo>
                  <a:cubicBezTo>
                    <a:pt x="136784" y="192490"/>
                    <a:pt x="137937" y="192214"/>
                    <a:pt x="138560" y="191638"/>
                  </a:cubicBezTo>
                  <a:cubicBezTo>
                    <a:pt x="139184" y="191062"/>
                    <a:pt x="139480" y="190042"/>
                    <a:pt x="139446" y="188580"/>
                  </a:cubicBezTo>
                  <a:lnTo>
                    <a:pt x="139446" y="87311"/>
                  </a:lnTo>
                  <a:lnTo>
                    <a:pt x="90297" y="87311"/>
                  </a:lnTo>
                  <a:moveTo>
                    <a:pt x="381305" y="69937"/>
                  </a:moveTo>
                  <a:lnTo>
                    <a:pt x="394335" y="69937"/>
                  </a:lnTo>
                  <a:cubicBezTo>
                    <a:pt x="394047" y="91400"/>
                    <a:pt x="392464" y="109637"/>
                    <a:pt x="389585" y="124649"/>
                  </a:cubicBezTo>
                  <a:cubicBezTo>
                    <a:pt x="386707" y="139660"/>
                    <a:pt x="381060" y="152055"/>
                    <a:pt x="372644" y="161834"/>
                  </a:cubicBezTo>
                  <a:cubicBezTo>
                    <a:pt x="364228" y="171613"/>
                    <a:pt x="351570" y="179386"/>
                    <a:pt x="334671" y="185151"/>
                  </a:cubicBezTo>
                  <a:cubicBezTo>
                    <a:pt x="333928" y="183565"/>
                    <a:pt x="332842" y="181765"/>
                    <a:pt x="331413" y="179751"/>
                  </a:cubicBezTo>
                  <a:cubicBezTo>
                    <a:pt x="329984" y="177736"/>
                    <a:pt x="328556" y="176107"/>
                    <a:pt x="327127" y="174864"/>
                  </a:cubicBezTo>
                  <a:cubicBezTo>
                    <a:pt x="342811" y="169861"/>
                    <a:pt x="354470" y="162977"/>
                    <a:pt x="362103" y="154214"/>
                  </a:cubicBezTo>
                  <a:cubicBezTo>
                    <a:pt x="369735" y="145451"/>
                    <a:pt x="374790" y="134199"/>
                    <a:pt x="377267" y="120458"/>
                  </a:cubicBezTo>
                  <a:cubicBezTo>
                    <a:pt x="379743" y="106716"/>
                    <a:pt x="381089" y="89876"/>
                    <a:pt x="381305" y="69937"/>
                  </a:cubicBezTo>
                  <a:moveTo>
                    <a:pt x="261976" y="50949"/>
                  </a:moveTo>
                  <a:lnTo>
                    <a:pt x="261976" y="69494"/>
                  </a:lnTo>
                  <a:lnTo>
                    <a:pt x="310896" y="69494"/>
                  </a:lnTo>
                  <a:lnTo>
                    <a:pt x="310896" y="50949"/>
                  </a:lnTo>
                  <a:moveTo>
                    <a:pt x="527609" y="34718"/>
                  </a:moveTo>
                  <a:cubicBezTo>
                    <a:pt x="523813" y="39876"/>
                    <a:pt x="519746" y="44891"/>
                    <a:pt x="515408" y="49763"/>
                  </a:cubicBezTo>
                  <a:cubicBezTo>
                    <a:pt x="511069" y="54635"/>
                    <a:pt x="506602" y="59307"/>
                    <a:pt x="502006" y="63779"/>
                  </a:cubicBezTo>
                  <a:lnTo>
                    <a:pt x="564185" y="63779"/>
                  </a:lnTo>
                  <a:cubicBezTo>
                    <a:pt x="568576" y="59694"/>
                    <a:pt x="572881" y="55107"/>
                    <a:pt x="577101" y="50021"/>
                  </a:cubicBezTo>
                  <a:cubicBezTo>
                    <a:pt x="581321" y="44934"/>
                    <a:pt x="585169" y="39833"/>
                    <a:pt x="588645" y="34718"/>
                  </a:cubicBezTo>
                  <a:moveTo>
                    <a:pt x="261976" y="21688"/>
                  </a:moveTo>
                  <a:lnTo>
                    <a:pt x="261976" y="40005"/>
                  </a:lnTo>
                  <a:lnTo>
                    <a:pt x="310896" y="40005"/>
                  </a:lnTo>
                  <a:lnTo>
                    <a:pt x="310896" y="21688"/>
                  </a:lnTo>
                  <a:moveTo>
                    <a:pt x="100127" y="18731"/>
                  </a:moveTo>
                  <a:lnTo>
                    <a:pt x="198882" y="18731"/>
                  </a:lnTo>
                  <a:lnTo>
                    <a:pt x="198882" y="32904"/>
                  </a:lnTo>
                  <a:lnTo>
                    <a:pt x="100127" y="32904"/>
                  </a:lnTo>
                  <a:moveTo>
                    <a:pt x="336499" y="11187"/>
                  </a:moveTo>
                  <a:lnTo>
                    <a:pt x="439598" y="11187"/>
                  </a:lnTo>
                  <a:lnTo>
                    <a:pt x="439598" y="23760"/>
                  </a:lnTo>
                  <a:lnTo>
                    <a:pt x="393649" y="23760"/>
                  </a:lnTo>
                  <a:cubicBezTo>
                    <a:pt x="392159" y="27798"/>
                    <a:pt x="390682" y="31780"/>
                    <a:pt x="389220" y="35704"/>
                  </a:cubicBezTo>
                  <a:cubicBezTo>
                    <a:pt x="387758" y="39628"/>
                    <a:pt x="386339" y="43267"/>
                    <a:pt x="384963" y="46620"/>
                  </a:cubicBezTo>
                  <a:lnTo>
                    <a:pt x="428168" y="46620"/>
                  </a:lnTo>
                  <a:lnTo>
                    <a:pt x="428168" y="141946"/>
                  </a:lnTo>
                  <a:lnTo>
                    <a:pt x="414452" y="141946"/>
                  </a:lnTo>
                  <a:lnTo>
                    <a:pt x="414452" y="58507"/>
                  </a:lnTo>
                  <a:lnTo>
                    <a:pt x="359131" y="58507"/>
                  </a:lnTo>
                  <a:lnTo>
                    <a:pt x="359131" y="142402"/>
                  </a:lnTo>
                  <a:lnTo>
                    <a:pt x="346101" y="142402"/>
                  </a:lnTo>
                  <a:lnTo>
                    <a:pt x="346101" y="46620"/>
                  </a:lnTo>
                  <a:lnTo>
                    <a:pt x="371018" y="46620"/>
                  </a:lnTo>
                  <a:cubicBezTo>
                    <a:pt x="372394" y="43238"/>
                    <a:pt x="373699" y="39543"/>
                    <a:pt x="374933" y="35533"/>
                  </a:cubicBezTo>
                  <a:cubicBezTo>
                    <a:pt x="376166" y="31523"/>
                    <a:pt x="377300" y="27598"/>
                    <a:pt x="378333" y="23760"/>
                  </a:cubicBezTo>
                  <a:lnTo>
                    <a:pt x="336499" y="23760"/>
                  </a:lnTo>
                  <a:moveTo>
                    <a:pt x="248260" y="10287"/>
                  </a:moveTo>
                  <a:lnTo>
                    <a:pt x="325069" y="10287"/>
                  </a:lnTo>
                  <a:lnTo>
                    <a:pt x="325069" y="80895"/>
                  </a:lnTo>
                  <a:lnTo>
                    <a:pt x="248260" y="80895"/>
                  </a:lnTo>
                  <a:moveTo>
                    <a:pt x="41377" y="671"/>
                  </a:moveTo>
                  <a:lnTo>
                    <a:pt x="56465" y="671"/>
                  </a:lnTo>
                  <a:lnTo>
                    <a:pt x="56465" y="49363"/>
                  </a:lnTo>
                  <a:lnTo>
                    <a:pt x="86868" y="49363"/>
                  </a:lnTo>
                  <a:lnTo>
                    <a:pt x="86868" y="63765"/>
                  </a:lnTo>
                  <a:lnTo>
                    <a:pt x="56465" y="63765"/>
                  </a:lnTo>
                  <a:lnTo>
                    <a:pt x="56465" y="69937"/>
                  </a:lnTo>
                  <a:cubicBezTo>
                    <a:pt x="58923" y="72899"/>
                    <a:pt x="62287" y="77059"/>
                    <a:pt x="66557" y="82417"/>
                  </a:cubicBezTo>
                  <a:cubicBezTo>
                    <a:pt x="70827" y="87775"/>
                    <a:pt x="74970" y="93018"/>
                    <a:pt x="78986" y="98148"/>
                  </a:cubicBezTo>
                  <a:cubicBezTo>
                    <a:pt x="83002" y="103277"/>
                    <a:pt x="85858" y="106980"/>
                    <a:pt x="87554" y="109256"/>
                  </a:cubicBezTo>
                  <a:lnTo>
                    <a:pt x="78182" y="121372"/>
                  </a:lnTo>
                  <a:cubicBezTo>
                    <a:pt x="76062" y="117376"/>
                    <a:pt x="72928" y="112223"/>
                    <a:pt x="68780" y="105913"/>
                  </a:cubicBezTo>
                  <a:cubicBezTo>
                    <a:pt x="64632" y="99603"/>
                    <a:pt x="60527" y="93478"/>
                    <a:pt x="56465" y="87539"/>
                  </a:cubicBezTo>
                  <a:lnTo>
                    <a:pt x="56465" y="208469"/>
                  </a:lnTo>
                  <a:lnTo>
                    <a:pt x="41377" y="208469"/>
                  </a:lnTo>
                  <a:lnTo>
                    <a:pt x="41377" y="92111"/>
                  </a:lnTo>
                  <a:cubicBezTo>
                    <a:pt x="37081" y="104784"/>
                    <a:pt x="32128" y="116814"/>
                    <a:pt x="26518" y="128201"/>
                  </a:cubicBezTo>
                  <a:cubicBezTo>
                    <a:pt x="20908" y="139588"/>
                    <a:pt x="15040" y="149047"/>
                    <a:pt x="8916" y="156576"/>
                  </a:cubicBezTo>
                  <a:cubicBezTo>
                    <a:pt x="7916" y="154519"/>
                    <a:pt x="6544" y="152176"/>
                    <a:pt x="4801" y="149547"/>
                  </a:cubicBezTo>
                  <a:cubicBezTo>
                    <a:pt x="3058" y="146918"/>
                    <a:pt x="1458" y="144689"/>
                    <a:pt x="0" y="142860"/>
                  </a:cubicBezTo>
                  <a:cubicBezTo>
                    <a:pt x="5007" y="136948"/>
                    <a:pt x="9929" y="129672"/>
                    <a:pt x="14766" y="121033"/>
                  </a:cubicBezTo>
                  <a:cubicBezTo>
                    <a:pt x="19603" y="112394"/>
                    <a:pt x="24034" y="103121"/>
                    <a:pt x="28059" y="93212"/>
                  </a:cubicBezTo>
                  <a:cubicBezTo>
                    <a:pt x="32083" y="83303"/>
                    <a:pt x="35380" y="73487"/>
                    <a:pt x="37948" y="63765"/>
                  </a:cubicBezTo>
                  <a:lnTo>
                    <a:pt x="6173" y="63765"/>
                  </a:lnTo>
                  <a:lnTo>
                    <a:pt x="6173" y="49363"/>
                  </a:lnTo>
                  <a:lnTo>
                    <a:pt x="41377" y="49363"/>
                  </a:lnTo>
                  <a:moveTo>
                    <a:pt x="532638" y="0"/>
                  </a:moveTo>
                  <a:lnTo>
                    <a:pt x="546354" y="5029"/>
                  </a:lnTo>
                  <a:cubicBezTo>
                    <a:pt x="544987" y="7758"/>
                    <a:pt x="543549" y="10415"/>
                    <a:pt x="542039" y="13001"/>
                  </a:cubicBezTo>
                  <a:cubicBezTo>
                    <a:pt x="540530" y="15587"/>
                    <a:pt x="538920" y="18188"/>
                    <a:pt x="537210" y="20802"/>
                  </a:cubicBezTo>
                  <a:lnTo>
                    <a:pt x="598704" y="20802"/>
                  </a:lnTo>
                  <a:lnTo>
                    <a:pt x="601904" y="19888"/>
                  </a:lnTo>
                  <a:lnTo>
                    <a:pt x="611734" y="27190"/>
                  </a:lnTo>
                  <a:cubicBezTo>
                    <a:pt x="607781" y="33324"/>
                    <a:pt x="603285" y="39562"/>
                    <a:pt x="598247" y="45905"/>
                  </a:cubicBezTo>
                  <a:cubicBezTo>
                    <a:pt x="593208" y="52248"/>
                    <a:pt x="588026" y="58206"/>
                    <a:pt x="582702" y="63779"/>
                  </a:cubicBezTo>
                  <a:lnTo>
                    <a:pt x="646710" y="63779"/>
                  </a:lnTo>
                  <a:lnTo>
                    <a:pt x="646710" y="144909"/>
                  </a:lnTo>
                  <a:lnTo>
                    <a:pt x="631622" y="144909"/>
                  </a:lnTo>
                  <a:lnTo>
                    <a:pt x="631622" y="134159"/>
                  </a:lnTo>
                  <a:lnTo>
                    <a:pt x="505435" y="134159"/>
                  </a:lnTo>
                  <a:lnTo>
                    <a:pt x="505435" y="174184"/>
                  </a:lnTo>
                  <a:cubicBezTo>
                    <a:pt x="505130" y="180693"/>
                    <a:pt x="506997" y="185172"/>
                    <a:pt x="511036" y="187621"/>
                  </a:cubicBezTo>
                  <a:cubicBezTo>
                    <a:pt x="515074" y="190070"/>
                    <a:pt x="523113" y="191233"/>
                    <a:pt x="535153" y="191109"/>
                  </a:cubicBezTo>
                  <a:lnTo>
                    <a:pt x="626364" y="191109"/>
                  </a:lnTo>
                  <a:cubicBezTo>
                    <a:pt x="633866" y="191219"/>
                    <a:pt x="639538" y="190288"/>
                    <a:pt x="643382" y="188314"/>
                  </a:cubicBezTo>
                  <a:cubicBezTo>
                    <a:pt x="647226" y="186340"/>
                    <a:pt x="649952" y="182664"/>
                    <a:pt x="651561" y="177285"/>
                  </a:cubicBezTo>
                  <a:cubicBezTo>
                    <a:pt x="653170" y="171906"/>
                    <a:pt x="654372" y="164163"/>
                    <a:pt x="655168" y="154057"/>
                  </a:cubicBezTo>
                  <a:cubicBezTo>
                    <a:pt x="657301" y="155439"/>
                    <a:pt x="659721" y="156621"/>
                    <a:pt x="662426" y="157602"/>
                  </a:cubicBezTo>
                  <a:cubicBezTo>
                    <a:pt x="665131" y="158584"/>
                    <a:pt x="667665" y="159308"/>
                    <a:pt x="670027" y="159775"/>
                  </a:cubicBezTo>
                  <a:cubicBezTo>
                    <a:pt x="668883" y="171419"/>
                    <a:pt x="667006" y="180546"/>
                    <a:pt x="664397" y="187157"/>
                  </a:cubicBezTo>
                  <a:cubicBezTo>
                    <a:pt x="661787" y="193767"/>
                    <a:pt x="657540" y="198421"/>
                    <a:pt x="651654" y="201119"/>
                  </a:cubicBezTo>
                  <a:cubicBezTo>
                    <a:pt x="645769" y="203816"/>
                    <a:pt x="637339" y="205119"/>
                    <a:pt x="626364" y="205025"/>
                  </a:cubicBezTo>
                  <a:lnTo>
                    <a:pt x="536525" y="205025"/>
                  </a:lnTo>
                  <a:cubicBezTo>
                    <a:pt x="519418" y="205302"/>
                    <a:pt x="507454" y="203266"/>
                    <a:pt x="500634" y="198917"/>
                  </a:cubicBezTo>
                  <a:cubicBezTo>
                    <a:pt x="493814" y="194569"/>
                    <a:pt x="490538" y="186248"/>
                    <a:pt x="490805" y="173956"/>
                  </a:cubicBezTo>
                  <a:lnTo>
                    <a:pt x="490805" y="74045"/>
                  </a:lnTo>
                  <a:cubicBezTo>
                    <a:pt x="487352" y="77124"/>
                    <a:pt x="483799" y="80047"/>
                    <a:pt x="480146" y="82815"/>
                  </a:cubicBezTo>
                  <a:cubicBezTo>
                    <a:pt x="476493" y="85582"/>
                    <a:pt x="472883" y="88222"/>
                    <a:pt x="469316" y="90734"/>
                  </a:cubicBezTo>
                  <a:cubicBezTo>
                    <a:pt x="468535" y="88856"/>
                    <a:pt x="467297" y="86492"/>
                    <a:pt x="465601" y="83643"/>
                  </a:cubicBezTo>
                  <a:cubicBezTo>
                    <a:pt x="463906" y="80793"/>
                    <a:pt x="462325" y="78431"/>
                    <a:pt x="460858" y="76555"/>
                  </a:cubicBezTo>
                  <a:cubicBezTo>
                    <a:pt x="475164" y="67715"/>
                    <a:pt x="488671" y="56670"/>
                    <a:pt x="501377" y="43421"/>
                  </a:cubicBezTo>
                  <a:cubicBezTo>
                    <a:pt x="514084" y="30171"/>
                    <a:pt x="524504" y="15697"/>
                    <a:pt x="532638" y="0"/>
                  </a:cubicBezTo>
                </a:path>
              </a:pathLst>
            </a:custGeom>
            <a:solidFill>
              <a:schemeClr val="accent2">
                <a:alpha val="100000"/>
              </a:schemeClr>
            </a:solidFill>
            <a:ln w="9525">
              <a:solidFill>
                <a:srgbClr val="FFFFFF">
                  <a:alpha val="0"/>
                </a:srgbClr>
              </a:solidFill>
            </a:ln>
          </p:spPr>
          <p:txBody>
            <a:bodyPr anchor="ctr"/>
            <a:lstStyle/>
            <a:p>
              <a:pPr marL="0" algn="ctr"/>
              <a:endParaRPr>
                <a:solidFill>
                  <a:schemeClr val="tx1"/>
                </a:solidFill>
                <a:latin typeface="+mn-lt"/>
                <a:ea typeface="+mn-ea"/>
              </a:endParaRPr>
            </a:p>
          </p:txBody>
        </p:sp>
        <p:sp>
          <p:nvSpPr>
            <p:cNvPr id="10" name="形状10"/>
            <p:cNvSpPr txBox="1"/>
            <p:nvPr/>
          </p:nvSpPr>
          <p:spPr>
            <a:xfrm>
              <a:off x="201802" y="3562000"/>
              <a:ext cx="720000" cy="540000"/>
            </a:xfrm>
            <a:prstGeom prst="rect">
              <a:avLst/>
            </a:prstGeom>
            <a:solidFill>
              <a:schemeClr val="accent4">
                <a:alpha val="100000"/>
              </a:schemeClr>
            </a:solidFill>
            <a:ln w="9525">
              <a:solidFill>
                <a:srgbClr val="FFFFFF">
                  <a:alpha val="0"/>
                </a:srgbClr>
              </a:solidFill>
            </a:ln>
          </p:spPr>
          <p:txBody>
            <a:bodyPr anchor="ctr"/>
            <a:lstStyle/>
            <a:p>
              <a:pPr marL="0" algn="ctr"/>
              <a:endParaRPr>
                <a:solidFill>
                  <a:schemeClr val="tx1"/>
                </a:solidFill>
                <a:latin typeface="+mn-lt"/>
                <a:ea typeface="+mn-ea"/>
              </a:endParaRPr>
            </a:p>
          </p:txBody>
        </p:sp>
        <p:sp>
          <p:nvSpPr>
            <p:cNvPr id="11" name="形状11"/>
            <p:cNvSpPr txBox="1"/>
            <p:nvPr/>
          </p:nvSpPr>
          <p:spPr>
            <a:xfrm>
              <a:off x="231032" y="4162838"/>
              <a:ext cx="662711" cy="208240"/>
            </a:xfrm>
            <a:custGeom>
              <a:avLst/>
              <a:gdLst/>
              <a:ahLst/>
              <a:cxnLst/>
              <a:rect l="l" t="t" r="r" b="b"/>
              <a:pathLst>
                <a:path w="662711" h="208240">
                  <a:moveTo>
                    <a:pt x="390448" y="140117"/>
                  </a:moveTo>
                  <a:cubicBezTo>
                    <a:pt x="397806" y="145223"/>
                    <a:pt x="405322" y="150900"/>
                    <a:pt x="412994" y="157148"/>
                  </a:cubicBezTo>
                  <a:cubicBezTo>
                    <a:pt x="420666" y="163396"/>
                    <a:pt x="426867" y="169073"/>
                    <a:pt x="431596" y="174179"/>
                  </a:cubicBezTo>
                  <a:lnTo>
                    <a:pt x="422224" y="183323"/>
                  </a:lnTo>
                  <a:cubicBezTo>
                    <a:pt x="417733" y="178298"/>
                    <a:pt x="411684" y="172517"/>
                    <a:pt x="404079" y="165978"/>
                  </a:cubicBezTo>
                  <a:cubicBezTo>
                    <a:pt x="396473" y="159439"/>
                    <a:pt x="388881" y="153486"/>
                    <a:pt x="381304" y="148118"/>
                  </a:cubicBezTo>
                  <a:moveTo>
                    <a:pt x="226999" y="98526"/>
                  </a:moveTo>
                  <a:lnTo>
                    <a:pt x="329641" y="98526"/>
                  </a:lnTo>
                  <a:lnTo>
                    <a:pt x="329641" y="110614"/>
                  </a:lnTo>
                  <a:lnTo>
                    <a:pt x="286893" y="110614"/>
                  </a:lnTo>
                  <a:lnTo>
                    <a:pt x="286893" y="136017"/>
                  </a:lnTo>
                  <a:lnTo>
                    <a:pt x="325526" y="136017"/>
                  </a:lnTo>
                  <a:lnTo>
                    <a:pt x="325526" y="147875"/>
                  </a:lnTo>
                  <a:lnTo>
                    <a:pt x="286893" y="147875"/>
                  </a:lnTo>
                  <a:lnTo>
                    <a:pt x="286893" y="181037"/>
                  </a:lnTo>
                  <a:cubicBezTo>
                    <a:pt x="296165" y="184932"/>
                    <a:pt x="306766" y="187542"/>
                    <a:pt x="318696" y="188866"/>
                  </a:cubicBezTo>
                  <a:cubicBezTo>
                    <a:pt x="330627" y="190190"/>
                    <a:pt x="343800" y="190857"/>
                    <a:pt x="358216" y="190866"/>
                  </a:cubicBezTo>
                  <a:cubicBezTo>
                    <a:pt x="360730" y="190868"/>
                    <a:pt x="365389" y="190865"/>
                    <a:pt x="372192" y="190859"/>
                  </a:cubicBezTo>
                  <a:cubicBezTo>
                    <a:pt x="378996" y="190853"/>
                    <a:pt x="386577" y="190837"/>
                    <a:pt x="394935" y="190809"/>
                  </a:cubicBezTo>
                  <a:cubicBezTo>
                    <a:pt x="403292" y="190782"/>
                    <a:pt x="411059" y="190737"/>
                    <a:pt x="418234" y="190674"/>
                  </a:cubicBezTo>
                  <a:cubicBezTo>
                    <a:pt x="425409" y="190610"/>
                    <a:pt x="430625" y="190522"/>
                    <a:pt x="433882" y="190409"/>
                  </a:cubicBezTo>
                  <a:cubicBezTo>
                    <a:pt x="432701" y="192205"/>
                    <a:pt x="431577" y="194329"/>
                    <a:pt x="430510" y="196781"/>
                  </a:cubicBezTo>
                  <a:cubicBezTo>
                    <a:pt x="429444" y="199234"/>
                    <a:pt x="428663" y="201530"/>
                    <a:pt x="428167" y="203668"/>
                  </a:cubicBezTo>
                  <a:lnTo>
                    <a:pt x="357987" y="203668"/>
                  </a:lnTo>
                  <a:cubicBezTo>
                    <a:pt x="341387" y="203789"/>
                    <a:pt x="326454" y="202912"/>
                    <a:pt x="313190" y="201035"/>
                  </a:cubicBezTo>
                  <a:cubicBezTo>
                    <a:pt x="299925" y="199158"/>
                    <a:pt x="288261" y="195554"/>
                    <a:pt x="278197" y="190223"/>
                  </a:cubicBezTo>
                  <a:cubicBezTo>
                    <a:pt x="268133" y="184892"/>
                    <a:pt x="259602" y="177105"/>
                    <a:pt x="252603" y="166863"/>
                  </a:cubicBezTo>
                  <a:cubicBezTo>
                    <a:pt x="250902" y="175103"/>
                    <a:pt x="248588" y="182684"/>
                    <a:pt x="245659" y="189609"/>
                  </a:cubicBezTo>
                  <a:cubicBezTo>
                    <a:pt x="242730" y="196534"/>
                    <a:pt x="239101" y="202744"/>
                    <a:pt x="234772" y="208240"/>
                  </a:cubicBezTo>
                  <a:cubicBezTo>
                    <a:pt x="233514" y="207130"/>
                    <a:pt x="231800" y="205806"/>
                    <a:pt x="229628" y="204268"/>
                  </a:cubicBezTo>
                  <a:cubicBezTo>
                    <a:pt x="227457" y="202730"/>
                    <a:pt x="225513" y="201463"/>
                    <a:pt x="223799" y="200468"/>
                  </a:cubicBezTo>
                  <a:cubicBezTo>
                    <a:pt x="231400" y="191581"/>
                    <a:pt x="236715" y="180494"/>
                    <a:pt x="239744" y="167206"/>
                  </a:cubicBezTo>
                  <a:cubicBezTo>
                    <a:pt x="242773" y="153919"/>
                    <a:pt x="244544" y="138946"/>
                    <a:pt x="245059" y="122286"/>
                  </a:cubicBezTo>
                  <a:lnTo>
                    <a:pt x="258089" y="123201"/>
                  </a:lnTo>
                  <a:cubicBezTo>
                    <a:pt x="257856" y="128106"/>
                    <a:pt x="257522" y="132869"/>
                    <a:pt x="257089" y="137488"/>
                  </a:cubicBezTo>
                  <a:cubicBezTo>
                    <a:pt x="256655" y="142108"/>
                    <a:pt x="256151" y="146642"/>
                    <a:pt x="255574" y="151090"/>
                  </a:cubicBezTo>
                  <a:cubicBezTo>
                    <a:pt x="260337" y="160427"/>
                    <a:pt x="266357" y="167814"/>
                    <a:pt x="273634" y="173250"/>
                  </a:cubicBezTo>
                  <a:lnTo>
                    <a:pt x="273634" y="110614"/>
                  </a:lnTo>
                  <a:lnTo>
                    <a:pt x="226999" y="110614"/>
                  </a:lnTo>
                  <a:moveTo>
                    <a:pt x="567385" y="77924"/>
                  </a:moveTo>
                  <a:lnTo>
                    <a:pt x="567385" y="119786"/>
                  </a:lnTo>
                  <a:lnTo>
                    <a:pt x="624306" y="119786"/>
                  </a:lnTo>
                  <a:lnTo>
                    <a:pt x="624306" y="77924"/>
                  </a:lnTo>
                  <a:moveTo>
                    <a:pt x="498119" y="77924"/>
                  </a:moveTo>
                  <a:lnTo>
                    <a:pt x="498119" y="119786"/>
                  </a:lnTo>
                  <a:lnTo>
                    <a:pt x="552526" y="119786"/>
                  </a:lnTo>
                  <a:lnTo>
                    <a:pt x="552526" y="77924"/>
                  </a:lnTo>
                  <a:moveTo>
                    <a:pt x="373989" y="69937"/>
                  </a:moveTo>
                  <a:lnTo>
                    <a:pt x="387019" y="69937"/>
                  </a:lnTo>
                  <a:cubicBezTo>
                    <a:pt x="386731" y="91400"/>
                    <a:pt x="385148" y="109637"/>
                    <a:pt x="382269" y="124649"/>
                  </a:cubicBezTo>
                  <a:cubicBezTo>
                    <a:pt x="379391" y="139660"/>
                    <a:pt x="373744" y="152055"/>
                    <a:pt x="365328" y="161834"/>
                  </a:cubicBezTo>
                  <a:cubicBezTo>
                    <a:pt x="356912" y="171613"/>
                    <a:pt x="344254" y="179386"/>
                    <a:pt x="327355" y="185151"/>
                  </a:cubicBezTo>
                  <a:cubicBezTo>
                    <a:pt x="326612" y="183566"/>
                    <a:pt x="325526" y="181765"/>
                    <a:pt x="324097" y="179751"/>
                  </a:cubicBezTo>
                  <a:cubicBezTo>
                    <a:pt x="322668" y="177736"/>
                    <a:pt x="321240" y="176107"/>
                    <a:pt x="319811" y="174864"/>
                  </a:cubicBezTo>
                  <a:cubicBezTo>
                    <a:pt x="335495" y="169861"/>
                    <a:pt x="347154" y="162977"/>
                    <a:pt x="354787" y="154214"/>
                  </a:cubicBezTo>
                  <a:cubicBezTo>
                    <a:pt x="362419" y="145451"/>
                    <a:pt x="367474" y="134199"/>
                    <a:pt x="369951" y="120458"/>
                  </a:cubicBezTo>
                  <a:cubicBezTo>
                    <a:pt x="372427" y="106716"/>
                    <a:pt x="373773" y="89876"/>
                    <a:pt x="373989" y="69937"/>
                  </a:cubicBezTo>
                  <a:moveTo>
                    <a:pt x="254660" y="50949"/>
                  </a:moveTo>
                  <a:lnTo>
                    <a:pt x="254660" y="69494"/>
                  </a:lnTo>
                  <a:lnTo>
                    <a:pt x="303580" y="69494"/>
                  </a:lnTo>
                  <a:lnTo>
                    <a:pt x="303580" y="50949"/>
                  </a:lnTo>
                  <a:moveTo>
                    <a:pt x="520293" y="34718"/>
                  </a:moveTo>
                  <a:cubicBezTo>
                    <a:pt x="516497" y="39876"/>
                    <a:pt x="512430" y="44891"/>
                    <a:pt x="508092" y="49764"/>
                  </a:cubicBezTo>
                  <a:cubicBezTo>
                    <a:pt x="503753" y="54636"/>
                    <a:pt x="499286" y="59307"/>
                    <a:pt x="494690" y="63779"/>
                  </a:cubicBezTo>
                  <a:lnTo>
                    <a:pt x="556869" y="63779"/>
                  </a:lnTo>
                  <a:cubicBezTo>
                    <a:pt x="561260" y="59694"/>
                    <a:pt x="565565" y="55108"/>
                    <a:pt x="569785" y="50021"/>
                  </a:cubicBezTo>
                  <a:cubicBezTo>
                    <a:pt x="574005" y="44934"/>
                    <a:pt x="577853" y="39833"/>
                    <a:pt x="581329" y="34718"/>
                  </a:cubicBezTo>
                  <a:moveTo>
                    <a:pt x="254660" y="21688"/>
                  </a:moveTo>
                  <a:lnTo>
                    <a:pt x="254660" y="40005"/>
                  </a:lnTo>
                  <a:lnTo>
                    <a:pt x="303580" y="40005"/>
                  </a:lnTo>
                  <a:lnTo>
                    <a:pt x="303580" y="21688"/>
                  </a:lnTo>
                  <a:moveTo>
                    <a:pt x="329183" y="11187"/>
                  </a:moveTo>
                  <a:lnTo>
                    <a:pt x="432282" y="11187"/>
                  </a:lnTo>
                  <a:lnTo>
                    <a:pt x="432282" y="23760"/>
                  </a:lnTo>
                  <a:lnTo>
                    <a:pt x="386333" y="23760"/>
                  </a:lnTo>
                  <a:cubicBezTo>
                    <a:pt x="384843" y="27798"/>
                    <a:pt x="383366" y="31780"/>
                    <a:pt x="381904" y="35704"/>
                  </a:cubicBezTo>
                  <a:cubicBezTo>
                    <a:pt x="380442" y="39628"/>
                    <a:pt x="379023" y="43267"/>
                    <a:pt x="377647" y="46620"/>
                  </a:cubicBezTo>
                  <a:lnTo>
                    <a:pt x="420852" y="46620"/>
                  </a:lnTo>
                  <a:lnTo>
                    <a:pt x="420852" y="141946"/>
                  </a:lnTo>
                  <a:lnTo>
                    <a:pt x="407136" y="141946"/>
                  </a:lnTo>
                  <a:lnTo>
                    <a:pt x="407136" y="58507"/>
                  </a:lnTo>
                  <a:lnTo>
                    <a:pt x="351815" y="58507"/>
                  </a:lnTo>
                  <a:lnTo>
                    <a:pt x="351815" y="142402"/>
                  </a:lnTo>
                  <a:lnTo>
                    <a:pt x="338785" y="142402"/>
                  </a:lnTo>
                  <a:lnTo>
                    <a:pt x="338785" y="46620"/>
                  </a:lnTo>
                  <a:lnTo>
                    <a:pt x="363702" y="46620"/>
                  </a:lnTo>
                  <a:cubicBezTo>
                    <a:pt x="365078" y="43238"/>
                    <a:pt x="366383" y="39543"/>
                    <a:pt x="367617" y="35533"/>
                  </a:cubicBezTo>
                  <a:cubicBezTo>
                    <a:pt x="368850" y="31523"/>
                    <a:pt x="369984" y="27598"/>
                    <a:pt x="371017" y="23760"/>
                  </a:cubicBezTo>
                  <a:lnTo>
                    <a:pt x="329183" y="23760"/>
                  </a:lnTo>
                  <a:moveTo>
                    <a:pt x="240944" y="10287"/>
                  </a:moveTo>
                  <a:lnTo>
                    <a:pt x="317753" y="10287"/>
                  </a:lnTo>
                  <a:lnTo>
                    <a:pt x="317753" y="80896"/>
                  </a:lnTo>
                  <a:lnTo>
                    <a:pt x="240944" y="80896"/>
                  </a:lnTo>
                  <a:moveTo>
                    <a:pt x="85496" y="1586"/>
                  </a:moveTo>
                  <a:cubicBezTo>
                    <a:pt x="93187" y="7167"/>
                    <a:pt x="100893" y="13377"/>
                    <a:pt x="108613" y="20217"/>
                  </a:cubicBezTo>
                  <a:cubicBezTo>
                    <a:pt x="116333" y="27055"/>
                    <a:pt x="122496" y="33266"/>
                    <a:pt x="127101" y="38847"/>
                  </a:cubicBezTo>
                  <a:lnTo>
                    <a:pt x="116357" y="46620"/>
                  </a:lnTo>
                  <a:lnTo>
                    <a:pt x="190881" y="46620"/>
                  </a:lnTo>
                  <a:lnTo>
                    <a:pt x="190881" y="61250"/>
                  </a:lnTo>
                  <a:lnTo>
                    <a:pt x="108585" y="61250"/>
                  </a:lnTo>
                  <a:lnTo>
                    <a:pt x="108585" y="113371"/>
                  </a:lnTo>
                  <a:lnTo>
                    <a:pt x="181508" y="113371"/>
                  </a:lnTo>
                  <a:lnTo>
                    <a:pt x="181508" y="128001"/>
                  </a:lnTo>
                  <a:lnTo>
                    <a:pt x="108585" y="128001"/>
                  </a:lnTo>
                  <a:lnTo>
                    <a:pt x="108585" y="186294"/>
                  </a:lnTo>
                  <a:lnTo>
                    <a:pt x="202311" y="186294"/>
                  </a:lnTo>
                  <a:lnTo>
                    <a:pt x="202311" y="201153"/>
                  </a:lnTo>
                  <a:lnTo>
                    <a:pt x="0" y="201153"/>
                  </a:lnTo>
                  <a:lnTo>
                    <a:pt x="0" y="186294"/>
                  </a:lnTo>
                  <a:lnTo>
                    <a:pt x="92583" y="186294"/>
                  </a:lnTo>
                  <a:lnTo>
                    <a:pt x="92583" y="128001"/>
                  </a:lnTo>
                  <a:lnTo>
                    <a:pt x="20802" y="128001"/>
                  </a:lnTo>
                  <a:lnTo>
                    <a:pt x="20802" y="113371"/>
                  </a:lnTo>
                  <a:lnTo>
                    <a:pt x="92583" y="113371"/>
                  </a:lnTo>
                  <a:lnTo>
                    <a:pt x="92583" y="61250"/>
                  </a:lnTo>
                  <a:lnTo>
                    <a:pt x="10744" y="61250"/>
                  </a:lnTo>
                  <a:lnTo>
                    <a:pt x="10744" y="46620"/>
                  </a:lnTo>
                  <a:lnTo>
                    <a:pt x="113157" y="46620"/>
                  </a:lnTo>
                  <a:cubicBezTo>
                    <a:pt x="108475" y="41067"/>
                    <a:pt x="102465" y="34971"/>
                    <a:pt x="95126" y="28332"/>
                  </a:cubicBezTo>
                  <a:cubicBezTo>
                    <a:pt x="87787" y="21693"/>
                    <a:pt x="80462" y="15597"/>
                    <a:pt x="73152" y="10044"/>
                  </a:cubicBezTo>
                  <a:moveTo>
                    <a:pt x="525322" y="0"/>
                  </a:moveTo>
                  <a:lnTo>
                    <a:pt x="539038" y="5029"/>
                  </a:lnTo>
                  <a:cubicBezTo>
                    <a:pt x="537671" y="7758"/>
                    <a:pt x="536233" y="10415"/>
                    <a:pt x="534723" y="13001"/>
                  </a:cubicBezTo>
                  <a:cubicBezTo>
                    <a:pt x="533214" y="15587"/>
                    <a:pt x="531604" y="18188"/>
                    <a:pt x="529894" y="20802"/>
                  </a:cubicBezTo>
                  <a:lnTo>
                    <a:pt x="591388" y="20802"/>
                  </a:lnTo>
                  <a:lnTo>
                    <a:pt x="594588" y="19888"/>
                  </a:lnTo>
                  <a:lnTo>
                    <a:pt x="604418" y="27190"/>
                  </a:lnTo>
                  <a:cubicBezTo>
                    <a:pt x="600465" y="33324"/>
                    <a:pt x="595969" y="39562"/>
                    <a:pt x="590931" y="45905"/>
                  </a:cubicBezTo>
                  <a:cubicBezTo>
                    <a:pt x="585892" y="52248"/>
                    <a:pt x="580710" y="58206"/>
                    <a:pt x="575386" y="63779"/>
                  </a:cubicBezTo>
                  <a:lnTo>
                    <a:pt x="639394" y="63779"/>
                  </a:lnTo>
                  <a:lnTo>
                    <a:pt x="639394" y="144909"/>
                  </a:lnTo>
                  <a:lnTo>
                    <a:pt x="624306" y="144909"/>
                  </a:lnTo>
                  <a:lnTo>
                    <a:pt x="624306" y="134159"/>
                  </a:lnTo>
                  <a:lnTo>
                    <a:pt x="498119" y="134159"/>
                  </a:lnTo>
                  <a:lnTo>
                    <a:pt x="498119" y="174184"/>
                  </a:lnTo>
                  <a:cubicBezTo>
                    <a:pt x="497814" y="180693"/>
                    <a:pt x="499681" y="185172"/>
                    <a:pt x="503720" y="187621"/>
                  </a:cubicBezTo>
                  <a:cubicBezTo>
                    <a:pt x="507758" y="190071"/>
                    <a:pt x="515797" y="191233"/>
                    <a:pt x="527837" y="191109"/>
                  </a:cubicBezTo>
                  <a:lnTo>
                    <a:pt x="619048" y="191109"/>
                  </a:lnTo>
                  <a:cubicBezTo>
                    <a:pt x="626550" y="191219"/>
                    <a:pt x="632222" y="190288"/>
                    <a:pt x="636066" y="188314"/>
                  </a:cubicBezTo>
                  <a:cubicBezTo>
                    <a:pt x="639910" y="186340"/>
                    <a:pt x="642636" y="182664"/>
                    <a:pt x="644245" y="177285"/>
                  </a:cubicBezTo>
                  <a:cubicBezTo>
                    <a:pt x="645854" y="171906"/>
                    <a:pt x="647056" y="164163"/>
                    <a:pt x="647852" y="154057"/>
                  </a:cubicBezTo>
                  <a:cubicBezTo>
                    <a:pt x="649985" y="155439"/>
                    <a:pt x="652405" y="156621"/>
                    <a:pt x="655110" y="157603"/>
                  </a:cubicBezTo>
                  <a:cubicBezTo>
                    <a:pt x="657815" y="158584"/>
                    <a:pt x="660349" y="159308"/>
                    <a:pt x="662711" y="159775"/>
                  </a:cubicBezTo>
                  <a:cubicBezTo>
                    <a:pt x="661567" y="171419"/>
                    <a:pt x="659690" y="180546"/>
                    <a:pt x="657081" y="187157"/>
                  </a:cubicBezTo>
                  <a:cubicBezTo>
                    <a:pt x="654471" y="193767"/>
                    <a:pt x="650224" y="198421"/>
                    <a:pt x="644338" y="201119"/>
                  </a:cubicBezTo>
                  <a:cubicBezTo>
                    <a:pt x="638453" y="203817"/>
                    <a:pt x="630023" y="205119"/>
                    <a:pt x="619048" y="205025"/>
                  </a:cubicBezTo>
                  <a:lnTo>
                    <a:pt x="529209" y="205025"/>
                  </a:lnTo>
                  <a:cubicBezTo>
                    <a:pt x="512102" y="205302"/>
                    <a:pt x="500138" y="203266"/>
                    <a:pt x="493318" y="198917"/>
                  </a:cubicBezTo>
                  <a:cubicBezTo>
                    <a:pt x="486498" y="194569"/>
                    <a:pt x="483222" y="186248"/>
                    <a:pt x="483489" y="173956"/>
                  </a:cubicBezTo>
                  <a:lnTo>
                    <a:pt x="483489" y="74045"/>
                  </a:lnTo>
                  <a:cubicBezTo>
                    <a:pt x="480036" y="77124"/>
                    <a:pt x="476483" y="80047"/>
                    <a:pt x="472830" y="82815"/>
                  </a:cubicBezTo>
                  <a:cubicBezTo>
                    <a:pt x="469177" y="85582"/>
                    <a:pt x="465567" y="88222"/>
                    <a:pt x="462000" y="90734"/>
                  </a:cubicBezTo>
                  <a:cubicBezTo>
                    <a:pt x="461219" y="88856"/>
                    <a:pt x="459981" y="86493"/>
                    <a:pt x="458285" y="83643"/>
                  </a:cubicBezTo>
                  <a:cubicBezTo>
                    <a:pt x="456590" y="80793"/>
                    <a:pt x="455009" y="78431"/>
                    <a:pt x="453542" y="76555"/>
                  </a:cubicBezTo>
                  <a:cubicBezTo>
                    <a:pt x="467848" y="67715"/>
                    <a:pt x="481355" y="56671"/>
                    <a:pt x="494061" y="43421"/>
                  </a:cubicBezTo>
                  <a:cubicBezTo>
                    <a:pt x="506768" y="30171"/>
                    <a:pt x="517188" y="15697"/>
                    <a:pt x="525322" y="0"/>
                  </a:cubicBezTo>
                </a:path>
              </a:pathLst>
            </a:custGeom>
            <a:solidFill>
              <a:schemeClr val="accent2">
                <a:alpha val="100000"/>
              </a:schemeClr>
            </a:solidFill>
            <a:ln w="9525">
              <a:solidFill>
                <a:srgbClr val="FFFFFF">
                  <a:alpha val="0"/>
                </a:srgbClr>
              </a:solidFill>
            </a:ln>
          </p:spPr>
          <p:txBody>
            <a:bodyPr anchor="ctr"/>
            <a:lstStyle/>
            <a:p>
              <a:pPr marL="0" algn="ctr"/>
              <a:endParaRPr>
                <a:solidFill>
                  <a:schemeClr val="tx1"/>
                </a:solidFill>
                <a:latin typeface="+mn-lt"/>
                <a:ea typeface="+mn-ea"/>
              </a:endParaRPr>
            </a:p>
          </p:txBody>
        </p:sp>
        <p:sp>
          <p:nvSpPr>
            <p:cNvPr id="12" name="形状12"/>
            <p:cNvSpPr txBox="1"/>
            <p:nvPr/>
          </p:nvSpPr>
          <p:spPr>
            <a:xfrm>
              <a:off x="201802" y="4639349"/>
              <a:ext cx="720000" cy="540000"/>
            </a:xfrm>
            <a:prstGeom prst="rect">
              <a:avLst/>
            </a:prstGeom>
            <a:solidFill>
              <a:schemeClr val="accent5">
                <a:alpha val="100000"/>
              </a:schemeClr>
            </a:solidFill>
            <a:ln w="9525">
              <a:solidFill>
                <a:srgbClr val="FFFFFF">
                  <a:alpha val="0"/>
                </a:srgbClr>
              </a:solidFill>
            </a:ln>
          </p:spPr>
          <p:txBody>
            <a:bodyPr anchor="ctr"/>
            <a:lstStyle/>
            <a:p>
              <a:pPr marL="0" algn="ctr"/>
              <a:endParaRPr>
                <a:solidFill>
                  <a:schemeClr val="tx1"/>
                </a:solidFill>
                <a:latin typeface="+mn-lt"/>
                <a:ea typeface="+mn-ea"/>
              </a:endParaRPr>
            </a:p>
          </p:txBody>
        </p:sp>
        <p:sp>
          <p:nvSpPr>
            <p:cNvPr id="13" name="形状13"/>
            <p:cNvSpPr txBox="1"/>
            <p:nvPr/>
          </p:nvSpPr>
          <p:spPr>
            <a:xfrm>
              <a:off x="228746" y="5240187"/>
              <a:ext cx="664997" cy="209140"/>
            </a:xfrm>
            <a:custGeom>
              <a:avLst/>
              <a:gdLst/>
              <a:ahLst/>
              <a:cxnLst/>
              <a:rect l="l" t="t" r="r" b="b"/>
              <a:pathLst>
                <a:path w="664997" h="209135">
                  <a:moveTo>
                    <a:pt x="249845" y="154505"/>
                  </a:moveTo>
                  <a:lnTo>
                    <a:pt x="249845" y="179451"/>
                  </a:lnTo>
                  <a:lnTo>
                    <a:pt x="314796" y="179451"/>
                  </a:lnTo>
                  <a:lnTo>
                    <a:pt x="314796" y="154505"/>
                  </a:lnTo>
                  <a:moveTo>
                    <a:pt x="99441" y="147875"/>
                  </a:moveTo>
                  <a:lnTo>
                    <a:pt x="99441" y="187223"/>
                  </a:lnTo>
                  <a:lnTo>
                    <a:pt x="171678" y="187223"/>
                  </a:lnTo>
                  <a:lnTo>
                    <a:pt x="171678" y="147875"/>
                  </a:lnTo>
                  <a:moveTo>
                    <a:pt x="85039" y="134874"/>
                  </a:moveTo>
                  <a:lnTo>
                    <a:pt x="186537" y="134874"/>
                  </a:lnTo>
                  <a:lnTo>
                    <a:pt x="186537" y="209140"/>
                  </a:lnTo>
                  <a:lnTo>
                    <a:pt x="171678" y="209140"/>
                  </a:lnTo>
                  <a:lnTo>
                    <a:pt x="171678" y="200225"/>
                  </a:lnTo>
                  <a:lnTo>
                    <a:pt x="99441" y="200225"/>
                  </a:lnTo>
                  <a:lnTo>
                    <a:pt x="99441" y="209140"/>
                  </a:lnTo>
                  <a:lnTo>
                    <a:pt x="85039" y="209140"/>
                  </a:lnTo>
                  <a:moveTo>
                    <a:pt x="569671" y="77924"/>
                  </a:moveTo>
                  <a:lnTo>
                    <a:pt x="569671" y="119786"/>
                  </a:lnTo>
                  <a:lnTo>
                    <a:pt x="626592" y="119786"/>
                  </a:lnTo>
                  <a:lnTo>
                    <a:pt x="626592" y="77924"/>
                  </a:lnTo>
                  <a:moveTo>
                    <a:pt x="500405" y="77924"/>
                  </a:moveTo>
                  <a:lnTo>
                    <a:pt x="500405" y="119786"/>
                  </a:lnTo>
                  <a:lnTo>
                    <a:pt x="554812" y="119786"/>
                  </a:lnTo>
                  <a:lnTo>
                    <a:pt x="554812" y="77924"/>
                  </a:lnTo>
                  <a:moveTo>
                    <a:pt x="298080" y="64208"/>
                  </a:moveTo>
                  <a:lnTo>
                    <a:pt x="298080" y="108126"/>
                  </a:lnTo>
                  <a:cubicBezTo>
                    <a:pt x="298037" y="109560"/>
                    <a:pt x="298237" y="110465"/>
                    <a:pt x="298681" y="110842"/>
                  </a:cubicBezTo>
                  <a:cubicBezTo>
                    <a:pt x="299124" y="111218"/>
                    <a:pt x="300069" y="111380"/>
                    <a:pt x="301514" y="111328"/>
                  </a:cubicBezTo>
                  <a:lnTo>
                    <a:pt x="310674" y="111328"/>
                  </a:lnTo>
                  <a:cubicBezTo>
                    <a:pt x="311891" y="111337"/>
                    <a:pt x="312721" y="111318"/>
                    <a:pt x="313164" y="111271"/>
                  </a:cubicBezTo>
                  <a:cubicBezTo>
                    <a:pt x="313608" y="111223"/>
                    <a:pt x="313923" y="111090"/>
                    <a:pt x="314109" y="110870"/>
                  </a:cubicBezTo>
                  <a:lnTo>
                    <a:pt x="314796" y="111328"/>
                  </a:lnTo>
                  <a:lnTo>
                    <a:pt x="314796" y="64208"/>
                  </a:lnTo>
                  <a:moveTo>
                    <a:pt x="249845" y="64208"/>
                  </a:moveTo>
                  <a:lnTo>
                    <a:pt x="249845" y="142875"/>
                  </a:lnTo>
                  <a:lnTo>
                    <a:pt x="314796" y="142875"/>
                  </a:lnTo>
                  <a:lnTo>
                    <a:pt x="314796" y="120444"/>
                  </a:lnTo>
                  <a:cubicBezTo>
                    <a:pt x="314448" y="120553"/>
                    <a:pt x="314057" y="120620"/>
                    <a:pt x="313622" y="120643"/>
                  </a:cubicBezTo>
                  <a:cubicBezTo>
                    <a:pt x="313188" y="120667"/>
                    <a:pt x="312740" y="120677"/>
                    <a:pt x="312277" y="120672"/>
                  </a:cubicBezTo>
                  <a:lnTo>
                    <a:pt x="300827" y="120672"/>
                  </a:lnTo>
                  <a:cubicBezTo>
                    <a:pt x="296449" y="120819"/>
                    <a:pt x="293397" y="120069"/>
                    <a:pt x="291673" y="118420"/>
                  </a:cubicBezTo>
                  <a:cubicBezTo>
                    <a:pt x="289948" y="116771"/>
                    <a:pt x="289121" y="113340"/>
                    <a:pt x="289193" y="108126"/>
                  </a:cubicBezTo>
                  <a:lnTo>
                    <a:pt x="289193" y="64208"/>
                  </a:lnTo>
                  <a:lnTo>
                    <a:pt x="275448" y="64208"/>
                  </a:lnTo>
                  <a:lnTo>
                    <a:pt x="275448" y="82507"/>
                  </a:lnTo>
                  <a:cubicBezTo>
                    <a:pt x="275615" y="89802"/>
                    <a:pt x="274427" y="97567"/>
                    <a:pt x="271882" y="105801"/>
                  </a:cubicBezTo>
                  <a:cubicBezTo>
                    <a:pt x="269337" y="114034"/>
                    <a:pt x="264434" y="121509"/>
                    <a:pt x="257173" y="128226"/>
                  </a:cubicBezTo>
                  <a:cubicBezTo>
                    <a:pt x="256405" y="127238"/>
                    <a:pt x="255307" y="126123"/>
                    <a:pt x="253881" y="124878"/>
                  </a:cubicBezTo>
                  <a:cubicBezTo>
                    <a:pt x="252455" y="123633"/>
                    <a:pt x="251186" y="122689"/>
                    <a:pt x="250074" y="122045"/>
                  </a:cubicBezTo>
                  <a:cubicBezTo>
                    <a:pt x="256872" y="115985"/>
                    <a:pt x="261366" y="109448"/>
                    <a:pt x="263556" y="102432"/>
                  </a:cubicBezTo>
                  <a:cubicBezTo>
                    <a:pt x="265746" y="95416"/>
                    <a:pt x="266747" y="88698"/>
                    <a:pt x="266561" y="82278"/>
                  </a:cubicBezTo>
                  <a:lnTo>
                    <a:pt x="266561" y="64208"/>
                  </a:lnTo>
                  <a:moveTo>
                    <a:pt x="522579" y="34718"/>
                  </a:moveTo>
                  <a:cubicBezTo>
                    <a:pt x="518783" y="39876"/>
                    <a:pt x="514716" y="44891"/>
                    <a:pt x="510378" y="49764"/>
                  </a:cubicBezTo>
                  <a:cubicBezTo>
                    <a:pt x="506039" y="54636"/>
                    <a:pt x="501572" y="59307"/>
                    <a:pt x="496976" y="63779"/>
                  </a:cubicBezTo>
                  <a:lnTo>
                    <a:pt x="559155" y="63779"/>
                  </a:lnTo>
                  <a:cubicBezTo>
                    <a:pt x="563546" y="59694"/>
                    <a:pt x="567851" y="55108"/>
                    <a:pt x="572071" y="50021"/>
                  </a:cubicBezTo>
                  <a:cubicBezTo>
                    <a:pt x="576291" y="44934"/>
                    <a:pt x="580139" y="39833"/>
                    <a:pt x="583615" y="34718"/>
                  </a:cubicBezTo>
                  <a:moveTo>
                    <a:pt x="275920" y="23288"/>
                  </a:moveTo>
                  <a:lnTo>
                    <a:pt x="275920" y="51206"/>
                  </a:lnTo>
                  <a:lnTo>
                    <a:pt x="290093" y="51206"/>
                  </a:lnTo>
                  <a:lnTo>
                    <a:pt x="290093" y="23288"/>
                  </a:lnTo>
                  <a:moveTo>
                    <a:pt x="344514" y="10730"/>
                  </a:moveTo>
                  <a:lnTo>
                    <a:pt x="428839" y="10730"/>
                  </a:lnTo>
                  <a:lnTo>
                    <a:pt x="428839" y="113142"/>
                  </a:lnTo>
                  <a:lnTo>
                    <a:pt x="414237" y="113142"/>
                  </a:lnTo>
                  <a:lnTo>
                    <a:pt x="414237" y="97369"/>
                  </a:lnTo>
                  <a:lnTo>
                    <a:pt x="360030" y="97369"/>
                  </a:lnTo>
                  <a:lnTo>
                    <a:pt x="360030" y="182180"/>
                  </a:lnTo>
                  <a:cubicBezTo>
                    <a:pt x="359892" y="186299"/>
                    <a:pt x="360683" y="189033"/>
                    <a:pt x="362403" y="190381"/>
                  </a:cubicBezTo>
                  <a:cubicBezTo>
                    <a:pt x="364123" y="191728"/>
                    <a:pt x="367602" y="192348"/>
                    <a:pt x="372839" y="192238"/>
                  </a:cubicBezTo>
                  <a:lnTo>
                    <a:pt x="410108" y="192238"/>
                  </a:lnTo>
                  <a:cubicBezTo>
                    <a:pt x="413561" y="192371"/>
                    <a:pt x="416180" y="191445"/>
                    <a:pt x="417965" y="189461"/>
                  </a:cubicBezTo>
                  <a:cubicBezTo>
                    <a:pt x="419750" y="187477"/>
                    <a:pt x="421014" y="183639"/>
                    <a:pt x="421758" y="177946"/>
                  </a:cubicBezTo>
                  <a:cubicBezTo>
                    <a:pt x="422502" y="172254"/>
                    <a:pt x="423038" y="163911"/>
                    <a:pt x="423367" y="152919"/>
                  </a:cubicBezTo>
                  <a:cubicBezTo>
                    <a:pt x="425286" y="154438"/>
                    <a:pt x="427562" y="155800"/>
                    <a:pt x="430196" y="157005"/>
                  </a:cubicBezTo>
                  <a:cubicBezTo>
                    <a:pt x="432830" y="158210"/>
                    <a:pt x="435278" y="159058"/>
                    <a:pt x="437540" y="159548"/>
                  </a:cubicBezTo>
                  <a:cubicBezTo>
                    <a:pt x="436787" y="177612"/>
                    <a:pt x="434578" y="190062"/>
                    <a:pt x="430912" y="196896"/>
                  </a:cubicBezTo>
                  <a:cubicBezTo>
                    <a:pt x="427246" y="203730"/>
                    <a:pt x="420468" y="206978"/>
                    <a:pt x="410578" y="206640"/>
                  </a:cubicBezTo>
                  <a:lnTo>
                    <a:pt x="371466" y="206640"/>
                  </a:lnTo>
                  <a:cubicBezTo>
                    <a:pt x="361575" y="206835"/>
                    <a:pt x="354684" y="205187"/>
                    <a:pt x="350793" y="201696"/>
                  </a:cubicBezTo>
                  <a:cubicBezTo>
                    <a:pt x="346902" y="198205"/>
                    <a:pt x="345038" y="191700"/>
                    <a:pt x="345200" y="182180"/>
                  </a:cubicBezTo>
                  <a:lnTo>
                    <a:pt x="345200" y="82739"/>
                  </a:lnTo>
                  <a:lnTo>
                    <a:pt x="414237" y="82739"/>
                  </a:lnTo>
                  <a:lnTo>
                    <a:pt x="414237" y="25360"/>
                  </a:lnTo>
                  <a:lnTo>
                    <a:pt x="344514" y="25360"/>
                  </a:lnTo>
                  <a:moveTo>
                    <a:pt x="231586" y="9601"/>
                  </a:moveTo>
                  <a:lnTo>
                    <a:pt x="332598" y="9601"/>
                  </a:lnTo>
                  <a:lnTo>
                    <a:pt x="332598" y="23288"/>
                  </a:lnTo>
                  <a:lnTo>
                    <a:pt x="301294" y="23288"/>
                  </a:lnTo>
                  <a:lnTo>
                    <a:pt x="301294" y="51206"/>
                  </a:lnTo>
                  <a:lnTo>
                    <a:pt x="327569" y="51206"/>
                  </a:lnTo>
                  <a:lnTo>
                    <a:pt x="327569" y="204797"/>
                  </a:lnTo>
                  <a:lnTo>
                    <a:pt x="314796" y="204797"/>
                  </a:lnTo>
                  <a:lnTo>
                    <a:pt x="314796" y="191995"/>
                  </a:lnTo>
                  <a:lnTo>
                    <a:pt x="249845" y="191995"/>
                  </a:lnTo>
                  <a:lnTo>
                    <a:pt x="249845" y="207997"/>
                  </a:lnTo>
                  <a:lnTo>
                    <a:pt x="237301" y="207997"/>
                  </a:lnTo>
                  <a:lnTo>
                    <a:pt x="237301" y="51206"/>
                  </a:lnTo>
                  <a:lnTo>
                    <a:pt x="264718" y="51206"/>
                  </a:lnTo>
                  <a:lnTo>
                    <a:pt x="264718" y="23288"/>
                  </a:lnTo>
                  <a:lnTo>
                    <a:pt x="231586" y="23288"/>
                  </a:lnTo>
                  <a:moveTo>
                    <a:pt x="96926" y="914"/>
                  </a:moveTo>
                  <a:lnTo>
                    <a:pt x="111328" y="914"/>
                  </a:lnTo>
                  <a:lnTo>
                    <a:pt x="111328" y="24460"/>
                  </a:lnTo>
                  <a:lnTo>
                    <a:pt x="157962" y="24460"/>
                  </a:lnTo>
                  <a:lnTo>
                    <a:pt x="157962" y="914"/>
                  </a:lnTo>
                  <a:lnTo>
                    <a:pt x="172364" y="914"/>
                  </a:lnTo>
                  <a:lnTo>
                    <a:pt x="172364" y="24460"/>
                  </a:lnTo>
                  <a:lnTo>
                    <a:pt x="205282" y="24460"/>
                  </a:lnTo>
                  <a:lnTo>
                    <a:pt x="205282" y="37919"/>
                  </a:lnTo>
                  <a:lnTo>
                    <a:pt x="172364" y="37919"/>
                  </a:lnTo>
                  <a:lnTo>
                    <a:pt x="172364" y="60552"/>
                  </a:lnTo>
                  <a:lnTo>
                    <a:pt x="157962" y="60552"/>
                  </a:lnTo>
                  <a:lnTo>
                    <a:pt x="157962" y="37919"/>
                  </a:lnTo>
                  <a:lnTo>
                    <a:pt x="111328" y="37919"/>
                  </a:lnTo>
                  <a:lnTo>
                    <a:pt x="111328" y="60552"/>
                  </a:lnTo>
                  <a:lnTo>
                    <a:pt x="96926" y="60552"/>
                  </a:lnTo>
                  <a:lnTo>
                    <a:pt x="96926" y="37919"/>
                  </a:lnTo>
                  <a:lnTo>
                    <a:pt x="64693" y="37919"/>
                  </a:lnTo>
                  <a:lnTo>
                    <a:pt x="64693" y="24460"/>
                  </a:lnTo>
                  <a:lnTo>
                    <a:pt x="96926" y="24460"/>
                  </a:lnTo>
                  <a:moveTo>
                    <a:pt x="28803" y="686"/>
                  </a:moveTo>
                  <a:lnTo>
                    <a:pt x="43434" y="686"/>
                  </a:lnTo>
                  <a:lnTo>
                    <a:pt x="43434" y="47091"/>
                  </a:lnTo>
                  <a:lnTo>
                    <a:pt x="64465" y="47091"/>
                  </a:lnTo>
                  <a:lnTo>
                    <a:pt x="64465" y="61236"/>
                  </a:lnTo>
                  <a:lnTo>
                    <a:pt x="43434" y="61236"/>
                  </a:lnTo>
                  <a:lnTo>
                    <a:pt x="43434" y="102641"/>
                  </a:lnTo>
                  <a:lnTo>
                    <a:pt x="63779" y="93491"/>
                  </a:lnTo>
                  <a:lnTo>
                    <a:pt x="66522" y="106063"/>
                  </a:lnTo>
                  <a:cubicBezTo>
                    <a:pt x="80067" y="98494"/>
                    <a:pt x="92468" y="89967"/>
                    <a:pt x="103727" y="80482"/>
                  </a:cubicBezTo>
                  <a:cubicBezTo>
                    <a:pt x="114985" y="70997"/>
                    <a:pt x="124072" y="61388"/>
                    <a:pt x="130987" y="51654"/>
                  </a:cubicBezTo>
                  <a:lnTo>
                    <a:pt x="144932" y="56445"/>
                  </a:lnTo>
                  <a:cubicBezTo>
                    <a:pt x="144127" y="57576"/>
                    <a:pt x="143336" y="58679"/>
                    <a:pt x="142560" y="59754"/>
                  </a:cubicBezTo>
                  <a:cubicBezTo>
                    <a:pt x="141784" y="60828"/>
                    <a:pt x="141050" y="61933"/>
                    <a:pt x="140360" y="63066"/>
                  </a:cubicBezTo>
                  <a:cubicBezTo>
                    <a:pt x="148280" y="70682"/>
                    <a:pt x="158500" y="78726"/>
                    <a:pt x="171021" y="87198"/>
                  </a:cubicBezTo>
                  <a:cubicBezTo>
                    <a:pt x="183541" y="95670"/>
                    <a:pt x="196105" y="102794"/>
                    <a:pt x="208711" y="108572"/>
                  </a:cubicBezTo>
                  <a:cubicBezTo>
                    <a:pt x="207044" y="109940"/>
                    <a:pt x="205235" y="111766"/>
                    <a:pt x="203282" y="114050"/>
                  </a:cubicBezTo>
                  <a:cubicBezTo>
                    <a:pt x="201329" y="116333"/>
                    <a:pt x="199634" y="118390"/>
                    <a:pt x="198196" y="120221"/>
                  </a:cubicBezTo>
                  <a:cubicBezTo>
                    <a:pt x="193705" y="117904"/>
                    <a:pt x="189085" y="115276"/>
                    <a:pt x="184337" y="112337"/>
                  </a:cubicBezTo>
                  <a:cubicBezTo>
                    <a:pt x="179589" y="109399"/>
                    <a:pt x="174912" y="106319"/>
                    <a:pt x="170307" y="103097"/>
                  </a:cubicBezTo>
                  <a:lnTo>
                    <a:pt x="170307" y="115643"/>
                  </a:lnTo>
                  <a:lnTo>
                    <a:pt x="98755" y="115643"/>
                  </a:lnTo>
                  <a:lnTo>
                    <a:pt x="98755" y="102641"/>
                  </a:lnTo>
                  <a:lnTo>
                    <a:pt x="169621" y="102641"/>
                  </a:lnTo>
                  <a:cubicBezTo>
                    <a:pt x="162348" y="97547"/>
                    <a:pt x="155462" y="92409"/>
                    <a:pt x="148961" y="87229"/>
                  </a:cubicBezTo>
                  <a:cubicBezTo>
                    <a:pt x="142460" y="82048"/>
                    <a:pt x="136774" y="77197"/>
                    <a:pt x="131902" y="72674"/>
                  </a:cubicBezTo>
                  <a:cubicBezTo>
                    <a:pt x="123486" y="81991"/>
                    <a:pt x="113971" y="90747"/>
                    <a:pt x="103355" y="98942"/>
                  </a:cubicBezTo>
                  <a:cubicBezTo>
                    <a:pt x="92740" y="107138"/>
                    <a:pt x="81453" y="114460"/>
                    <a:pt x="69494" y="120908"/>
                  </a:cubicBezTo>
                  <a:cubicBezTo>
                    <a:pt x="68508" y="119559"/>
                    <a:pt x="67108" y="117910"/>
                    <a:pt x="65293" y="115963"/>
                  </a:cubicBezTo>
                  <a:cubicBezTo>
                    <a:pt x="63479" y="114015"/>
                    <a:pt x="61679" y="112312"/>
                    <a:pt x="59893" y="110853"/>
                  </a:cubicBezTo>
                  <a:lnTo>
                    <a:pt x="43434" y="118619"/>
                  </a:lnTo>
                  <a:lnTo>
                    <a:pt x="43434" y="189494"/>
                  </a:lnTo>
                  <a:cubicBezTo>
                    <a:pt x="43462" y="193880"/>
                    <a:pt x="42891" y="197281"/>
                    <a:pt x="41719" y="199696"/>
                  </a:cubicBezTo>
                  <a:cubicBezTo>
                    <a:pt x="40547" y="202111"/>
                    <a:pt x="38604" y="203968"/>
                    <a:pt x="35890" y="205268"/>
                  </a:cubicBezTo>
                  <a:cubicBezTo>
                    <a:pt x="33323" y="206397"/>
                    <a:pt x="29770" y="207168"/>
                    <a:pt x="25231" y="207583"/>
                  </a:cubicBezTo>
                  <a:cubicBezTo>
                    <a:pt x="20693" y="207997"/>
                    <a:pt x="14797" y="208140"/>
                    <a:pt x="7543" y="208011"/>
                  </a:cubicBezTo>
                  <a:cubicBezTo>
                    <a:pt x="7281" y="205983"/>
                    <a:pt x="6719" y="203639"/>
                    <a:pt x="5857" y="200982"/>
                  </a:cubicBezTo>
                  <a:cubicBezTo>
                    <a:pt x="4995" y="198325"/>
                    <a:pt x="4033" y="195867"/>
                    <a:pt x="2971" y="193610"/>
                  </a:cubicBezTo>
                  <a:cubicBezTo>
                    <a:pt x="8120" y="193724"/>
                    <a:pt x="12682" y="193781"/>
                    <a:pt x="16659" y="193781"/>
                  </a:cubicBezTo>
                  <a:cubicBezTo>
                    <a:pt x="20635" y="193781"/>
                    <a:pt x="23312" y="193724"/>
                    <a:pt x="24688" y="193610"/>
                  </a:cubicBezTo>
                  <a:cubicBezTo>
                    <a:pt x="26160" y="193638"/>
                    <a:pt x="27217" y="193352"/>
                    <a:pt x="27860" y="192752"/>
                  </a:cubicBezTo>
                  <a:cubicBezTo>
                    <a:pt x="28503" y="192152"/>
                    <a:pt x="28817" y="191066"/>
                    <a:pt x="28803" y="189494"/>
                  </a:cubicBezTo>
                  <a:lnTo>
                    <a:pt x="28803" y="125029"/>
                  </a:lnTo>
                  <a:lnTo>
                    <a:pt x="4572" y="136014"/>
                  </a:lnTo>
                  <a:lnTo>
                    <a:pt x="0" y="120679"/>
                  </a:lnTo>
                  <a:cubicBezTo>
                    <a:pt x="4014" y="119277"/>
                    <a:pt x="8443" y="117562"/>
                    <a:pt x="13287" y="115534"/>
                  </a:cubicBezTo>
                  <a:cubicBezTo>
                    <a:pt x="18130" y="113506"/>
                    <a:pt x="23302" y="111338"/>
                    <a:pt x="28803" y="109028"/>
                  </a:cubicBezTo>
                  <a:lnTo>
                    <a:pt x="28803" y="61236"/>
                  </a:lnTo>
                  <a:lnTo>
                    <a:pt x="685" y="61236"/>
                  </a:lnTo>
                  <a:lnTo>
                    <a:pt x="685" y="47091"/>
                  </a:lnTo>
                  <a:lnTo>
                    <a:pt x="28803" y="47091"/>
                  </a:lnTo>
                  <a:moveTo>
                    <a:pt x="527608" y="0"/>
                  </a:moveTo>
                  <a:lnTo>
                    <a:pt x="541324" y="5029"/>
                  </a:lnTo>
                  <a:cubicBezTo>
                    <a:pt x="539957" y="7758"/>
                    <a:pt x="538519" y="10415"/>
                    <a:pt x="537009" y="13001"/>
                  </a:cubicBezTo>
                  <a:cubicBezTo>
                    <a:pt x="535500" y="15587"/>
                    <a:pt x="533890" y="18188"/>
                    <a:pt x="532180" y="20802"/>
                  </a:cubicBezTo>
                  <a:lnTo>
                    <a:pt x="593674" y="20802"/>
                  </a:lnTo>
                  <a:lnTo>
                    <a:pt x="596874" y="19888"/>
                  </a:lnTo>
                  <a:lnTo>
                    <a:pt x="606704" y="27190"/>
                  </a:lnTo>
                  <a:cubicBezTo>
                    <a:pt x="602751" y="33324"/>
                    <a:pt x="598255" y="39562"/>
                    <a:pt x="593217" y="45905"/>
                  </a:cubicBezTo>
                  <a:cubicBezTo>
                    <a:pt x="588178" y="52248"/>
                    <a:pt x="582996" y="58206"/>
                    <a:pt x="577672" y="63779"/>
                  </a:cubicBezTo>
                  <a:lnTo>
                    <a:pt x="641680" y="63779"/>
                  </a:lnTo>
                  <a:lnTo>
                    <a:pt x="641680" y="144909"/>
                  </a:lnTo>
                  <a:lnTo>
                    <a:pt x="626592" y="144909"/>
                  </a:lnTo>
                  <a:lnTo>
                    <a:pt x="626592" y="134159"/>
                  </a:lnTo>
                  <a:lnTo>
                    <a:pt x="500405" y="134159"/>
                  </a:lnTo>
                  <a:lnTo>
                    <a:pt x="500405" y="174184"/>
                  </a:lnTo>
                  <a:cubicBezTo>
                    <a:pt x="500100" y="180693"/>
                    <a:pt x="501967" y="185172"/>
                    <a:pt x="506006" y="187621"/>
                  </a:cubicBezTo>
                  <a:cubicBezTo>
                    <a:pt x="510044" y="190071"/>
                    <a:pt x="518083" y="191233"/>
                    <a:pt x="530123" y="191109"/>
                  </a:cubicBezTo>
                  <a:lnTo>
                    <a:pt x="621334" y="191109"/>
                  </a:lnTo>
                  <a:cubicBezTo>
                    <a:pt x="628836" y="191219"/>
                    <a:pt x="634508" y="190288"/>
                    <a:pt x="638352" y="188314"/>
                  </a:cubicBezTo>
                  <a:cubicBezTo>
                    <a:pt x="642196" y="186340"/>
                    <a:pt x="644922" y="182664"/>
                    <a:pt x="646531" y="177285"/>
                  </a:cubicBezTo>
                  <a:cubicBezTo>
                    <a:pt x="648140" y="171906"/>
                    <a:pt x="649342" y="164163"/>
                    <a:pt x="650138" y="154057"/>
                  </a:cubicBezTo>
                  <a:cubicBezTo>
                    <a:pt x="652271" y="155439"/>
                    <a:pt x="654691" y="156621"/>
                    <a:pt x="657396" y="157603"/>
                  </a:cubicBezTo>
                  <a:cubicBezTo>
                    <a:pt x="660101" y="158584"/>
                    <a:pt x="662635" y="159308"/>
                    <a:pt x="664997" y="159775"/>
                  </a:cubicBezTo>
                  <a:cubicBezTo>
                    <a:pt x="663853" y="171419"/>
                    <a:pt x="661976" y="180546"/>
                    <a:pt x="659367" y="187157"/>
                  </a:cubicBezTo>
                  <a:cubicBezTo>
                    <a:pt x="656757" y="193767"/>
                    <a:pt x="652510" y="198421"/>
                    <a:pt x="646624" y="201119"/>
                  </a:cubicBezTo>
                  <a:cubicBezTo>
                    <a:pt x="640739" y="203817"/>
                    <a:pt x="632309" y="205119"/>
                    <a:pt x="621334" y="205025"/>
                  </a:cubicBezTo>
                  <a:lnTo>
                    <a:pt x="531495" y="205025"/>
                  </a:lnTo>
                  <a:cubicBezTo>
                    <a:pt x="514388" y="205302"/>
                    <a:pt x="502424" y="203266"/>
                    <a:pt x="495604" y="198917"/>
                  </a:cubicBezTo>
                  <a:cubicBezTo>
                    <a:pt x="488784" y="194569"/>
                    <a:pt x="485508" y="186248"/>
                    <a:pt x="485775" y="173956"/>
                  </a:cubicBezTo>
                  <a:lnTo>
                    <a:pt x="485775" y="74045"/>
                  </a:lnTo>
                  <a:cubicBezTo>
                    <a:pt x="482322" y="77124"/>
                    <a:pt x="478769" y="80047"/>
                    <a:pt x="475116" y="82815"/>
                  </a:cubicBezTo>
                  <a:cubicBezTo>
                    <a:pt x="471463" y="85582"/>
                    <a:pt x="467853" y="88222"/>
                    <a:pt x="464286" y="90734"/>
                  </a:cubicBezTo>
                  <a:cubicBezTo>
                    <a:pt x="463505" y="88856"/>
                    <a:pt x="462267" y="86493"/>
                    <a:pt x="460571" y="83643"/>
                  </a:cubicBezTo>
                  <a:cubicBezTo>
                    <a:pt x="458876" y="80793"/>
                    <a:pt x="457295" y="78431"/>
                    <a:pt x="455828" y="76555"/>
                  </a:cubicBezTo>
                  <a:cubicBezTo>
                    <a:pt x="470134" y="67715"/>
                    <a:pt x="483641" y="56671"/>
                    <a:pt x="496347" y="43421"/>
                  </a:cubicBezTo>
                  <a:cubicBezTo>
                    <a:pt x="509054" y="30171"/>
                    <a:pt x="519474" y="15697"/>
                    <a:pt x="527608" y="0"/>
                  </a:cubicBezTo>
                </a:path>
              </a:pathLst>
            </a:custGeom>
            <a:solidFill>
              <a:schemeClr val="accent2">
                <a:alpha val="100000"/>
              </a:schemeClr>
            </a:solidFill>
            <a:ln w="9525">
              <a:solidFill>
                <a:srgbClr val="FFFFFF">
                  <a:alpha val="0"/>
                </a:srgbClr>
              </a:solidFill>
            </a:ln>
          </p:spPr>
          <p:txBody>
            <a:bodyPr anchor="ctr"/>
            <a:lstStyle/>
            <a:p>
              <a:pPr marL="0" algn="ctr"/>
              <a:endParaRPr>
                <a:solidFill>
                  <a:schemeClr val="tx1"/>
                </a:solidFill>
                <a:latin typeface="+mn-lt"/>
                <a:ea typeface="+mn-ea"/>
              </a:endParaRPr>
            </a:p>
          </p:txBody>
        </p:sp>
        <p:sp>
          <p:nvSpPr>
            <p:cNvPr id="14" name="形状14"/>
            <p:cNvSpPr txBox="1"/>
            <p:nvPr/>
          </p:nvSpPr>
          <p:spPr>
            <a:xfrm>
              <a:off x="201802" y="5717596"/>
              <a:ext cx="720000" cy="540000"/>
            </a:xfrm>
            <a:prstGeom prst="rect">
              <a:avLst/>
            </a:prstGeom>
            <a:solidFill>
              <a:schemeClr val="accent3">
                <a:alpha val="100000"/>
              </a:schemeClr>
            </a:solidFill>
            <a:ln w="9525">
              <a:solidFill>
                <a:srgbClr val="FFFFFF">
                  <a:alpha val="0"/>
                </a:srgbClr>
              </a:solidFill>
            </a:ln>
          </p:spPr>
          <p:txBody>
            <a:bodyPr anchor="ctr"/>
            <a:lstStyle/>
            <a:p>
              <a:pPr marL="0" algn="ctr"/>
              <a:endParaRPr>
                <a:solidFill>
                  <a:schemeClr val="tx1"/>
                </a:solidFill>
                <a:latin typeface="+mn-lt"/>
                <a:ea typeface="+mn-ea"/>
              </a:endParaRPr>
            </a:p>
          </p:txBody>
        </p:sp>
        <p:sp>
          <p:nvSpPr>
            <p:cNvPr id="15" name="形状15"/>
            <p:cNvSpPr txBox="1"/>
            <p:nvPr/>
          </p:nvSpPr>
          <p:spPr>
            <a:xfrm>
              <a:off x="229202" y="6318435"/>
              <a:ext cx="664540" cy="210755"/>
            </a:xfrm>
            <a:custGeom>
              <a:avLst/>
              <a:gdLst/>
              <a:ahLst/>
              <a:cxnLst/>
              <a:rect l="l" t="t" r="r" b="b"/>
              <a:pathLst>
                <a:path w="664540" h="210755">
                  <a:moveTo>
                    <a:pt x="345857" y="131645"/>
                  </a:moveTo>
                  <a:lnTo>
                    <a:pt x="345857" y="160934"/>
                  </a:lnTo>
                  <a:lnTo>
                    <a:pt x="382676" y="160934"/>
                  </a:lnTo>
                  <a:lnTo>
                    <a:pt x="382676" y="131645"/>
                  </a:lnTo>
                  <a:moveTo>
                    <a:pt x="333770" y="120015"/>
                  </a:moveTo>
                  <a:lnTo>
                    <a:pt x="394792" y="120015"/>
                  </a:lnTo>
                  <a:lnTo>
                    <a:pt x="394792" y="172564"/>
                  </a:lnTo>
                  <a:lnTo>
                    <a:pt x="345857" y="172564"/>
                  </a:lnTo>
                  <a:lnTo>
                    <a:pt x="345857" y="182858"/>
                  </a:lnTo>
                  <a:lnTo>
                    <a:pt x="333770" y="182858"/>
                  </a:lnTo>
                  <a:moveTo>
                    <a:pt x="146532" y="102841"/>
                  </a:moveTo>
                  <a:lnTo>
                    <a:pt x="146532" y="137160"/>
                  </a:lnTo>
                  <a:lnTo>
                    <a:pt x="179908" y="137160"/>
                  </a:lnTo>
                  <a:lnTo>
                    <a:pt x="179908" y="102841"/>
                  </a:lnTo>
                  <a:moveTo>
                    <a:pt x="99212" y="102841"/>
                  </a:moveTo>
                  <a:lnTo>
                    <a:pt x="99212" y="137160"/>
                  </a:lnTo>
                  <a:lnTo>
                    <a:pt x="131902" y="137160"/>
                  </a:lnTo>
                  <a:lnTo>
                    <a:pt x="131902" y="102841"/>
                  </a:lnTo>
                  <a:moveTo>
                    <a:pt x="569214" y="77924"/>
                  </a:moveTo>
                  <a:lnTo>
                    <a:pt x="569214" y="119786"/>
                  </a:lnTo>
                  <a:lnTo>
                    <a:pt x="626135" y="119786"/>
                  </a:lnTo>
                  <a:lnTo>
                    <a:pt x="626135" y="77924"/>
                  </a:lnTo>
                  <a:moveTo>
                    <a:pt x="499948" y="77924"/>
                  </a:moveTo>
                  <a:lnTo>
                    <a:pt x="499948" y="119786"/>
                  </a:lnTo>
                  <a:lnTo>
                    <a:pt x="554355" y="119786"/>
                  </a:lnTo>
                  <a:lnTo>
                    <a:pt x="554355" y="77924"/>
                  </a:lnTo>
                  <a:moveTo>
                    <a:pt x="522122" y="34718"/>
                  </a:moveTo>
                  <a:cubicBezTo>
                    <a:pt x="518326" y="39876"/>
                    <a:pt x="514259" y="44891"/>
                    <a:pt x="509921" y="49764"/>
                  </a:cubicBezTo>
                  <a:cubicBezTo>
                    <a:pt x="505582" y="54636"/>
                    <a:pt x="501115" y="59307"/>
                    <a:pt x="496519" y="63779"/>
                  </a:cubicBezTo>
                  <a:lnTo>
                    <a:pt x="558698" y="63779"/>
                  </a:lnTo>
                  <a:cubicBezTo>
                    <a:pt x="563089" y="59694"/>
                    <a:pt x="567394" y="55108"/>
                    <a:pt x="571614" y="50021"/>
                  </a:cubicBezTo>
                  <a:cubicBezTo>
                    <a:pt x="575834" y="44934"/>
                    <a:pt x="579682" y="39833"/>
                    <a:pt x="583158" y="34718"/>
                  </a:cubicBezTo>
                  <a:moveTo>
                    <a:pt x="358916" y="32211"/>
                  </a:moveTo>
                  <a:lnTo>
                    <a:pt x="371460" y="32211"/>
                  </a:lnTo>
                  <a:lnTo>
                    <a:pt x="371460" y="52121"/>
                  </a:lnTo>
                  <a:lnTo>
                    <a:pt x="397766" y="52121"/>
                  </a:lnTo>
                  <a:lnTo>
                    <a:pt x="397766" y="63979"/>
                  </a:lnTo>
                  <a:lnTo>
                    <a:pt x="371460" y="63979"/>
                  </a:lnTo>
                  <a:lnTo>
                    <a:pt x="371460" y="88697"/>
                  </a:lnTo>
                  <a:lnTo>
                    <a:pt x="404172" y="88697"/>
                  </a:lnTo>
                  <a:lnTo>
                    <a:pt x="404172" y="100327"/>
                  </a:lnTo>
                  <a:lnTo>
                    <a:pt x="328273" y="100327"/>
                  </a:lnTo>
                  <a:lnTo>
                    <a:pt x="328273" y="88697"/>
                  </a:lnTo>
                  <a:lnTo>
                    <a:pt x="358916" y="88697"/>
                  </a:lnTo>
                  <a:lnTo>
                    <a:pt x="358916" y="63979"/>
                  </a:lnTo>
                  <a:lnTo>
                    <a:pt x="333312" y="63979"/>
                  </a:lnTo>
                  <a:lnTo>
                    <a:pt x="333312" y="52121"/>
                  </a:lnTo>
                  <a:lnTo>
                    <a:pt x="358916" y="52121"/>
                  </a:lnTo>
                  <a:moveTo>
                    <a:pt x="104698" y="25803"/>
                  </a:moveTo>
                  <a:lnTo>
                    <a:pt x="104698" y="55550"/>
                  </a:lnTo>
                  <a:lnTo>
                    <a:pt x="173507" y="55550"/>
                  </a:lnTo>
                  <a:lnTo>
                    <a:pt x="173507" y="25803"/>
                  </a:lnTo>
                  <a:moveTo>
                    <a:pt x="90754" y="12801"/>
                  </a:moveTo>
                  <a:lnTo>
                    <a:pt x="187909" y="12801"/>
                  </a:lnTo>
                  <a:lnTo>
                    <a:pt x="187909" y="68551"/>
                  </a:lnTo>
                  <a:lnTo>
                    <a:pt x="146532" y="68551"/>
                  </a:lnTo>
                  <a:lnTo>
                    <a:pt x="146532" y="90068"/>
                  </a:lnTo>
                  <a:lnTo>
                    <a:pt x="194081" y="90068"/>
                  </a:lnTo>
                  <a:lnTo>
                    <a:pt x="194081" y="150161"/>
                  </a:lnTo>
                  <a:lnTo>
                    <a:pt x="146532" y="150161"/>
                  </a:lnTo>
                  <a:lnTo>
                    <a:pt x="146532" y="184008"/>
                  </a:lnTo>
                  <a:cubicBezTo>
                    <a:pt x="152019" y="183656"/>
                    <a:pt x="157562" y="183275"/>
                    <a:pt x="163163" y="182865"/>
                  </a:cubicBezTo>
                  <a:cubicBezTo>
                    <a:pt x="168764" y="182456"/>
                    <a:pt x="174422" y="182075"/>
                    <a:pt x="180136" y="181722"/>
                  </a:cubicBezTo>
                  <a:cubicBezTo>
                    <a:pt x="177831" y="178035"/>
                    <a:pt x="175469" y="174375"/>
                    <a:pt x="173050" y="170745"/>
                  </a:cubicBezTo>
                  <a:cubicBezTo>
                    <a:pt x="170631" y="167114"/>
                    <a:pt x="168268" y="163683"/>
                    <a:pt x="165963" y="160453"/>
                  </a:cubicBezTo>
                  <a:lnTo>
                    <a:pt x="178308" y="155193"/>
                  </a:lnTo>
                  <a:cubicBezTo>
                    <a:pt x="184428" y="163097"/>
                    <a:pt x="190190" y="171530"/>
                    <a:pt x="195596" y="180490"/>
                  </a:cubicBezTo>
                  <a:cubicBezTo>
                    <a:pt x="201001" y="189451"/>
                    <a:pt x="204992" y="197481"/>
                    <a:pt x="207568" y="204582"/>
                  </a:cubicBezTo>
                  <a:lnTo>
                    <a:pt x="194538" y="210755"/>
                  </a:lnTo>
                  <a:cubicBezTo>
                    <a:pt x="193733" y="208345"/>
                    <a:pt x="192714" y="205792"/>
                    <a:pt x="191481" y="203097"/>
                  </a:cubicBezTo>
                  <a:cubicBezTo>
                    <a:pt x="190247" y="200401"/>
                    <a:pt x="188828" y="197620"/>
                    <a:pt x="187223" y="194753"/>
                  </a:cubicBezTo>
                  <a:cubicBezTo>
                    <a:pt x="167149" y="196367"/>
                    <a:pt x="147518" y="197882"/>
                    <a:pt x="128330" y="199296"/>
                  </a:cubicBezTo>
                  <a:cubicBezTo>
                    <a:pt x="109142" y="200711"/>
                    <a:pt x="92197" y="201939"/>
                    <a:pt x="77495" y="202982"/>
                  </a:cubicBezTo>
                  <a:lnTo>
                    <a:pt x="75438" y="188352"/>
                  </a:lnTo>
                  <a:cubicBezTo>
                    <a:pt x="83034" y="187895"/>
                    <a:pt x="91616" y="187380"/>
                    <a:pt x="101184" y="186809"/>
                  </a:cubicBezTo>
                  <a:cubicBezTo>
                    <a:pt x="110752" y="186237"/>
                    <a:pt x="120991" y="185609"/>
                    <a:pt x="131902" y="184923"/>
                  </a:cubicBezTo>
                  <a:lnTo>
                    <a:pt x="131902" y="150161"/>
                  </a:lnTo>
                  <a:lnTo>
                    <a:pt x="85725" y="150161"/>
                  </a:lnTo>
                  <a:lnTo>
                    <a:pt x="85725" y="90068"/>
                  </a:lnTo>
                  <a:lnTo>
                    <a:pt x="131902" y="90068"/>
                  </a:lnTo>
                  <a:lnTo>
                    <a:pt x="131902" y="68551"/>
                  </a:lnTo>
                  <a:lnTo>
                    <a:pt x="90754" y="68551"/>
                  </a:lnTo>
                  <a:moveTo>
                    <a:pt x="2286" y="12801"/>
                  </a:moveTo>
                  <a:lnTo>
                    <a:pt x="72009" y="12801"/>
                  </a:lnTo>
                  <a:lnTo>
                    <a:pt x="72009" y="77467"/>
                  </a:lnTo>
                  <a:lnTo>
                    <a:pt x="20802" y="77467"/>
                  </a:lnTo>
                  <a:cubicBezTo>
                    <a:pt x="20112" y="83941"/>
                    <a:pt x="19378" y="90452"/>
                    <a:pt x="18602" y="96998"/>
                  </a:cubicBezTo>
                  <a:cubicBezTo>
                    <a:pt x="17826" y="103545"/>
                    <a:pt x="17035" y="109769"/>
                    <a:pt x="16230" y="115671"/>
                  </a:cubicBezTo>
                  <a:lnTo>
                    <a:pt x="70637" y="115671"/>
                  </a:lnTo>
                  <a:cubicBezTo>
                    <a:pt x="70632" y="115828"/>
                    <a:pt x="70585" y="116712"/>
                    <a:pt x="70494" y="118323"/>
                  </a:cubicBezTo>
                  <a:cubicBezTo>
                    <a:pt x="70404" y="119934"/>
                    <a:pt x="70299" y="121332"/>
                    <a:pt x="70180" y="122515"/>
                  </a:cubicBezTo>
                  <a:cubicBezTo>
                    <a:pt x="69129" y="139767"/>
                    <a:pt x="68005" y="153755"/>
                    <a:pt x="66810" y="164480"/>
                  </a:cubicBezTo>
                  <a:cubicBezTo>
                    <a:pt x="65615" y="175204"/>
                    <a:pt x="64255" y="183401"/>
                    <a:pt x="62729" y="189069"/>
                  </a:cubicBezTo>
                  <a:cubicBezTo>
                    <a:pt x="61204" y="194738"/>
                    <a:pt x="59420" y="198613"/>
                    <a:pt x="57378" y="200695"/>
                  </a:cubicBezTo>
                  <a:cubicBezTo>
                    <a:pt x="55478" y="202929"/>
                    <a:pt x="53392" y="204506"/>
                    <a:pt x="51120" y="205428"/>
                  </a:cubicBezTo>
                  <a:cubicBezTo>
                    <a:pt x="48849" y="206350"/>
                    <a:pt x="46134" y="206902"/>
                    <a:pt x="42977" y="207083"/>
                  </a:cubicBezTo>
                  <a:cubicBezTo>
                    <a:pt x="40233" y="207321"/>
                    <a:pt x="36519" y="207416"/>
                    <a:pt x="31832" y="207369"/>
                  </a:cubicBezTo>
                  <a:cubicBezTo>
                    <a:pt x="27146" y="207321"/>
                    <a:pt x="22174" y="207073"/>
                    <a:pt x="16916" y="206626"/>
                  </a:cubicBezTo>
                  <a:cubicBezTo>
                    <a:pt x="16678" y="204492"/>
                    <a:pt x="16183" y="202144"/>
                    <a:pt x="15430" y="199583"/>
                  </a:cubicBezTo>
                  <a:cubicBezTo>
                    <a:pt x="14678" y="197021"/>
                    <a:pt x="13725" y="194730"/>
                    <a:pt x="12573" y="192709"/>
                  </a:cubicBezTo>
                  <a:cubicBezTo>
                    <a:pt x="17950" y="193157"/>
                    <a:pt x="22855" y="193462"/>
                    <a:pt x="27289" y="193624"/>
                  </a:cubicBezTo>
                  <a:cubicBezTo>
                    <a:pt x="31723" y="193786"/>
                    <a:pt x="34971" y="193862"/>
                    <a:pt x="37033" y="193853"/>
                  </a:cubicBezTo>
                  <a:cubicBezTo>
                    <a:pt x="38843" y="193891"/>
                    <a:pt x="40367" y="193757"/>
                    <a:pt x="41605" y="193452"/>
                  </a:cubicBezTo>
                  <a:cubicBezTo>
                    <a:pt x="42843" y="193147"/>
                    <a:pt x="43910" y="192442"/>
                    <a:pt x="44805" y="191336"/>
                  </a:cubicBezTo>
                  <a:cubicBezTo>
                    <a:pt x="47063" y="189539"/>
                    <a:pt x="49006" y="183869"/>
                    <a:pt x="50635" y="174325"/>
                  </a:cubicBezTo>
                  <a:cubicBezTo>
                    <a:pt x="52263" y="164781"/>
                    <a:pt x="53749" y="149792"/>
                    <a:pt x="55092" y="129359"/>
                  </a:cubicBezTo>
                  <a:lnTo>
                    <a:pt x="0" y="129359"/>
                  </a:lnTo>
                  <a:cubicBezTo>
                    <a:pt x="1652" y="120338"/>
                    <a:pt x="3262" y="109829"/>
                    <a:pt x="4829" y="97829"/>
                  </a:cubicBezTo>
                  <a:cubicBezTo>
                    <a:pt x="6396" y="85830"/>
                    <a:pt x="7605" y="74404"/>
                    <a:pt x="8458" y="63551"/>
                  </a:cubicBezTo>
                  <a:lnTo>
                    <a:pt x="57836" y="63551"/>
                  </a:lnTo>
                  <a:lnTo>
                    <a:pt x="57836" y="26718"/>
                  </a:lnTo>
                  <a:lnTo>
                    <a:pt x="2286" y="26718"/>
                  </a:lnTo>
                  <a:moveTo>
                    <a:pt x="304966" y="11201"/>
                  </a:moveTo>
                  <a:lnTo>
                    <a:pt x="427010" y="11201"/>
                  </a:lnTo>
                  <a:lnTo>
                    <a:pt x="427010" y="189720"/>
                  </a:lnTo>
                  <a:cubicBezTo>
                    <a:pt x="427043" y="194122"/>
                    <a:pt x="426464" y="197552"/>
                    <a:pt x="425271" y="200010"/>
                  </a:cubicBezTo>
                  <a:cubicBezTo>
                    <a:pt x="424078" y="202468"/>
                    <a:pt x="422072" y="204297"/>
                    <a:pt x="419254" y="205497"/>
                  </a:cubicBezTo>
                  <a:cubicBezTo>
                    <a:pt x="416355" y="206616"/>
                    <a:pt x="412337" y="207349"/>
                    <a:pt x="407202" y="207697"/>
                  </a:cubicBezTo>
                  <a:cubicBezTo>
                    <a:pt x="402066" y="208045"/>
                    <a:pt x="395415" y="208150"/>
                    <a:pt x="387248" y="208011"/>
                  </a:cubicBezTo>
                  <a:cubicBezTo>
                    <a:pt x="386967" y="205973"/>
                    <a:pt x="386329" y="203649"/>
                    <a:pt x="385334" y="201039"/>
                  </a:cubicBezTo>
                  <a:cubicBezTo>
                    <a:pt x="384338" y="198429"/>
                    <a:pt x="383300" y="196105"/>
                    <a:pt x="382218" y="194067"/>
                  </a:cubicBezTo>
                  <a:cubicBezTo>
                    <a:pt x="388515" y="194291"/>
                    <a:pt x="394041" y="194414"/>
                    <a:pt x="398797" y="194438"/>
                  </a:cubicBezTo>
                  <a:cubicBezTo>
                    <a:pt x="403552" y="194462"/>
                    <a:pt x="406793" y="194415"/>
                    <a:pt x="408519" y="194295"/>
                  </a:cubicBezTo>
                  <a:cubicBezTo>
                    <a:pt x="410220" y="194324"/>
                    <a:pt x="411450" y="193981"/>
                    <a:pt x="412208" y="193266"/>
                  </a:cubicBezTo>
                  <a:cubicBezTo>
                    <a:pt x="412965" y="192551"/>
                    <a:pt x="413337" y="191293"/>
                    <a:pt x="413323" y="189492"/>
                  </a:cubicBezTo>
                  <a:lnTo>
                    <a:pt x="413323" y="24889"/>
                  </a:lnTo>
                  <a:lnTo>
                    <a:pt x="318425" y="24889"/>
                  </a:lnTo>
                  <a:lnTo>
                    <a:pt x="318425" y="95310"/>
                  </a:lnTo>
                  <a:cubicBezTo>
                    <a:pt x="318524" y="107146"/>
                    <a:pt x="317972" y="119838"/>
                    <a:pt x="316768" y="133387"/>
                  </a:cubicBezTo>
                  <a:cubicBezTo>
                    <a:pt x="315564" y="146935"/>
                    <a:pt x="313116" y="160257"/>
                    <a:pt x="309425" y="173350"/>
                  </a:cubicBezTo>
                  <a:cubicBezTo>
                    <a:pt x="305733" y="186444"/>
                    <a:pt x="300204" y="198226"/>
                    <a:pt x="292839" y="208697"/>
                  </a:cubicBezTo>
                  <a:cubicBezTo>
                    <a:pt x="291566" y="207349"/>
                    <a:pt x="289821" y="205873"/>
                    <a:pt x="287605" y="204268"/>
                  </a:cubicBezTo>
                  <a:cubicBezTo>
                    <a:pt x="285388" y="202663"/>
                    <a:pt x="283472" y="201473"/>
                    <a:pt x="281856" y="200696"/>
                  </a:cubicBezTo>
                  <a:cubicBezTo>
                    <a:pt x="285154" y="196004"/>
                    <a:pt x="287996" y="191097"/>
                    <a:pt x="290379" y="185975"/>
                  </a:cubicBezTo>
                  <a:cubicBezTo>
                    <a:pt x="292763" y="180853"/>
                    <a:pt x="294803" y="175547"/>
                    <a:pt x="296500" y="170056"/>
                  </a:cubicBezTo>
                  <a:cubicBezTo>
                    <a:pt x="286431" y="177867"/>
                    <a:pt x="278755" y="183866"/>
                    <a:pt x="273472" y="188053"/>
                  </a:cubicBezTo>
                  <a:cubicBezTo>
                    <a:pt x="268189" y="192239"/>
                    <a:pt x="264442" y="195308"/>
                    <a:pt x="262233" y="197258"/>
                  </a:cubicBezTo>
                  <a:cubicBezTo>
                    <a:pt x="260023" y="199209"/>
                    <a:pt x="258494" y="200736"/>
                    <a:pt x="257646" y="201839"/>
                  </a:cubicBezTo>
                  <a:cubicBezTo>
                    <a:pt x="256518" y="200358"/>
                    <a:pt x="255003" y="198577"/>
                    <a:pt x="253103" y="196495"/>
                  </a:cubicBezTo>
                  <a:cubicBezTo>
                    <a:pt x="251203" y="194414"/>
                    <a:pt x="249517" y="192689"/>
                    <a:pt x="248045" y="191322"/>
                  </a:cubicBezTo>
                  <a:cubicBezTo>
                    <a:pt x="250469" y="189677"/>
                    <a:pt x="253108" y="186847"/>
                    <a:pt x="255960" y="182831"/>
                  </a:cubicBezTo>
                  <a:cubicBezTo>
                    <a:pt x="258813" y="178815"/>
                    <a:pt x="260366" y="173873"/>
                    <a:pt x="260618" y="168003"/>
                  </a:cubicBezTo>
                  <a:lnTo>
                    <a:pt x="260618" y="86853"/>
                  </a:lnTo>
                  <a:lnTo>
                    <a:pt x="227700" y="86853"/>
                  </a:lnTo>
                  <a:lnTo>
                    <a:pt x="227700" y="72223"/>
                  </a:lnTo>
                  <a:lnTo>
                    <a:pt x="275220" y="72223"/>
                  </a:lnTo>
                  <a:lnTo>
                    <a:pt x="275220" y="169144"/>
                  </a:lnTo>
                  <a:lnTo>
                    <a:pt x="292610" y="156129"/>
                  </a:lnTo>
                  <a:cubicBezTo>
                    <a:pt x="293211" y="157792"/>
                    <a:pt x="293954" y="159611"/>
                    <a:pt x="294841" y="161586"/>
                  </a:cubicBezTo>
                  <a:cubicBezTo>
                    <a:pt x="295728" y="163560"/>
                    <a:pt x="296586" y="165319"/>
                    <a:pt x="297415" y="166863"/>
                  </a:cubicBezTo>
                  <a:cubicBezTo>
                    <a:pt x="300633" y="154952"/>
                    <a:pt x="302721" y="142827"/>
                    <a:pt x="303679" y="130490"/>
                  </a:cubicBezTo>
                  <a:cubicBezTo>
                    <a:pt x="304637" y="118153"/>
                    <a:pt x="305067" y="106426"/>
                    <a:pt x="304966" y="95310"/>
                  </a:cubicBezTo>
                  <a:moveTo>
                    <a:pt x="252388" y="5943"/>
                  </a:moveTo>
                  <a:cubicBezTo>
                    <a:pt x="258789" y="11272"/>
                    <a:pt x="265233" y="17058"/>
                    <a:pt x="271720" y="23303"/>
                  </a:cubicBezTo>
                  <a:cubicBezTo>
                    <a:pt x="278206" y="29548"/>
                    <a:pt x="283339" y="35111"/>
                    <a:pt x="287118" y="39992"/>
                  </a:cubicBezTo>
                  <a:lnTo>
                    <a:pt x="276593" y="50519"/>
                  </a:lnTo>
                  <a:cubicBezTo>
                    <a:pt x="272841" y="45503"/>
                    <a:pt x="267789" y="39745"/>
                    <a:pt x="261437" y="33245"/>
                  </a:cubicBezTo>
                  <a:cubicBezTo>
                    <a:pt x="255085" y="26745"/>
                    <a:pt x="248716" y="20766"/>
                    <a:pt x="242330" y="15307"/>
                  </a:cubicBezTo>
                  <a:moveTo>
                    <a:pt x="527151" y="0"/>
                  </a:moveTo>
                  <a:lnTo>
                    <a:pt x="540867" y="5029"/>
                  </a:lnTo>
                  <a:cubicBezTo>
                    <a:pt x="539500" y="7758"/>
                    <a:pt x="538062" y="10415"/>
                    <a:pt x="536552" y="13001"/>
                  </a:cubicBezTo>
                  <a:cubicBezTo>
                    <a:pt x="535043" y="15587"/>
                    <a:pt x="533433" y="18188"/>
                    <a:pt x="531723" y="20802"/>
                  </a:cubicBezTo>
                  <a:lnTo>
                    <a:pt x="593217" y="20802"/>
                  </a:lnTo>
                  <a:lnTo>
                    <a:pt x="596417" y="19888"/>
                  </a:lnTo>
                  <a:lnTo>
                    <a:pt x="606247" y="27190"/>
                  </a:lnTo>
                  <a:cubicBezTo>
                    <a:pt x="602294" y="33324"/>
                    <a:pt x="597798" y="39562"/>
                    <a:pt x="592760" y="45905"/>
                  </a:cubicBezTo>
                  <a:cubicBezTo>
                    <a:pt x="587721" y="52248"/>
                    <a:pt x="582539" y="58206"/>
                    <a:pt x="577215" y="63779"/>
                  </a:cubicBezTo>
                  <a:lnTo>
                    <a:pt x="641223" y="63779"/>
                  </a:lnTo>
                  <a:lnTo>
                    <a:pt x="641223" y="144909"/>
                  </a:lnTo>
                  <a:lnTo>
                    <a:pt x="626135" y="144909"/>
                  </a:lnTo>
                  <a:lnTo>
                    <a:pt x="626135" y="134159"/>
                  </a:lnTo>
                  <a:lnTo>
                    <a:pt x="499948" y="134159"/>
                  </a:lnTo>
                  <a:lnTo>
                    <a:pt x="499948" y="174184"/>
                  </a:lnTo>
                  <a:cubicBezTo>
                    <a:pt x="499643" y="180693"/>
                    <a:pt x="501510" y="185172"/>
                    <a:pt x="505549" y="187621"/>
                  </a:cubicBezTo>
                  <a:cubicBezTo>
                    <a:pt x="509587" y="190071"/>
                    <a:pt x="517626" y="191233"/>
                    <a:pt x="529666" y="191109"/>
                  </a:cubicBezTo>
                  <a:lnTo>
                    <a:pt x="620877" y="191109"/>
                  </a:lnTo>
                  <a:cubicBezTo>
                    <a:pt x="628379" y="191219"/>
                    <a:pt x="634051" y="190288"/>
                    <a:pt x="637895" y="188314"/>
                  </a:cubicBezTo>
                  <a:cubicBezTo>
                    <a:pt x="641739" y="186340"/>
                    <a:pt x="644465" y="182664"/>
                    <a:pt x="646074" y="177285"/>
                  </a:cubicBezTo>
                  <a:cubicBezTo>
                    <a:pt x="647683" y="171906"/>
                    <a:pt x="648885" y="164163"/>
                    <a:pt x="649681" y="154057"/>
                  </a:cubicBezTo>
                  <a:cubicBezTo>
                    <a:pt x="651814" y="155439"/>
                    <a:pt x="654234" y="156621"/>
                    <a:pt x="656939" y="157603"/>
                  </a:cubicBezTo>
                  <a:cubicBezTo>
                    <a:pt x="659644" y="158584"/>
                    <a:pt x="662178" y="159308"/>
                    <a:pt x="664540" y="159775"/>
                  </a:cubicBezTo>
                  <a:cubicBezTo>
                    <a:pt x="663396" y="171419"/>
                    <a:pt x="661519" y="180546"/>
                    <a:pt x="658910" y="187157"/>
                  </a:cubicBezTo>
                  <a:cubicBezTo>
                    <a:pt x="656300" y="193767"/>
                    <a:pt x="652053" y="198421"/>
                    <a:pt x="646167" y="201119"/>
                  </a:cubicBezTo>
                  <a:cubicBezTo>
                    <a:pt x="640282" y="203817"/>
                    <a:pt x="631852" y="205119"/>
                    <a:pt x="620877" y="205025"/>
                  </a:cubicBezTo>
                  <a:lnTo>
                    <a:pt x="531038" y="205025"/>
                  </a:lnTo>
                  <a:cubicBezTo>
                    <a:pt x="513931" y="205302"/>
                    <a:pt x="501967" y="203266"/>
                    <a:pt x="495147" y="198917"/>
                  </a:cubicBezTo>
                  <a:cubicBezTo>
                    <a:pt x="488327" y="194569"/>
                    <a:pt x="485051" y="186248"/>
                    <a:pt x="485318" y="173956"/>
                  </a:cubicBezTo>
                  <a:lnTo>
                    <a:pt x="485318" y="74045"/>
                  </a:lnTo>
                  <a:cubicBezTo>
                    <a:pt x="481865" y="77124"/>
                    <a:pt x="478312" y="80047"/>
                    <a:pt x="474659" y="82815"/>
                  </a:cubicBezTo>
                  <a:cubicBezTo>
                    <a:pt x="471006" y="85582"/>
                    <a:pt x="467396" y="88222"/>
                    <a:pt x="463829" y="90734"/>
                  </a:cubicBezTo>
                  <a:cubicBezTo>
                    <a:pt x="463048" y="88856"/>
                    <a:pt x="461810" y="86493"/>
                    <a:pt x="460114" y="83643"/>
                  </a:cubicBezTo>
                  <a:cubicBezTo>
                    <a:pt x="458419" y="80793"/>
                    <a:pt x="456838" y="78431"/>
                    <a:pt x="455371" y="76555"/>
                  </a:cubicBezTo>
                  <a:cubicBezTo>
                    <a:pt x="469677" y="67715"/>
                    <a:pt x="483184" y="56671"/>
                    <a:pt x="495890" y="43421"/>
                  </a:cubicBezTo>
                  <a:cubicBezTo>
                    <a:pt x="508597" y="30171"/>
                    <a:pt x="519017" y="15697"/>
                    <a:pt x="527151" y="0"/>
                  </a:cubicBezTo>
                </a:path>
              </a:pathLst>
            </a:custGeom>
            <a:solidFill>
              <a:schemeClr val="accent2">
                <a:alpha val="100000"/>
              </a:schemeClr>
            </a:solidFill>
            <a:ln w="9525">
              <a:solidFill>
                <a:srgbClr val="FFFFFF">
                  <a:alpha val="0"/>
                </a:srgbClr>
              </a:solidFill>
            </a:ln>
          </p:spPr>
          <p:txBody>
            <a:bodyPr anchor="ctr"/>
            <a:lstStyle/>
            <a:p>
              <a:pPr marL="0" algn="ctr"/>
              <a:endParaRPr>
                <a:solidFill>
                  <a:schemeClr val="tx1"/>
                </a:solidFill>
                <a:latin typeface="+mn-lt"/>
                <a:ea typeface="+mn-ea"/>
              </a:endParaRPr>
            </a:p>
          </p:txBody>
        </p:sp>
      </p:grpSp>
      <p:grpSp>
        <p:nvGrpSpPr>
          <p:cNvPr id="20" name="组合3"/>
          <p:cNvGrpSpPr/>
          <p:nvPr/>
        </p:nvGrpSpPr>
        <p:grpSpPr>
          <a:xfrm>
            <a:off x="1352059" y="487760"/>
            <a:ext cx="2947897" cy="619068"/>
            <a:chOff x="0" y="0"/>
            <a:chExt cx="2947897" cy="619068"/>
          </a:xfrm>
        </p:grpSpPr>
        <p:sp>
          <p:nvSpPr>
            <p:cNvPr id="21" name="形状17"/>
            <p:cNvSpPr txBox="1"/>
            <p:nvPr/>
          </p:nvSpPr>
          <p:spPr>
            <a:xfrm>
              <a:off x="0" y="13167"/>
              <a:ext cx="2879182" cy="495235"/>
            </a:xfrm>
            <a:prstGeom prst="roundRect">
              <a:avLst/>
            </a:prstGeom>
            <a:solidFill>
              <a:schemeClr val="accent3">
                <a:alpha val="100000"/>
              </a:schemeClr>
            </a:solidFill>
            <a:ln w="9525">
              <a:solidFill>
                <a:srgbClr val="FFFFFF">
                  <a:alpha val="0"/>
                </a:srgbClr>
              </a:solidFill>
            </a:ln>
          </p:spPr>
          <p:txBody>
            <a:bodyPr anchor="ctr"/>
            <a:lstStyle/>
            <a:p>
              <a:pPr marL="0" algn="ctr"/>
              <a:endParaRPr>
                <a:solidFill>
                  <a:schemeClr val="tx1"/>
                </a:solidFill>
                <a:latin typeface="+mn-lt"/>
                <a:ea typeface="+mn-ea"/>
              </a:endParaRPr>
            </a:p>
          </p:txBody>
        </p:sp>
        <p:sp>
          <p:nvSpPr>
            <p:cNvPr id="22" name="文本5"/>
            <p:cNvSpPr txBox="1"/>
            <p:nvPr>
              <p:custDataLst>
                <p:tags r:id="rId3"/>
              </p:custDataLst>
            </p:nvPr>
          </p:nvSpPr>
          <p:spPr>
            <a:xfrm>
              <a:off x="68715" y="0"/>
              <a:ext cx="2879182" cy="619068"/>
            </a:xfrm>
            <a:prstGeom prst="rect">
              <a:avLst/>
            </a:prstGeom>
            <a:noFill/>
          </p:spPr>
          <p:txBody>
            <a:bodyPr wrap="square" anchor="ctr">
              <a:normAutofit/>
            </a:bodyPr>
            <a:lstStyle/>
            <a:p>
              <a:pPr marL="0" algn="ctr">
                <a:lnSpc>
                  <a:spcPts val="3300"/>
                </a:lnSpc>
              </a:pPr>
              <a:r>
                <a:rPr lang="zh-CN" altLang="en-US" sz="2800" b="1" i="0">
                  <a:solidFill>
                    <a:schemeClr val="tx1"/>
                  </a:solidFill>
                  <a:latin typeface="+mj-lt"/>
                  <a:ea typeface="+mj-ea"/>
                </a:rPr>
                <a:t>时间表达之月份</a:t>
              </a:r>
              <a:endParaRPr lang="zh-CN" altLang="en-US" sz="2800" b="1" i="0">
                <a:solidFill>
                  <a:schemeClr val="tx1"/>
                </a:solidFill>
                <a:latin typeface="+mj-lt"/>
                <a:ea typeface="+mj-ea"/>
              </a:endParaRPr>
            </a:p>
          </p:txBody>
        </p:sp>
      </p:grpSp>
      <p:sp>
        <p:nvSpPr>
          <p:cNvPr id="23" name="形状1"/>
          <p:cNvSpPr txBox="1"/>
          <p:nvPr/>
        </p:nvSpPr>
        <p:spPr>
          <a:xfrm>
            <a:off x="0" y="3194612"/>
            <a:ext cx="524913" cy="954387"/>
          </a:xfrm>
          <a:prstGeom prst="rect">
            <a:avLst/>
          </a:prstGeom>
          <a:blipFill>
            <a:blip r:embed="rId4"/>
            <a:stretch>
              <a:fillRect/>
            </a:stretch>
          </a:blipFill>
          <a:ln w="9525">
            <a:solidFill>
              <a:srgbClr val="FFFFFF">
                <a:alpha val="0"/>
              </a:srgbClr>
            </a:solidFill>
          </a:ln>
        </p:spPr>
        <p:txBody>
          <a:bodyPr anchor="ctr"/>
          <a:lstStyle/>
          <a:p>
            <a:pPr marL="0" algn="ctr"/>
            <a:endParaRPr>
              <a:solidFill>
                <a:schemeClr val="tx1"/>
              </a:solidFill>
              <a:latin typeface="+mn-lt"/>
              <a:ea typeface="+mn-ea"/>
            </a:endParaRPr>
          </a:p>
        </p:txBody>
      </p:sp>
      <p:grpSp>
        <p:nvGrpSpPr>
          <p:cNvPr id="25" name="组合4"/>
          <p:cNvGrpSpPr/>
          <p:nvPr/>
        </p:nvGrpSpPr>
        <p:grpSpPr>
          <a:xfrm>
            <a:off x="353695" y="1253255"/>
            <a:ext cx="11741490" cy="5320676"/>
            <a:chOff x="0" y="0"/>
            <a:chExt cx="11741490" cy="5320676"/>
          </a:xfrm>
        </p:grpSpPr>
        <p:sp>
          <p:nvSpPr>
            <p:cNvPr id="26" name="形状18"/>
            <p:cNvSpPr txBox="1"/>
            <p:nvPr/>
          </p:nvSpPr>
          <p:spPr>
            <a:xfrm>
              <a:off x="920249" y="0"/>
              <a:ext cx="10546831" cy="5227806"/>
            </a:xfrm>
            <a:custGeom>
              <a:avLst/>
              <a:gdLst/>
              <a:ahLst/>
              <a:cxnLst/>
              <a:rect l="l" t="t" r="r" b="b"/>
              <a:pathLst>
                <a:path w="3624262" h="1792604">
                  <a:moveTo>
                    <a:pt x="3509010" y="1792605"/>
                  </a:moveTo>
                  <a:lnTo>
                    <a:pt x="115252" y="1792605"/>
                  </a:lnTo>
                  <a:cubicBezTo>
                    <a:pt x="51435" y="1792605"/>
                    <a:pt x="0" y="1741170"/>
                    <a:pt x="0" y="1677353"/>
                  </a:cubicBezTo>
                  <a:lnTo>
                    <a:pt x="0" y="115253"/>
                  </a:lnTo>
                  <a:cubicBezTo>
                    <a:pt x="0" y="51435"/>
                    <a:pt x="51435" y="0"/>
                    <a:pt x="115252" y="0"/>
                  </a:cubicBezTo>
                  <a:lnTo>
                    <a:pt x="3509010" y="0"/>
                  </a:lnTo>
                  <a:cubicBezTo>
                    <a:pt x="3572828" y="0"/>
                    <a:pt x="3624263" y="51435"/>
                    <a:pt x="3624263" y="115253"/>
                  </a:cubicBezTo>
                  <a:lnTo>
                    <a:pt x="3624263" y="1677353"/>
                  </a:lnTo>
                  <a:cubicBezTo>
                    <a:pt x="3624263" y="1741170"/>
                    <a:pt x="3572828" y="1792605"/>
                    <a:pt x="3509010" y="1792605"/>
                  </a:cubicBezTo>
                </a:path>
              </a:pathLst>
            </a:custGeom>
            <a:solidFill>
              <a:schemeClr val="accent1">
                <a:alpha val="100000"/>
              </a:schemeClr>
            </a:solidFill>
            <a:ln w="9525">
              <a:solidFill>
                <a:srgbClr val="FFFFFF">
                  <a:alpha val="0"/>
                </a:srgbClr>
              </a:solidFill>
            </a:ln>
          </p:spPr>
          <p:txBody>
            <a:bodyPr anchor="ctr"/>
            <a:lstStyle/>
            <a:p>
              <a:pPr marL="0" algn="ctr"/>
              <a:endParaRPr>
                <a:solidFill>
                  <a:schemeClr val="bg1"/>
                </a:solidFill>
                <a:latin typeface="+mn-lt"/>
                <a:ea typeface="+mn-ea"/>
              </a:endParaRPr>
            </a:p>
          </p:txBody>
        </p:sp>
        <p:sp>
          <p:nvSpPr>
            <p:cNvPr id="27" name="形状19"/>
            <p:cNvSpPr txBox="1"/>
            <p:nvPr/>
          </p:nvSpPr>
          <p:spPr>
            <a:xfrm>
              <a:off x="1488474" y="536113"/>
              <a:ext cx="9742998" cy="4411137"/>
            </a:xfrm>
            <a:custGeom>
              <a:avLst/>
              <a:gdLst/>
              <a:ahLst/>
              <a:cxnLst/>
              <a:rect l="l" t="t" r="r" b="b"/>
              <a:pathLst>
                <a:path w="3348037" h="1512570">
                  <a:moveTo>
                    <a:pt x="0" y="0"/>
                  </a:moveTo>
                  <a:lnTo>
                    <a:pt x="3348038" y="0"/>
                  </a:lnTo>
                  <a:lnTo>
                    <a:pt x="3348038" y="1512570"/>
                  </a:lnTo>
                  <a:lnTo>
                    <a:pt x="0" y="1512570"/>
                  </a:lnTo>
                </a:path>
              </a:pathLst>
            </a:custGeom>
            <a:solidFill>
              <a:schemeClr val="accent2">
                <a:alpha val="100000"/>
              </a:schemeClr>
            </a:solidFill>
            <a:ln w="9525">
              <a:solidFill>
                <a:srgbClr val="FFFFFF">
                  <a:alpha val="0"/>
                </a:srgbClr>
              </a:solidFill>
            </a:ln>
          </p:spPr>
          <p:txBody>
            <a:bodyPr anchor="ctr"/>
            <a:lstStyle/>
            <a:p>
              <a:pPr marL="0" algn="ctr"/>
              <a:endParaRPr>
                <a:solidFill>
                  <a:schemeClr val="tx1"/>
                </a:solidFill>
                <a:latin typeface="+mn-lt"/>
                <a:ea typeface="+mn-ea"/>
              </a:endParaRPr>
            </a:p>
          </p:txBody>
        </p:sp>
        <p:sp>
          <p:nvSpPr>
            <p:cNvPr id="28" name="形状20"/>
            <p:cNvSpPr txBox="1"/>
            <p:nvPr/>
          </p:nvSpPr>
          <p:spPr>
            <a:xfrm>
              <a:off x="1322164" y="407699"/>
              <a:ext cx="9742998" cy="4411137"/>
            </a:xfrm>
            <a:custGeom>
              <a:avLst/>
              <a:gdLst/>
              <a:ahLst/>
              <a:cxnLst/>
              <a:rect l="l" t="t" r="r" b="b"/>
              <a:pathLst>
                <a:path w="3348037" h="1512570">
                  <a:moveTo>
                    <a:pt x="0" y="0"/>
                  </a:moveTo>
                  <a:lnTo>
                    <a:pt x="3348038" y="0"/>
                  </a:lnTo>
                  <a:lnTo>
                    <a:pt x="3348038" y="1512570"/>
                  </a:lnTo>
                  <a:lnTo>
                    <a:pt x="0" y="1512570"/>
                  </a:lnTo>
                </a:path>
              </a:pathLst>
            </a:custGeom>
            <a:solidFill>
              <a:srgbClr val="FFFFFF">
                <a:alpha val="100000"/>
              </a:srgbClr>
            </a:solidFill>
            <a:ln w="9525">
              <a:solidFill>
                <a:srgbClr val="FFFFFF">
                  <a:alpha val="0"/>
                </a:srgbClr>
              </a:solidFill>
            </a:ln>
          </p:spPr>
          <p:txBody>
            <a:bodyPr anchor="ctr"/>
            <a:lstStyle/>
            <a:p>
              <a:pPr marL="0" algn="ctr"/>
              <a:endParaRPr>
                <a:solidFill>
                  <a:schemeClr val="tx1"/>
                </a:solidFill>
                <a:latin typeface="+mn-lt"/>
                <a:ea typeface="+mn-ea"/>
              </a:endParaRPr>
            </a:p>
          </p:txBody>
        </p:sp>
        <p:sp>
          <p:nvSpPr>
            <p:cNvPr id="29" name="形状25"/>
            <p:cNvSpPr txBox="1"/>
            <p:nvPr>
              <p:custDataLst>
                <p:tags r:id="rId5"/>
              </p:custDataLst>
            </p:nvPr>
          </p:nvSpPr>
          <p:spPr>
            <a:xfrm>
              <a:off x="0" y="1047227"/>
              <a:ext cx="1518963" cy="3133349"/>
            </a:xfrm>
            <a:custGeom>
              <a:avLst/>
              <a:gdLst/>
              <a:ahLst/>
              <a:cxnLst/>
              <a:rect l="l" t="t" r="r" b="b"/>
              <a:pathLst>
                <a:path w="521969" h="1074419">
                  <a:moveTo>
                    <a:pt x="353378" y="0"/>
                  </a:moveTo>
                  <a:lnTo>
                    <a:pt x="280988" y="403860"/>
                  </a:lnTo>
                  <a:cubicBezTo>
                    <a:pt x="271463" y="401955"/>
                    <a:pt x="260985" y="400050"/>
                    <a:pt x="251460" y="400050"/>
                  </a:cubicBezTo>
                  <a:lnTo>
                    <a:pt x="137160" y="400050"/>
                  </a:lnTo>
                  <a:cubicBezTo>
                    <a:pt x="61913" y="400050"/>
                    <a:pt x="0" y="461962"/>
                    <a:pt x="0" y="537210"/>
                  </a:cubicBezTo>
                  <a:lnTo>
                    <a:pt x="0" y="537210"/>
                  </a:lnTo>
                  <a:cubicBezTo>
                    <a:pt x="0" y="612458"/>
                    <a:pt x="61913" y="674370"/>
                    <a:pt x="137160" y="674370"/>
                  </a:cubicBezTo>
                  <a:lnTo>
                    <a:pt x="250508" y="674370"/>
                  </a:lnTo>
                  <a:cubicBezTo>
                    <a:pt x="260985" y="674370"/>
                    <a:pt x="271463" y="673418"/>
                    <a:pt x="280988" y="670560"/>
                  </a:cubicBezTo>
                  <a:lnTo>
                    <a:pt x="352425" y="1071563"/>
                  </a:lnTo>
                  <a:lnTo>
                    <a:pt x="521970" y="1074420"/>
                  </a:lnTo>
                  <a:lnTo>
                    <a:pt x="521970" y="3810"/>
                  </a:lnTo>
                  <a:lnTo>
                    <a:pt x="353378" y="0"/>
                  </a:lnTo>
                </a:path>
              </a:pathLst>
            </a:custGeom>
            <a:solidFill>
              <a:srgbClr val="A6A6A6">
                <a:alpha val="100000"/>
              </a:srgbClr>
            </a:solidFill>
            <a:ln w="9525">
              <a:solidFill>
                <a:srgbClr val="FFFFFF">
                  <a:alpha val="0"/>
                </a:srgbClr>
              </a:solidFill>
            </a:ln>
          </p:spPr>
          <p:txBody>
            <a:bodyPr anchor="ctr"/>
            <a:lstStyle/>
            <a:p>
              <a:pPr marL="0" algn="ctr"/>
              <a:endParaRPr>
                <a:solidFill>
                  <a:schemeClr val="tx1"/>
                </a:solidFill>
              </a:endParaRPr>
            </a:p>
          </p:txBody>
        </p:sp>
        <p:sp>
          <p:nvSpPr>
            <p:cNvPr id="30" name="形状26"/>
            <p:cNvSpPr txBox="1"/>
            <p:nvPr/>
          </p:nvSpPr>
          <p:spPr>
            <a:xfrm>
              <a:off x="152449" y="2405570"/>
              <a:ext cx="415775" cy="416669"/>
            </a:xfrm>
            <a:custGeom>
              <a:avLst/>
              <a:gdLst/>
              <a:ahLst/>
              <a:cxnLst/>
              <a:rect l="l" t="t" r="r" b="b"/>
              <a:pathLst>
                <a:path w="142875" h="142875">
                  <a:moveTo>
                    <a:pt x="142875" y="71437"/>
                  </a:moveTo>
                  <a:cubicBezTo>
                    <a:pt x="142875" y="110891"/>
                    <a:pt x="110891" y="142875"/>
                    <a:pt x="71438" y="142875"/>
                  </a:cubicBezTo>
                  <a:cubicBezTo>
                    <a:pt x="31984" y="142875"/>
                    <a:pt x="0" y="110891"/>
                    <a:pt x="0" y="71437"/>
                  </a:cubicBezTo>
                  <a:cubicBezTo>
                    <a:pt x="0" y="31984"/>
                    <a:pt x="31984" y="0"/>
                    <a:pt x="71438" y="0"/>
                  </a:cubicBezTo>
                  <a:cubicBezTo>
                    <a:pt x="110891" y="0"/>
                    <a:pt x="142875" y="31984"/>
                    <a:pt x="142875" y="71437"/>
                  </a:cubicBezTo>
                </a:path>
              </a:pathLst>
            </a:custGeom>
            <a:solidFill>
              <a:srgbClr val="8A8A8A">
                <a:alpha val="100000"/>
              </a:srgbClr>
            </a:solidFill>
            <a:ln w="9525">
              <a:solidFill>
                <a:srgbClr val="FFFFFF">
                  <a:alpha val="0"/>
                </a:srgbClr>
              </a:solidFill>
            </a:ln>
          </p:spPr>
          <p:txBody>
            <a:bodyPr anchor="ctr"/>
            <a:lstStyle/>
            <a:p>
              <a:pPr marL="0" algn="ctr"/>
              <a:endParaRPr>
                <a:solidFill>
                  <a:schemeClr val="tx1"/>
                </a:solidFill>
                <a:latin typeface="+mn-lt"/>
                <a:ea typeface="+mn-ea"/>
              </a:endParaRPr>
            </a:p>
          </p:txBody>
        </p:sp>
        <p:sp>
          <p:nvSpPr>
            <p:cNvPr id="31" name="形状27"/>
            <p:cNvSpPr txBox="1"/>
            <p:nvPr/>
          </p:nvSpPr>
          <p:spPr>
            <a:xfrm>
              <a:off x="1383144" y="1144451"/>
              <a:ext cx="80382" cy="2938906"/>
            </a:xfrm>
            <a:custGeom>
              <a:avLst/>
              <a:gdLst/>
              <a:ahLst/>
              <a:cxnLst/>
              <a:rect l="l" t="t" r="r" b="b"/>
              <a:pathLst>
                <a:path w="27622" h="1007744">
                  <a:moveTo>
                    <a:pt x="0" y="0"/>
                  </a:moveTo>
                  <a:lnTo>
                    <a:pt x="27623" y="0"/>
                  </a:lnTo>
                  <a:lnTo>
                    <a:pt x="27623" y="1007745"/>
                  </a:lnTo>
                  <a:lnTo>
                    <a:pt x="0" y="1007745"/>
                  </a:lnTo>
                </a:path>
              </a:pathLst>
            </a:custGeom>
            <a:solidFill>
              <a:srgbClr val="8A8A8A">
                <a:alpha val="100000"/>
              </a:srgbClr>
            </a:solidFill>
            <a:ln w="9525">
              <a:solidFill>
                <a:srgbClr val="FFFFFF">
                  <a:alpha val="0"/>
                </a:srgbClr>
              </a:solidFill>
            </a:ln>
          </p:spPr>
          <p:txBody>
            <a:bodyPr anchor="ctr"/>
            <a:lstStyle/>
            <a:p>
              <a:pPr marL="0" algn="ctr"/>
              <a:endParaRPr>
                <a:solidFill>
                  <a:schemeClr val="tx1"/>
                </a:solidFill>
                <a:latin typeface="+mn-lt"/>
                <a:ea typeface="+mn-ea"/>
              </a:endParaRPr>
            </a:p>
          </p:txBody>
        </p:sp>
        <p:sp>
          <p:nvSpPr>
            <p:cNvPr id="32" name="形状28"/>
            <p:cNvSpPr txBox="1"/>
            <p:nvPr/>
          </p:nvSpPr>
          <p:spPr>
            <a:xfrm>
              <a:off x="1288902" y="1144451"/>
              <a:ext cx="33262" cy="2938906"/>
            </a:xfrm>
            <a:custGeom>
              <a:avLst/>
              <a:gdLst/>
              <a:ahLst/>
              <a:cxnLst/>
              <a:rect l="l" t="t" r="r" b="b"/>
              <a:pathLst>
                <a:path w="11430" h="1007744">
                  <a:moveTo>
                    <a:pt x="0" y="0"/>
                  </a:moveTo>
                  <a:lnTo>
                    <a:pt x="11430" y="0"/>
                  </a:lnTo>
                  <a:lnTo>
                    <a:pt x="11430" y="1007745"/>
                  </a:lnTo>
                  <a:lnTo>
                    <a:pt x="0" y="1007745"/>
                  </a:lnTo>
                </a:path>
              </a:pathLst>
            </a:custGeom>
            <a:solidFill>
              <a:srgbClr val="8A8A8A">
                <a:alpha val="100000"/>
              </a:srgbClr>
            </a:solidFill>
            <a:ln w="9525">
              <a:solidFill>
                <a:srgbClr val="FFFFFF">
                  <a:alpha val="0"/>
                </a:srgbClr>
              </a:solidFill>
            </a:ln>
          </p:spPr>
          <p:txBody>
            <a:bodyPr anchor="ctr"/>
            <a:lstStyle/>
            <a:p>
              <a:pPr marL="0" algn="ctr"/>
              <a:endParaRPr>
                <a:solidFill>
                  <a:schemeClr val="tx1"/>
                </a:solidFill>
                <a:latin typeface="+mn-lt"/>
                <a:ea typeface="+mn-ea"/>
              </a:endParaRPr>
            </a:p>
          </p:txBody>
        </p:sp>
        <p:sp>
          <p:nvSpPr>
            <p:cNvPr id="33" name="形状21"/>
            <p:cNvSpPr txBox="1"/>
            <p:nvPr/>
          </p:nvSpPr>
          <p:spPr>
            <a:xfrm>
              <a:off x="947968" y="1483342"/>
              <a:ext cx="138592" cy="741670"/>
            </a:xfrm>
            <a:custGeom>
              <a:avLst/>
              <a:gdLst>
                <a:gd name="connsiteX0" fmla="*/ 138589 w 138592"/>
                <a:gd name="connsiteY0" fmla="*/ 0 h 741670"/>
                <a:gd name="connsiteX1" fmla="*/ 0 w 138592"/>
                <a:gd name="connsiteY1" fmla="*/ 741674 h 741670"/>
              </a:gdLst>
              <a:ahLst/>
              <a:cxnLst>
                <a:cxn ang="0">
                  <a:pos x="connsiteX0" y="connsiteY0"/>
                </a:cxn>
                <a:cxn ang="0">
                  <a:pos x="connsiteX1" y="connsiteY1"/>
                </a:cxn>
              </a:cxnLst>
              <a:rect l="l" t="t" r="r" b="b"/>
              <a:pathLst>
                <a:path w="138589" h="741674" fill="none">
                  <a:moveTo>
                    <a:pt x="138589" y="0"/>
                  </a:moveTo>
                  <a:lnTo>
                    <a:pt x="0" y="741674"/>
                  </a:lnTo>
                </a:path>
              </a:pathLst>
            </a:custGeom>
            <a:solidFill>
              <a:srgbClr val="FFFFFF">
                <a:alpha val="0"/>
              </a:srgbClr>
            </a:solidFill>
            <a:ln w="9525">
              <a:solidFill>
                <a:srgbClr val="FFFFFF">
                  <a:alpha val="100000"/>
                </a:srgbClr>
              </a:solidFill>
              <a:prstDash val="solid"/>
              <a:headEnd type="none" w="med" len="med"/>
              <a:tailEnd type="none" w="med" len="med"/>
            </a:ln>
          </p:spPr>
          <p:txBody>
            <a:bodyPr anchor="ctr"/>
            <a:lstStyle/>
            <a:p>
              <a:pPr marL="0" algn="ctr"/>
              <a:endParaRPr>
                <a:solidFill>
                  <a:schemeClr val="tx1"/>
                </a:solidFill>
                <a:latin typeface="+mn-lt"/>
                <a:ea typeface="+mn-ea"/>
              </a:endParaRPr>
            </a:p>
          </p:txBody>
        </p:sp>
        <p:sp>
          <p:nvSpPr>
            <p:cNvPr id="34" name="形状22"/>
            <p:cNvSpPr txBox="1"/>
            <p:nvPr/>
          </p:nvSpPr>
          <p:spPr>
            <a:xfrm>
              <a:off x="870356" y="3000018"/>
              <a:ext cx="138592" cy="741670"/>
            </a:xfrm>
            <a:custGeom>
              <a:avLst/>
              <a:gdLst>
                <a:gd name="connsiteX0" fmla="*/ 138589 w 138592"/>
                <a:gd name="connsiteY0" fmla="*/ 741674 h 741670"/>
                <a:gd name="connsiteX1" fmla="*/ 0 w 138592"/>
                <a:gd name="connsiteY1" fmla="*/ 0 h 741670"/>
              </a:gdLst>
              <a:ahLst/>
              <a:cxnLst>
                <a:cxn ang="0">
                  <a:pos x="connsiteX0" y="connsiteY0"/>
                </a:cxn>
                <a:cxn ang="0">
                  <a:pos x="connsiteX1" y="connsiteY1"/>
                </a:cxn>
              </a:cxnLst>
              <a:rect l="l" t="t" r="r" b="b"/>
              <a:pathLst>
                <a:path w="138589" h="741674" fill="none">
                  <a:moveTo>
                    <a:pt x="138589" y="741674"/>
                  </a:moveTo>
                  <a:lnTo>
                    <a:pt x="0" y="0"/>
                  </a:lnTo>
                </a:path>
              </a:pathLst>
            </a:custGeom>
            <a:solidFill>
              <a:srgbClr val="FFFFFF">
                <a:alpha val="0"/>
              </a:srgbClr>
            </a:solidFill>
            <a:ln w="9525">
              <a:solidFill>
                <a:srgbClr val="FFFFFF">
                  <a:alpha val="100000"/>
                </a:srgbClr>
              </a:solidFill>
              <a:prstDash val="solid"/>
              <a:headEnd type="none" w="med" len="med"/>
              <a:tailEnd type="none" w="med" len="med"/>
            </a:ln>
          </p:spPr>
          <p:txBody>
            <a:bodyPr anchor="ctr"/>
            <a:lstStyle/>
            <a:p>
              <a:pPr marL="0" algn="ctr"/>
              <a:endParaRPr>
                <a:solidFill>
                  <a:schemeClr val="tx1"/>
                </a:solidFill>
                <a:latin typeface="+mn-lt"/>
                <a:ea typeface="+mn-ea"/>
              </a:endParaRPr>
            </a:p>
          </p:txBody>
        </p:sp>
        <p:sp>
          <p:nvSpPr>
            <p:cNvPr id="35" name="形状23"/>
            <p:cNvSpPr txBox="1"/>
            <p:nvPr/>
          </p:nvSpPr>
          <p:spPr>
            <a:xfrm>
              <a:off x="892531" y="1905567"/>
              <a:ext cx="58207" cy="316669"/>
            </a:xfrm>
            <a:custGeom>
              <a:avLst/>
              <a:gdLst>
                <a:gd name="connsiteX0" fmla="*/ 58207 w 58207"/>
                <a:gd name="connsiteY0" fmla="*/ 0 h 316669"/>
                <a:gd name="connsiteX1" fmla="*/ 0 w 58207"/>
                <a:gd name="connsiteY1" fmla="*/ 316668 h 316669"/>
              </a:gdLst>
              <a:ahLst/>
              <a:cxnLst>
                <a:cxn ang="0">
                  <a:pos x="connsiteX0" y="connsiteY0"/>
                </a:cxn>
                <a:cxn ang="0">
                  <a:pos x="connsiteX1" y="connsiteY1"/>
                </a:cxn>
              </a:cxnLst>
              <a:rect l="l" t="t" r="r" b="b"/>
              <a:pathLst>
                <a:path w="58207" h="316668" fill="none">
                  <a:moveTo>
                    <a:pt x="58207" y="0"/>
                  </a:moveTo>
                  <a:lnTo>
                    <a:pt x="0" y="316668"/>
                  </a:lnTo>
                </a:path>
              </a:pathLst>
            </a:custGeom>
            <a:solidFill>
              <a:srgbClr val="FFFFFF">
                <a:alpha val="0"/>
              </a:srgbClr>
            </a:solidFill>
            <a:ln w="9525">
              <a:solidFill>
                <a:srgbClr val="FFFFFF">
                  <a:alpha val="100000"/>
                </a:srgbClr>
              </a:solidFill>
              <a:prstDash val="solid"/>
              <a:headEnd type="none" w="med" len="med"/>
              <a:tailEnd type="none" w="med" len="med"/>
            </a:ln>
          </p:spPr>
          <p:txBody>
            <a:bodyPr anchor="ctr"/>
            <a:lstStyle/>
            <a:p>
              <a:pPr marL="0" algn="ctr"/>
              <a:endParaRPr>
                <a:solidFill>
                  <a:schemeClr val="tx1"/>
                </a:solidFill>
                <a:latin typeface="+mn-lt"/>
                <a:ea typeface="+mn-ea"/>
              </a:endParaRPr>
            </a:p>
          </p:txBody>
        </p:sp>
        <p:sp>
          <p:nvSpPr>
            <p:cNvPr id="36" name="形状24"/>
            <p:cNvSpPr txBox="1"/>
            <p:nvPr>
              <p:custDataLst>
                <p:tags r:id="rId6"/>
              </p:custDataLst>
            </p:nvPr>
          </p:nvSpPr>
          <p:spPr>
            <a:xfrm>
              <a:off x="6135018" y="4741775"/>
              <a:ext cx="4167891" cy="544646"/>
            </a:xfrm>
            <a:custGeom>
              <a:avLst/>
              <a:gdLst/>
              <a:ahLst/>
              <a:cxnLst/>
              <a:rect l="l" t="t" r="r" b="b"/>
              <a:pathLst>
                <a:path w="1432234" h="186758">
                  <a:moveTo>
                    <a:pt x="1432234" y="76172"/>
                  </a:moveTo>
                  <a:cubicBezTo>
                    <a:pt x="1432234" y="76172"/>
                    <a:pt x="1373179" y="166659"/>
                    <a:pt x="1160772" y="184757"/>
                  </a:cubicBezTo>
                  <a:cubicBezTo>
                    <a:pt x="948364" y="201902"/>
                    <a:pt x="694999" y="101889"/>
                    <a:pt x="374007" y="150467"/>
                  </a:cubicBezTo>
                  <a:cubicBezTo>
                    <a:pt x="53014" y="199045"/>
                    <a:pt x="-59381" y="116177"/>
                    <a:pt x="29202" y="25689"/>
                  </a:cubicBezTo>
                  <a:cubicBezTo>
                    <a:pt x="117784" y="-64798"/>
                    <a:pt x="409249" y="115225"/>
                    <a:pt x="706429" y="84745"/>
                  </a:cubicBezTo>
                  <a:cubicBezTo>
                    <a:pt x="1003609" y="54264"/>
                    <a:pt x="1335079" y="19975"/>
                    <a:pt x="1432234" y="76172"/>
                  </a:cubicBezTo>
                </a:path>
              </a:pathLst>
            </a:custGeom>
            <a:solidFill>
              <a:srgbClr val="FFFFFF">
                <a:alpha val="0"/>
              </a:srgbClr>
            </a:solidFill>
            <a:ln w="28575">
              <a:solidFill>
                <a:schemeClr val="accent3">
                  <a:alpha val="100000"/>
                </a:schemeClr>
              </a:solidFill>
              <a:prstDash val="solid"/>
              <a:headEnd type="none" w="med" len="med"/>
              <a:tailEnd type="none" w="med" len="med"/>
            </a:ln>
          </p:spPr>
          <p:txBody>
            <a:bodyPr anchor="ctr"/>
            <a:lstStyle/>
            <a:p>
              <a:pPr marL="0" algn="ctr"/>
              <a:endParaRPr>
                <a:solidFill>
                  <a:schemeClr val="tx1"/>
                </a:solidFill>
                <a:latin typeface="+mn-lt"/>
                <a:ea typeface="+mn-ea"/>
              </a:endParaRPr>
            </a:p>
          </p:txBody>
        </p:sp>
        <p:sp>
          <p:nvSpPr>
            <p:cNvPr id="37" name="形状29"/>
            <p:cNvSpPr txBox="1"/>
            <p:nvPr>
              <p:custDataLst>
                <p:tags r:id="rId7"/>
              </p:custDataLst>
            </p:nvPr>
          </p:nvSpPr>
          <p:spPr>
            <a:xfrm>
              <a:off x="9730712" y="3080572"/>
              <a:ext cx="2010778" cy="2240104"/>
            </a:xfrm>
            <a:custGeom>
              <a:avLst/>
              <a:gdLst/>
              <a:ahLst/>
              <a:cxnLst/>
              <a:rect l="l" t="t" r="r" b="b"/>
              <a:pathLst>
                <a:path w="690974" h="768127">
                  <a:moveTo>
                    <a:pt x="580485" y="265748"/>
                  </a:moveTo>
                  <a:lnTo>
                    <a:pt x="604297" y="243840"/>
                  </a:lnTo>
                  <a:lnTo>
                    <a:pt x="615727" y="257175"/>
                  </a:lnTo>
                  <a:lnTo>
                    <a:pt x="690975" y="189548"/>
                  </a:lnTo>
                  <a:lnTo>
                    <a:pt x="635730" y="127635"/>
                  </a:lnTo>
                  <a:lnTo>
                    <a:pt x="560482" y="195262"/>
                  </a:lnTo>
                  <a:lnTo>
                    <a:pt x="571912" y="207645"/>
                  </a:lnTo>
                  <a:lnTo>
                    <a:pt x="549052" y="227648"/>
                  </a:lnTo>
                  <a:cubicBezTo>
                    <a:pt x="522382" y="200025"/>
                    <a:pt x="490950" y="177165"/>
                    <a:pt x="455707" y="160020"/>
                  </a:cubicBezTo>
                  <a:lnTo>
                    <a:pt x="469995" y="117157"/>
                  </a:lnTo>
                  <a:lnTo>
                    <a:pt x="504285" y="128588"/>
                  </a:lnTo>
                  <a:lnTo>
                    <a:pt x="530955" y="47625"/>
                  </a:lnTo>
                  <a:lnTo>
                    <a:pt x="383317" y="0"/>
                  </a:lnTo>
                  <a:lnTo>
                    <a:pt x="356647" y="80963"/>
                  </a:lnTo>
                  <a:lnTo>
                    <a:pt x="390937" y="92392"/>
                  </a:lnTo>
                  <a:lnTo>
                    <a:pt x="376650" y="136207"/>
                  </a:lnTo>
                  <a:cubicBezTo>
                    <a:pt x="338550" y="129540"/>
                    <a:pt x="301402" y="129540"/>
                    <a:pt x="264255" y="136207"/>
                  </a:cubicBezTo>
                  <a:lnTo>
                    <a:pt x="257587" y="106680"/>
                  </a:lnTo>
                  <a:lnTo>
                    <a:pt x="273780" y="102870"/>
                  </a:lnTo>
                  <a:lnTo>
                    <a:pt x="252825" y="3810"/>
                  </a:lnTo>
                  <a:lnTo>
                    <a:pt x="171862" y="20955"/>
                  </a:lnTo>
                  <a:lnTo>
                    <a:pt x="192817" y="120015"/>
                  </a:lnTo>
                  <a:lnTo>
                    <a:pt x="209962" y="116205"/>
                  </a:lnTo>
                  <a:lnTo>
                    <a:pt x="216630" y="147638"/>
                  </a:lnTo>
                  <a:cubicBezTo>
                    <a:pt x="125190" y="179070"/>
                    <a:pt x="48037" y="251460"/>
                    <a:pt x="15652" y="350520"/>
                  </a:cubicBezTo>
                  <a:cubicBezTo>
                    <a:pt x="-38640" y="518160"/>
                    <a:pt x="52800" y="698182"/>
                    <a:pt x="220440" y="752475"/>
                  </a:cubicBezTo>
                  <a:cubicBezTo>
                    <a:pt x="388080" y="806768"/>
                    <a:pt x="568102" y="715328"/>
                    <a:pt x="622395" y="547687"/>
                  </a:cubicBezTo>
                  <a:cubicBezTo>
                    <a:pt x="655732" y="448628"/>
                    <a:pt x="636682" y="344805"/>
                    <a:pt x="580485" y="265748"/>
                  </a:cubicBezTo>
                  <a:moveTo>
                    <a:pt x="244252" y="681037"/>
                  </a:moveTo>
                  <a:cubicBezTo>
                    <a:pt x="116617" y="639128"/>
                    <a:pt x="47085" y="501968"/>
                    <a:pt x="88042" y="374332"/>
                  </a:cubicBezTo>
                  <a:cubicBezTo>
                    <a:pt x="129952" y="246698"/>
                    <a:pt x="267112" y="177165"/>
                    <a:pt x="394747" y="218123"/>
                  </a:cubicBezTo>
                  <a:cubicBezTo>
                    <a:pt x="522382" y="260032"/>
                    <a:pt x="591915" y="397193"/>
                    <a:pt x="550957" y="524828"/>
                  </a:cubicBezTo>
                  <a:cubicBezTo>
                    <a:pt x="510000" y="652462"/>
                    <a:pt x="371887" y="721995"/>
                    <a:pt x="244252" y="681037"/>
                  </a:cubicBezTo>
                </a:path>
              </a:pathLst>
            </a:custGeom>
            <a:solidFill>
              <a:schemeClr val="accent4">
                <a:alpha val="100000"/>
              </a:schemeClr>
            </a:solidFill>
            <a:ln w="9525">
              <a:solidFill>
                <a:srgbClr val="FFFFFF">
                  <a:alpha val="0"/>
                </a:srgbClr>
              </a:solidFill>
            </a:ln>
          </p:spPr>
          <p:txBody>
            <a:bodyPr anchor="ctr"/>
            <a:lstStyle/>
            <a:p>
              <a:pPr marL="0" algn="ctr"/>
              <a:endParaRPr>
                <a:solidFill>
                  <a:schemeClr val="tx1"/>
                </a:solidFill>
              </a:endParaRPr>
            </a:p>
          </p:txBody>
        </p:sp>
        <p:sp>
          <p:nvSpPr>
            <p:cNvPr id="38" name="形状30"/>
            <p:cNvSpPr txBox="1"/>
            <p:nvPr>
              <p:custDataLst>
                <p:tags r:id="rId8"/>
              </p:custDataLst>
            </p:nvPr>
          </p:nvSpPr>
          <p:spPr>
            <a:xfrm>
              <a:off x="9801208" y="3516687"/>
              <a:ext cx="1640926" cy="1644451"/>
            </a:xfrm>
            <a:custGeom>
              <a:avLst/>
              <a:gdLst/>
              <a:ahLst/>
              <a:cxnLst/>
              <a:rect l="l" t="t" r="r" b="b"/>
              <a:pathLst>
                <a:path w="563880" h="563879">
                  <a:moveTo>
                    <a:pt x="563880" y="281940"/>
                  </a:moveTo>
                  <a:cubicBezTo>
                    <a:pt x="563880" y="437651"/>
                    <a:pt x="437651" y="563880"/>
                    <a:pt x="281940" y="563880"/>
                  </a:cubicBezTo>
                  <a:cubicBezTo>
                    <a:pt x="126229" y="563880"/>
                    <a:pt x="0" y="437651"/>
                    <a:pt x="0" y="281940"/>
                  </a:cubicBezTo>
                  <a:cubicBezTo>
                    <a:pt x="0" y="126229"/>
                    <a:pt x="126229" y="0"/>
                    <a:pt x="281940" y="0"/>
                  </a:cubicBezTo>
                  <a:cubicBezTo>
                    <a:pt x="437651" y="0"/>
                    <a:pt x="563880" y="126229"/>
                    <a:pt x="563880" y="281940"/>
                  </a:cubicBezTo>
                </a:path>
              </a:pathLst>
            </a:custGeom>
            <a:solidFill>
              <a:schemeClr val="accent5">
                <a:alpha val="100000"/>
              </a:schemeClr>
            </a:solidFill>
            <a:ln w="9525">
              <a:solidFill>
                <a:srgbClr val="FFFFFF">
                  <a:alpha val="0"/>
                </a:srgbClr>
              </a:solidFill>
            </a:ln>
          </p:spPr>
          <p:txBody>
            <a:bodyPr anchor="ctr"/>
            <a:lstStyle/>
            <a:p>
              <a:pPr marL="0" algn="ctr"/>
              <a:endParaRPr>
                <a:solidFill>
                  <a:schemeClr val="tx1"/>
                </a:solidFill>
              </a:endParaRPr>
            </a:p>
          </p:txBody>
        </p:sp>
        <p:sp>
          <p:nvSpPr>
            <p:cNvPr id="39" name="形状31"/>
            <p:cNvSpPr txBox="1"/>
            <p:nvPr>
              <p:custDataLst>
                <p:tags r:id="rId9"/>
              </p:custDataLst>
            </p:nvPr>
          </p:nvSpPr>
          <p:spPr>
            <a:xfrm>
              <a:off x="9964745" y="3675020"/>
              <a:ext cx="1452439" cy="1455561"/>
            </a:xfrm>
            <a:custGeom>
              <a:avLst/>
              <a:gdLst/>
              <a:ahLst/>
              <a:cxnLst/>
              <a:rect l="l" t="t" r="r" b="b"/>
              <a:pathLst>
                <a:path w="499109" h="499109">
                  <a:moveTo>
                    <a:pt x="499110" y="249555"/>
                  </a:moveTo>
                  <a:cubicBezTo>
                    <a:pt x="499110" y="387380"/>
                    <a:pt x="387380" y="499110"/>
                    <a:pt x="249555" y="499110"/>
                  </a:cubicBezTo>
                  <a:cubicBezTo>
                    <a:pt x="111730" y="499110"/>
                    <a:pt x="0" y="387380"/>
                    <a:pt x="0" y="249555"/>
                  </a:cubicBezTo>
                  <a:cubicBezTo>
                    <a:pt x="0" y="111730"/>
                    <a:pt x="111729" y="0"/>
                    <a:pt x="249555" y="0"/>
                  </a:cubicBezTo>
                  <a:cubicBezTo>
                    <a:pt x="387380" y="0"/>
                    <a:pt x="499110" y="111730"/>
                    <a:pt x="499110" y="249555"/>
                  </a:cubicBezTo>
                </a:path>
              </a:pathLst>
            </a:custGeom>
            <a:solidFill>
              <a:schemeClr val="accent6">
                <a:alpha val="100000"/>
              </a:schemeClr>
            </a:solidFill>
            <a:ln w="9525">
              <a:solidFill>
                <a:srgbClr val="FFFFFF">
                  <a:alpha val="0"/>
                </a:srgbClr>
              </a:solidFill>
            </a:ln>
          </p:spPr>
          <p:txBody>
            <a:bodyPr anchor="ctr"/>
            <a:lstStyle/>
            <a:p>
              <a:pPr marL="0" algn="ctr"/>
              <a:endParaRPr>
                <a:solidFill>
                  <a:schemeClr val="tx1"/>
                </a:solidFill>
              </a:endParaRPr>
            </a:p>
          </p:txBody>
        </p:sp>
        <p:sp>
          <p:nvSpPr>
            <p:cNvPr id="40" name="形状32"/>
            <p:cNvSpPr txBox="1"/>
            <p:nvPr>
              <p:custDataLst>
                <p:tags r:id="rId10"/>
              </p:custDataLst>
            </p:nvPr>
          </p:nvSpPr>
          <p:spPr>
            <a:xfrm>
              <a:off x="9702994" y="3025016"/>
              <a:ext cx="2010778" cy="2240104"/>
            </a:xfrm>
            <a:custGeom>
              <a:avLst/>
              <a:gdLst/>
              <a:ahLst/>
              <a:cxnLst/>
              <a:rect l="l" t="t" r="r" b="b"/>
              <a:pathLst>
                <a:path w="690974" h="768127">
                  <a:moveTo>
                    <a:pt x="580485" y="265748"/>
                  </a:moveTo>
                  <a:lnTo>
                    <a:pt x="604297" y="243840"/>
                  </a:lnTo>
                  <a:lnTo>
                    <a:pt x="615727" y="257175"/>
                  </a:lnTo>
                  <a:lnTo>
                    <a:pt x="690975" y="189548"/>
                  </a:lnTo>
                  <a:lnTo>
                    <a:pt x="635730" y="127635"/>
                  </a:lnTo>
                  <a:lnTo>
                    <a:pt x="560482" y="195262"/>
                  </a:lnTo>
                  <a:lnTo>
                    <a:pt x="571912" y="207645"/>
                  </a:lnTo>
                  <a:lnTo>
                    <a:pt x="549052" y="227648"/>
                  </a:lnTo>
                  <a:cubicBezTo>
                    <a:pt x="522382" y="200025"/>
                    <a:pt x="490950" y="177165"/>
                    <a:pt x="455707" y="160020"/>
                  </a:cubicBezTo>
                  <a:lnTo>
                    <a:pt x="469995" y="117157"/>
                  </a:lnTo>
                  <a:lnTo>
                    <a:pt x="504285" y="128588"/>
                  </a:lnTo>
                  <a:lnTo>
                    <a:pt x="530955" y="47625"/>
                  </a:lnTo>
                  <a:lnTo>
                    <a:pt x="383317" y="0"/>
                  </a:lnTo>
                  <a:lnTo>
                    <a:pt x="356647" y="80963"/>
                  </a:lnTo>
                  <a:lnTo>
                    <a:pt x="390937" y="92392"/>
                  </a:lnTo>
                  <a:lnTo>
                    <a:pt x="376650" y="136207"/>
                  </a:lnTo>
                  <a:cubicBezTo>
                    <a:pt x="338550" y="129540"/>
                    <a:pt x="301402" y="129540"/>
                    <a:pt x="264255" y="136207"/>
                  </a:cubicBezTo>
                  <a:lnTo>
                    <a:pt x="257587" y="106680"/>
                  </a:lnTo>
                  <a:lnTo>
                    <a:pt x="273780" y="102870"/>
                  </a:lnTo>
                  <a:lnTo>
                    <a:pt x="252825" y="3810"/>
                  </a:lnTo>
                  <a:lnTo>
                    <a:pt x="171862" y="20955"/>
                  </a:lnTo>
                  <a:lnTo>
                    <a:pt x="192817" y="120015"/>
                  </a:lnTo>
                  <a:lnTo>
                    <a:pt x="209962" y="116205"/>
                  </a:lnTo>
                  <a:lnTo>
                    <a:pt x="216630" y="147638"/>
                  </a:lnTo>
                  <a:cubicBezTo>
                    <a:pt x="125190" y="179070"/>
                    <a:pt x="48037" y="251460"/>
                    <a:pt x="15652" y="350520"/>
                  </a:cubicBezTo>
                  <a:cubicBezTo>
                    <a:pt x="-38640" y="518160"/>
                    <a:pt x="52800" y="698182"/>
                    <a:pt x="220440" y="752475"/>
                  </a:cubicBezTo>
                  <a:cubicBezTo>
                    <a:pt x="388080" y="806768"/>
                    <a:pt x="568102" y="715328"/>
                    <a:pt x="622395" y="547687"/>
                  </a:cubicBezTo>
                  <a:cubicBezTo>
                    <a:pt x="655732" y="448628"/>
                    <a:pt x="636682" y="344805"/>
                    <a:pt x="580485" y="265748"/>
                  </a:cubicBezTo>
                  <a:moveTo>
                    <a:pt x="245205" y="680085"/>
                  </a:moveTo>
                  <a:cubicBezTo>
                    <a:pt x="117570" y="638175"/>
                    <a:pt x="48037" y="501015"/>
                    <a:pt x="88995" y="373380"/>
                  </a:cubicBezTo>
                  <a:cubicBezTo>
                    <a:pt x="130905" y="245745"/>
                    <a:pt x="268065" y="176213"/>
                    <a:pt x="395700" y="217170"/>
                  </a:cubicBezTo>
                  <a:cubicBezTo>
                    <a:pt x="523335" y="258127"/>
                    <a:pt x="592867" y="396240"/>
                    <a:pt x="551910" y="523875"/>
                  </a:cubicBezTo>
                  <a:cubicBezTo>
                    <a:pt x="510000" y="651510"/>
                    <a:pt x="372840" y="721995"/>
                    <a:pt x="245205" y="680085"/>
                  </a:cubicBezTo>
                </a:path>
              </a:pathLst>
            </a:custGeom>
            <a:solidFill>
              <a:schemeClr val="accent1">
                <a:alpha val="100000"/>
              </a:schemeClr>
            </a:solidFill>
            <a:ln w="9525">
              <a:solidFill>
                <a:srgbClr val="FFFFFF">
                  <a:alpha val="0"/>
                </a:srgbClr>
              </a:solidFill>
            </a:ln>
          </p:spPr>
          <p:txBody>
            <a:bodyPr anchor="ctr"/>
            <a:lstStyle/>
            <a:p>
              <a:pPr marL="0" algn="ctr"/>
              <a:endParaRPr>
                <a:solidFill>
                  <a:schemeClr val="bg1"/>
                </a:solidFill>
              </a:endParaRPr>
            </a:p>
          </p:txBody>
        </p:sp>
        <p:sp>
          <p:nvSpPr>
            <p:cNvPr id="41" name="形状33"/>
            <p:cNvSpPr txBox="1"/>
            <p:nvPr/>
          </p:nvSpPr>
          <p:spPr>
            <a:xfrm>
              <a:off x="10499711" y="4216692"/>
              <a:ext cx="243919" cy="244446"/>
            </a:xfrm>
            <a:custGeom>
              <a:avLst/>
              <a:gdLst/>
              <a:ahLst/>
              <a:cxnLst/>
              <a:rect l="l" t="t" r="r" b="b"/>
              <a:pathLst>
                <a:path w="83819" h="83820">
                  <a:moveTo>
                    <a:pt x="83820" y="41910"/>
                  </a:moveTo>
                  <a:cubicBezTo>
                    <a:pt x="83820" y="65056"/>
                    <a:pt x="65056" y="83820"/>
                    <a:pt x="41910" y="83820"/>
                  </a:cubicBezTo>
                  <a:cubicBezTo>
                    <a:pt x="18764" y="83820"/>
                    <a:pt x="0" y="65056"/>
                    <a:pt x="0" y="41910"/>
                  </a:cubicBezTo>
                  <a:cubicBezTo>
                    <a:pt x="0" y="18764"/>
                    <a:pt x="18764" y="0"/>
                    <a:pt x="41910" y="0"/>
                  </a:cubicBezTo>
                  <a:cubicBezTo>
                    <a:pt x="65056" y="0"/>
                    <a:pt x="83820" y="18764"/>
                    <a:pt x="83820" y="41910"/>
                  </a:cubicBezTo>
                </a:path>
              </a:pathLst>
            </a:custGeom>
            <a:solidFill>
              <a:schemeClr val="accent1">
                <a:alpha val="100000"/>
              </a:schemeClr>
            </a:solidFill>
            <a:ln w="9525">
              <a:solidFill>
                <a:srgbClr val="FFFFFF">
                  <a:alpha val="0"/>
                </a:srgbClr>
              </a:solidFill>
            </a:ln>
          </p:spPr>
          <p:txBody>
            <a:bodyPr anchor="ctr"/>
            <a:lstStyle/>
            <a:p>
              <a:pPr marL="0" algn="ctr"/>
              <a:endParaRPr>
                <a:solidFill>
                  <a:schemeClr val="bg1"/>
                </a:solidFill>
                <a:latin typeface="+mn-lt"/>
                <a:ea typeface="+mn-ea"/>
              </a:endParaRPr>
            </a:p>
          </p:txBody>
        </p:sp>
        <p:sp>
          <p:nvSpPr>
            <p:cNvPr id="42" name="形状36"/>
            <p:cNvSpPr txBox="1"/>
            <p:nvPr/>
          </p:nvSpPr>
          <p:spPr>
            <a:xfrm>
              <a:off x="10757490" y="3708354"/>
              <a:ext cx="88699" cy="88886"/>
            </a:xfrm>
            <a:custGeom>
              <a:avLst/>
              <a:gdLst/>
              <a:ahLst/>
              <a:cxnLst/>
              <a:rect l="l" t="t" r="r" b="b"/>
              <a:pathLst>
                <a:path w="30480" h="30478">
                  <a:moveTo>
                    <a:pt x="30480" y="15240"/>
                  </a:moveTo>
                  <a:cubicBezTo>
                    <a:pt x="30480" y="23657"/>
                    <a:pt x="23657" y="30480"/>
                    <a:pt x="15240" y="30480"/>
                  </a:cubicBezTo>
                  <a:cubicBezTo>
                    <a:pt x="6823" y="30480"/>
                    <a:pt x="0" y="23657"/>
                    <a:pt x="0" y="15240"/>
                  </a:cubicBezTo>
                  <a:cubicBezTo>
                    <a:pt x="0" y="6823"/>
                    <a:pt x="6823" y="0"/>
                    <a:pt x="15240" y="0"/>
                  </a:cubicBezTo>
                  <a:cubicBezTo>
                    <a:pt x="23657" y="0"/>
                    <a:pt x="30480" y="6823"/>
                    <a:pt x="30480" y="15240"/>
                  </a:cubicBezTo>
                </a:path>
              </a:pathLst>
            </a:custGeom>
            <a:solidFill>
              <a:schemeClr val="accent1">
                <a:alpha val="100000"/>
              </a:schemeClr>
            </a:solidFill>
            <a:ln w="9525">
              <a:solidFill>
                <a:srgbClr val="FFFFFF">
                  <a:alpha val="0"/>
                </a:srgbClr>
              </a:solidFill>
            </a:ln>
          </p:spPr>
          <p:txBody>
            <a:bodyPr anchor="ctr"/>
            <a:lstStyle/>
            <a:p>
              <a:pPr marL="0" algn="ctr"/>
              <a:endParaRPr>
                <a:solidFill>
                  <a:schemeClr val="bg1"/>
                </a:solidFill>
                <a:latin typeface="+mn-lt"/>
                <a:ea typeface="+mn-ea"/>
              </a:endParaRPr>
            </a:p>
          </p:txBody>
        </p:sp>
        <p:sp>
          <p:nvSpPr>
            <p:cNvPr id="43" name="形状37"/>
            <p:cNvSpPr txBox="1"/>
            <p:nvPr/>
          </p:nvSpPr>
          <p:spPr>
            <a:xfrm>
              <a:off x="10422099" y="4858361"/>
              <a:ext cx="88699" cy="88886"/>
            </a:xfrm>
            <a:custGeom>
              <a:avLst/>
              <a:gdLst/>
              <a:ahLst/>
              <a:cxnLst/>
              <a:rect l="l" t="t" r="r" b="b"/>
              <a:pathLst>
                <a:path w="30480" h="30478">
                  <a:moveTo>
                    <a:pt x="30480" y="15240"/>
                  </a:moveTo>
                  <a:cubicBezTo>
                    <a:pt x="30480" y="23657"/>
                    <a:pt x="23657" y="30480"/>
                    <a:pt x="15240" y="30480"/>
                  </a:cubicBezTo>
                  <a:cubicBezTo>
                    <a:pt x="6823" y="30480"/>
                    <a:pt x="0" y="23657"/>
                    <a:pt x="0" y="15240"/>
                  </a:cubicBezTo>
                  <a:cubicBezTo>
                    <a:pt x="0" y="6823"/>
                    <a:pt x="6823" y="0"/>
                    <a:pt x="15240" y="0"/>
                  </a:cubicBezTo>
                  <a:cubicBezTo>
                    <a:pt x="23657" y="0"/>
                    <a:pt x="30480" y="6823"/>
                    <a:pt x="30480" y="15240"/>
                  </a:cubicBezTo>
                </a:path>
              </a:pathLst>
            </a:custGeom>
            <a:solidFill>
              <a:schemeClr val="accent1">
                <a:alpha val="100000"/>
              </a:schemeClr>
            </a:solidFill>
            <a:ln w="9525">
              <a:solidFill>
                <a:srgbClr val="FFFFFF">
                  <a:alpha val="0"/>
                </a:srgbClr>
              </a:solidFill>
            </a:ln>
          </p:spPr>
          <p:txBody>
            <a:bodyPr anchor="ctr"/>
            <a:lstStyle/>
            <a:p>
              <a:pPr marL="0" algn="ctr"/>
              <a:endParaRPr>
                <a:solidFill>
                  <a:schemeClr val="bg1"/>
                </a:solidFill>
                <a:latin typeface="+mn-lt"/>
                <a:ea typeface="+mn-ea"/>
              </a:endParaRPr>
            </a:p>
          </p:txBody>
        </p:sp>
        <p:sp>
          <p:nvSpPr>
            <p:cNvPr id="44" name="形状34"/>
            <p:cNvSpPr txBox="1"/>
            <p:nvPr/>
          </p:nvSpPr>
          <p:spPr>
            <a:xfrm>
              <a:off x="10441501" y="3744467"/>
              <a:ext cx="180168" cy="594445"/>
            </a:xfrm>
            <a:custGeom>
              <a:avLst/>
              <a:gdLst>
                <a:gd name="connsiteX0" fmla="*/ 0 w 180168"/>
                <a:gd name="connsiteY0" fmla="*/ 0 h 594445"/>
                <a:gd name="connsiteX1" fmla="*/ 180175 w 180168"/>
                <a:gd name="connsiteY1" fmla="*/ 594446 h 594445"/>
              </a:gdLst>
              <a:ahLst/>
              <a:cxnLst>
                <a:cxn ang="0">
                  <a:pos x="connsiteX0" y="connsiteY0"/>
                </a:cxn>
                <a:cxn ang="0">
                  <a:pos x="connsiteX1" y="connsiteY1"/>
                </a:cxn>
              </a:cxnLst>
              <a:rect l="l" t="t" r="r" b="b"/>
              <a:pathLst>
                <a:path w="180175" h="594446" fill="none">
                  <a:moveTo>
                    <a:pt x="0" y="0"/>
                  </a:moveTo>
                  <a:lnTo>
                    <a:pt x="180175" y="594446"/>
                  </a:lnTo>
                </a:path>
              </a:pathLst>
            </a:custGeom>
            <a:solidFill>
              <a:srgbClr val="FFFFFF">
                <a:alpha val="0"/>
              </a:srgbClr>
            </a:solidFill>
            <a:ln w="19050">
              <a:solidFill>
                <a:schemeClr val="accent1">
                  <a:alpha val="100000"/>
                </a:schemeClr>
              </a:solidFill>
              <a:prstDash val="solid"/>
              <a:headEnd type="none" w="med" len="med"/>
              <a:tailEnd type="none" w="med" len="med"/>
            </a:ln>
          </p:spPr>
          <p:txBody>
            <a:bodyPr anchor="ctr"/>
            <a:lstStyle/>
            <a:p>
              <a:pPr marL="0" algn="ctr"/>
              <a:endParaRPr>
                <a:solidFill>
                  <a:schemeClr val="tx1"/>
                </a:solidFill>
                <a:latin typeface="+mn-lt"/>
                <a:ea typeface="+mn-ea"/>
              </a:endParaRPr>
            </a:p>
          </p:txBody>
        </p:sp>
        <p:sp>
          <p:nvSpPr>
            <p:cNvPr id="45" name="形状35"/>
            <p:cNvSpPr txBox="1"/>
            <p:nvPr/>
          </p:nvSpPr>
          <p:spPr>
            <a:xfrm>
              <a:off x="10624442" y="4308357"/>
              <a:ext cx="473982" cy="44442"/>
            </a:xfrm>
            <a:custGeom>
              <a:avLst/>
              <a:gdLst>
                <a:gd name="connsiteX0" fmla="*/ 0 w 473982"/>
                <a:gd name="connsiteY0" fmla="*/ 44444 h 44442"/>
                <a:gd name="connsiteX1" fmla="*/ 473983 w 473982"/>
                <a:gd name="connsiteY1" fmla="*/ 0 h 44442"/>
              </a:gdLst>
              <a:ahLst/>
              <a:cxnLst>
                <a:cxn ang="0">
                  <a:pos x="connsiteX0" y="connsiteY0"/>
                </a:cxn>
                <a:cxn ang="0">
                  <a:pos x="connsiteX1" y="connsiteY1"/>
                </a:cxn>
              </a:cxnLst>
              <a:rect l="l" t="t" r="r" b="b"/>
              <a:pathLst>
                <a:path w="473983" h="44444" fill="none">
                  <a:moveTo>
                    <a:pt x="0" y="44444"/>
                  </a:moveTo>
                  <a:lnTo>
                    <a:pt x="473983" y="0"/>
                  </a:lnTo>
                </a:path>
              </a:pathLst>
            </a:custGeom>
            <a:solidFill>
              <a:srgbClr val="FFFFFF">
                <a:alpha val="0"/>
              </a:srgbClr>
            </a:solidFill>
            <a:ln w="19050">
              <a:solidFill>
                <a:schemeClr val="accent1">
                  <a:alpha val="100000"/>
                </a:schemeClr>
              </a:solidFill>
              <a:prstDash val="solid"/>
              <a:headEnd type="none" w="med" len="med"/>
              <a:tailEnd type="none" w="med" len="med"/>
            </a:ln>
          </p:spPr>
          <p:txBody>
            <a:bodyPr anchor="ctr"/>
            <a:lstStyle/>
            <a:p>
              <a:pPr marL="0" algn="ctr"/>
              <a:endParaRPr>
                <a:solidFill>
                  <a:schemeClr val="tx1"/>
                </a:solidFill>
                <a:latin typeface="+mn-lt"/>
                <a:ea typeface="+mn-ea"/>
              </a:endParaRPr>
            </a:p>
          </p:txBody>
        </p:sp>
        <p:sp>
          <p:nvSpPr>
            <p:cNvPr id="46" name="形状38"/>
            <p:cNvSpPr txBox="1"/>
            <p:nvPr/>
          </p:nvSpPr>
          <p:spPr>
            <a:xfrm>
              <a:off x="10014638" y="4116691"/>
              <a:ext cx="88699" cy="88886"/>
            </a:xfrm>
            <a:custGeom>
              <a:avLst/>
              <a:gdLst/>
              <a:ahLst/>
              <a:cxnLst/>
              <a:rect l="l" t="t" r="r" b="b"/>
              <a:pathLst>
                <a:path w="30480" h="30478">
                  <a:moveTo>
                    <a:pt x="30480" y="15240"/>
                  </a:moveTo>
                  <a:cubicBezTo>
                    <a:pt x="30480" y="23657"/>
                    <a:pt x="23657" y="30480"/>
                    <a:pt x="15240" y="30480"/>
                  </a:cubicBezTo>
                  <a:cubicBezTo>
                    <a:pt x="6823" y="30480"/>
                    <a:pt x="0" y="23657"/>
                    <a:pt x="0" y="15240"/>
                  </a:cubicBezTo>
                  <a:cubicBezTo>
                    <a:pt x="0" y="6823"/>
                    <a:pt x="6823" y="0"/>
                    <a:pt x="15240" y="0"/>
                  </a:cubicBezTo>
                  <a:cubicBezTo>
                    <a:pt x="23657" y="0"/>
                    <a:pt x="30480" y="6823"/>
                    <a:pt x="30480" y="15240"/>
                  </a:cubicBezTo>
                </a:path>
              </a:pathLst>
            </a:custGeom>
            <a:solidFill>
              <a:schemeClr val="accent1">
                <a:alpha val="100000"/>
              </a:schemeClr>
            </a:solidFill>
            <a:ln w="9525">
              <a:solidFill>
                <a:srgbClr val="FFFFFF">
                  <a:alpha val="0"/>
                </a:srgbClr>
              </a:solidFill>
            </a:ln>
          </p:spPr>
          <p:txBody>
            <a:bodyPr anchor="ctr"/>
            <a:lstStyle/>
            <a:p>
              <a:pPr marL="0" algn="ctr"/>
              <a:endParaRPr>
                <a:solidFill>
                  <a:schemeClr val="bg1"/>
                </a:solidFill>
                <a:latin typeface="+mn-lt"/>
                <a:ea typeface="+mn-ea"/>
              </a:endParaRPr>
            </a:p>
          </p:txBody>
        </p:sp>
        <p:sp>
          <p:nvSpPr>
            <p:cNvPr id="47" name="形状39"/>
            <p:cNvSpPr txBox="1"/>
            <p:nvPr/>
          </p:nvSpPr>
          <p:spPr>
            <a:xfrm>
              <a:off x="11162178" y="4452803"/>
              <a:ext cx="88699" cy="88886"/>
            </a:xfrm>
            <a:custGeom>
              <a:avLst/>
              <a:gdLst/>
              <a:ahLst/>
              <a:cxnLst/>
              <a:rect l="l" t="t" r="r" b="b"/>
              <a:pathLst>
                <a:path w="30480" h="30478">
                  <a:moveTo>
                    <a:pt x="30480" y="15240"/>
                  </a:moveTo>
                  <a:cubicBezTo>
                    <a:pt x="30480" y="23657"/>
                    <a:pt x="23657" y="30480"/>
                    <a:pt x="15240" y="30480"/>
                  </a:cubicBezTo>
                  <a:cubicBezTo>
                    <a:pt x="6823" y="30480"/>
                    <a:pt x="0" y="23657"/>
                    <a:pt x="0" y="15240"/>
                  </a:cubicBezTo>
                  <a:cubicBezTo>
                    <a:pt x="0" y="6823"/>
                    <a:pt x="6823" y="0"/>
                    <a:pt x="15240" y="0"/>
                  </a:cubicBezTo>
                  <a:cubicBezTo>
                    <a:pt x="23657" y="0"/>
                    <a:pt x="30480" y="6823"/>
                    <a:pt x="30480" y="15240"/>
                  </a:cubicBezTo>
                </a:path>
              </a:pathLst>
            </a:custGeom>
            <a:solidFill>
              <a:schemeClr val="accent1">
                <a:alpha val="100000"/>
              </a:schemeClr>
            </a:solidFill>
            <a:ln w="9525">
              <a:solidFill>
                <a:srgbClr val="FFFFFF">
                  <a:alpha val="0"/>
                </a:srgbClr>
              </a:solidFill>
            </a:ln>
          </p:spPr>
          <p:txBody>
            <a:bodyPr anchor="ctr"/>
            <a:lstStyle/>
            <a:p>
              <a:pPr marL="0" algn="ctr"/>
              <a:endParaRPr>
                <a:solidFill>
                  <a:schemeClr val="bg1"/>
                </a:solidFill>
                <a:latin typeface="+mn-lt"/>
                <a:ea typeface="+mn-ea"/>
              </a:endParaRPr>
            </a:p>
          </p:txBody>
        </p:sp>
        <p:sp>
          <p:nvSpPr>
            <p:cNvPr id="48" name="文本6"/>
            <p:cNvSpPr txBox="1"/>
            <p:nvPr>
              <p:custDataLst>
                <p:tags r:id="rId11"/>
              </p:custDataLst>
            </p:nvPr>
          </p:nvSpPr>
          <p:spPr>
            <a:xfrm>
              <a:off x="1755949" y="358398"/>
              <a:ext cx="2304554" cy="4598473"/>
            </a:xfrm>
            <a:prstGeom prst="rect">
              <a:avLst/>
            </a:prstGeom>
            <a:noFill/>
          </p:spPr>
          <p:txBody>
            <a:bodyPr wrap="square" anchor="t">
              <a:normAutofit/>
            </a:bodyPr>
            <a:lstStyle/>
            <a:p>
              <a:pPr marL="0" algn="l">
                <a:lnSpc>
                  <a:spcPts val="3700"/>
                </a:lnSpc>
              </a:pPr>
              <a:r>
                <a:rPr lang="zh-CN" altLang="en-US" sz="2400" b="1" i="0">
                  <a:solidFill>
                    <a:schemeClr val="tx1"/>
                  </a:solidFill>
                  <a:latin typeface="+mn-lt"/>
                  <a:ea typeface="+mn-ea"/>
                </a:rPr>
                <a:t>  </a:t>
              </a:r>
              <a:r>
                <a:rPr lang="zh-CN" altLang="en-US" sz="2400" b="0" i="0">
                  <a:solidFill>
                    <a:schemeClr val="tx1"/>
                  </a:solidFill>
                  <a:latin typeface="+mn-lt"/>
                  <a:ea typeface="+mn-ea"/>
                </a:rPr>
                <a:t>一月</a:t>
              </a:r>
              <a:endParaRPr lang="zh-CN" altLang="en-US" sz="2400" b="0" i="0">
                <a:solidFill>
                  <a:schemeClr val="tx1"/>
                </a:solidFill>
                <a:latin typeface="+mn-lt"/>
                <a:ea typeface="+mn-ea"/>
              </a:endParaRPr>
            </a:p>
            <a:p>
              <a:pPr marL="0" algn="l">
                <a:lnSpc>
                  <a:spcPts val="3700"/>
                </a:lnSpc>
              </a:pPr>
              <a:r>
                <a:rPr lang="zh-CN" altLang="en-US" sz="2400" b="0" i="0">
                  <a:solidFill>
                    <a:schemeClr val="tx1"/>
                  </a:solidFill>
                  <a:latin typeface="+mn-lt"/>
                  <a:ea typeface="+mn-ea"/>
                </a:rPr>
                <a:t>  二月</a:t>
              </a:r>
              <a:endParaRPr lang="zh-CN" altLang="en-US" sz="2400" b="0" i="0">
                <a:solidFill>
                  <a:schemeClr val="tx1"/>
                </a:solidFill>
                <a:latin typeface="+mn-lt"/>
                <a:ea typeface="+mn-ea"/>
              </a:endParaRPr>
            </a:p>
            <a:p>
              <a:pPr marL="0" algn="l">
                <a:lnSpc>
                  <a:spcPts val="3700"/>
                </a:lnSpc>
              </a:pPr>
              <a:r>
                <a:rPr lang="zh-CN" altLang="en-US" sz="2400" b="0" i="0">
                  <a:solidFill>
                    <a:schemeClr val="tx1"/>
                  </a:solidFill>
                  <a:latin typeface="+mn-lt"/>
                  <a:ea typeface="+mn-ea"/>
                </a:rPr>
                <a:t>  三月</a:t>
              </a:r>
              <a:endParaRPr lang="zh-CN" altLang="en-US" sz="2400" b="0" i="0">
                <a:solidFill>
                  <a:schemeClr val="tx1"/>
                </a:solidFill>
                <a:latin typeface="+mn-lt"/>
                <a:ea typeface="+mn-ea"/>
              </a:endParaRPr>
            </a:p>
            <a:p>
              <a:pPr marL="0" algn="l">
                <a:lnSpc>
                  <a:spcPts val="3700"/>
                </a:lnSpc>
              </a:pPr>
              <a:r>
                <a:rPr lang="zh-CN" altLang="en-US" sz="2400" b="0" i="0">
                  <a:solidFill>
                    <a:schemeClr val="tx1"/>
                  </a:solidFill>
                  <a:latin typeface="+mn-lt"/>
                  <a:ea typeface="+mn-ea"/>
                </a:rPr>
                <a:t>  四月</a:t>
              </a:r>
              <a:endParaRPr lang="zh-CN" altLang="en-US" sz="2400" b="0" i="0">
                <a:solidFill>
                  <a:schemeClr val="tx1"/>
                </a:solidFill>
                <a:latin typeface="+mn-lt"/>
                <a:ea typeface="+mn-ea"/>
              </a:endParaRPr>
            </a:p>
            <a:p>
              <a:pPr marL="0" algn="l">
                <a:lnSpc>
                  <a:spcPts val="3700"/>
                </a:lnSpc>
              </a:pPr>
              <a:r>
                <a:rPr lang="zh-CN" altLang="en-US" sz="2400" b="0" i="0">
                  <a:solidFill>
                    <a:schemeClr val="tx1"/>
                  </a:solidFill>
                  <a:latin typeface="+mn-lt"/>
                  <a:ea typeface="+mn-ea"/>
                </a:rPr>
                <a:t>  五月</a:t>
              </a:r>
              <a:endParaRPr lang="zh-CN" altLang="en-US" sz="2400" b="0" i="0">
                <a:solidFill>
                  <a:schemeClr val="tx1"/>
                </a:solidFill>
                <a:latin typeface="+mn-lt"/>
                <a:ea typeface="+mn-ea"/>
              </a:endParaRPr>
            </a:p>
            <a:p>
              <a:pPr marL="0" algn="l">
                <a:lnSpc>
                  <a:spcPts val="3700"/>
                </a:lnSpc>
              </a:pPr>
              <a:r>
                <a:rPr lang="zh-CN" altLang="en-US" sz="2400" b="0" i="0">
                  <a:solidFill>
                    <a:schemeClr val="tx1"/>
                  </a:solidFill>
                  <a:latin typeface="+mn-lt"/>
                  <a:ea typeface="+mn-ea"/>
                </a:rPr>
                <a:t>  六月</a:t>
              </a:r>
              <a:endParaRPr lang="zh-CN" altLang="en-US" sz="2400" b="0" i="0">
                <a:solidFill>
                  <a:schemeClr val="tx1"/>
                </a:solidFill>
                <a:latin typeface="+mn-lt"/>
                <a:ea typeface="+mn-ea"/>
              </a:endParaRPr>
            </a:p>
            <a:p>
              <a:pPr marL="0" algn="l">
                <a:lnSpc>
                  <a:spcPts val="3700"/>
                </a:lnSpc>
              </a:pPr>
              <a:r>
                <a:rPr lang="zh-CN" altLang="en-US" sz="2400" b="0" i="0">
                  <a:solidFill>
                    <a:schemeClr val="tx1"/>
                  </a:solidFill>
                  <a:latin typeface="+mn-lt"/>
                  <a:ea typeface="+mn-ea"/>
                </a:rPr>
                <a:t>  七月</a:t>
              </a:r>
              <a:endParaRPr lang="zh-CN" altLang="en-US" sz="2400" b="0" i="0">
                <a:solidFill>
                  <a:schemeClr val="tx1"/>
                </a:solidFill>
                <a:latin typeface="+mn-lt"/>
                <a:ea typeface="+mn-ea"/>
              </a:endParaRPr>
            </a:p>
            <a:p>
              <a:pPr marL="0" algn="l">
                <a:lnSpc>
                  <a:spcPts val="3700"/>
                </a:lnSpc>
              </a:pPr>
              <a:r>
                <a:rPr lang="zh-CN" altLang="en-US" sz="2400" b="0" i="0">
                  <a:solidFill>
                    <a:schemeClr val="tx1"/>
                  </a:solidFill>
                  <a:latin typeface="+mn-lt"/>
                  <a:ea typeface="+mn-ea"/>
                </a:rPr>
                <a:t>  八月</a:t>
              </a:r>
              <a:endParaRPr lang="zh-CN" altLang="en-US" sz="2400" b="0" i="0">
                <a:solidFill>
                  <a:schemeClr val="tx1"/>
                </a:solidFill>
                <a:latin typeface="+mn-lt"/>
                <a:ea typeface="+mn-ea"/>
              </a:endParaRPr>
            </a:p>
            <a:p>
              <a:pPr marL="0" algn="l">
                <a:lnSpc>
                  <a:spcPts val="3700"/>
                </a:lnSpc>
              </a:pPr>
              <a:r>
                <a:rPr lang="zh-CN" altLang="en-US" sz="2400" b="0" i="0">
                  <a:solidFill>
                    <a:schemeClr val="tx1"/>
                  </a:solidFill>
                  <a:latin typeface="+mn-lt"/>
                  <a:ea typeface="+mn-ea"/>
                </a:rPr>
                <a:t>  九月</a:t>
              </a:r>
              <a:endParaRPr lang="zh-CN" altLang="en-US" sz="2400" b="0" i="0">
                <a:solidFill>
                  <a:schemeClr val="tx1"/>
                </a:solidFill>
                <a:latin typeface="+mn-lt"/>
                <a:ea typeface="+mn-ea"/>
              </a:endParaRPr>
            </a:p>
          </p:txBody>
        </p:sp>
      </p:grpSp>
      <p:sp>
        <p:nvSpPr>
          <p:cNvPr id="49" name="文本1"/>
          <p:cNvSpPr txBox="1"/>
          <p:nvPr>
            <p:custDataLst>
              <p:tags r:id="rId12"/>
            </p:custDataLst>
          </p:nvPr>
        </p:nvSpPr>
        <p:spPr>
          <a:xfrm>
            <a:off x="3365500" y="1615205"/>
            <a:ext cx="2549525" cy="4598035"/>
          </a:xfrm>
          <a:prstGeom prst="rect">
            <a:avLst/>
          </a:prstGeom>
          <a:noFill/>
        </p:spPr>
        <p:txBody>
          <a:bodyPr wrap="square" anchor="t">
            <a:normAutofit/>
          </a:bodyPr>
          <a:lstStyle/>
          <a:p>
            <a:pPr marL="0" algn="l">
              <a:lnSpc>
                <a:spcPts val="3700"/>
              </a:lnSpc>
            </a:pPr>
            <a:r>
              <a:rPr lang="zh-CN" altLang="en-US" sz="2400" b="0" i="0">
                <a:solidFill>
                  <a:schemeClr val="tx1"/>
                </a:solidFill>
                <a:latin typeface="+mn-lt"/>
                <a:ea typeface="+mn-ea"/>
              </a:rPr>
              <a:t>January</a:t>
            </a:r>
            <a:endParaRPr lang="zh-CN" altLang="en-US" sz="2400" b="0" i="0">
              <a:solidFill>
                <a:schemeClr val="tx1"/>
              </a:solidFill>
              <a:latin typeface="+mn-lt"/>
              <a:ea typeface="+mn-ea"/>
            </a:endParaRPr>
          </a:p>
          <a:p>
            <a:pPr marL="0" algn="l">
              <a:lnSpc>
                <a:spcPts val="3700"/>
              </a:lnSpc>
            </a:pPr>
            <a:r>
              <a:rPr lang="zh-CN" altLang="en-US" sz="2400" b="0" i="0">
                <a:solidFill>
                  <a:schemeClr val="tx1"/>
                </a:solidFill>
                <a:latin typeface="+mn-lt"/>
                <a:ea typeface="+mn-ea"/>
              </a:rPr>
              <a:t>February</a:t>
            </a:r>
            <a:endParaRPr lang="zh-CN" altLang="en-US" sz="2400" b="0" i="0">
              <a:solidFill>
                <a:schemeClr val="tx1"/>
              </a:solidFill>
              <a:latin typeface="+mn-lt"/>
              <a:ea typeface="+mn-ea"/>
            </a:endParaRPr>
          </a:p>
          <a:p>
            <a:pPr marL="0" algn="l">
              <a:lnSpc>
                <a:spcPts val="3700"/>
              </a:lnSpc>
            </a:pPr>
            <a:r>
              <a:rPr lang="zh-CN" altLang="en-US" sz="2400" b="0" i="0">
                <a:solidFill>
                  <a:schemeClr val="tx1"/>
                </a:solidFill>
                <a:latin typeface="+mn-lt"/>
                <a:ea typeface="+mn-ea"/>
              </a:rPr>
              <a:t>March</a:t>
            </a:r>
            <a:endParaRPr lang="zh-CN" altLang="en-US" sz="2400" b="0" i="0">
              <a:solidFill>
                <a:schemeClr val="tx1"/>
              </a:solidFill>
              <a:latin typeface="+mn-lt"/>
              <a:ea typeface="+mn-ea"/>
            </a:endParaRPr>
          </a:p>
          <a:p>
            <a:pPr marL="0" algn="l">
              <a:lnSpc>
                <a:spcPts val="3700"/>
              </a:lnSpc>
            </a:pPr>
            <a:r>
              <a:rPr lang="zh-CN" altLang="en-US" sz="2400" b="0" i="0">
                <a:solidFill>
                  <a:schemeClr val="tx1"/>
                </a:solidFill>
                <a:latin typeface="+mn-lt"/>
                <a:ea typeface="+mn-ea"/>
              </a:rPr>
              <a:t>April</a:t>
            </a:r>
            <a:endParaRPr lang="zh-CN" altLang="en-US" sz="2400" b="0" i="0">
              <a:solidFill>
                <a:schemeClr val="tx1"/>
              </a:solidFill>
              <a:latin typeface="+mn-lt"/>
              <a:ea typeface="+mn-ea"/>
            </a:endParaRPr>
          </a:p>
          <a:p>
            <a:pPr marL="0" algn="l">
              <a:lnSpc>
                <a:spcPts val="3700"/>
              </a:lnSpc>
            </a:pPr>
            <a:r>
              <a:rPr lang="zh-CN" altLang="en-US" sz="2400" b="0" i="0">
                <a:solidFill>
                  <a:schemeClr val="tx1"/>
                </a:solidFill>
                <a:latin typeface="+mn-lt"/>
                <a:ea typeface="+mn-ea"/>
              </a:rPr>
              <a:t>May</a:t>
            </a:r>
            <a:endParaRPr lang="zh-CN" altLang="en-US" sz="2400" b="0" i="0">
              <a:solidFill>
                <a:schemeClr val="tx1"/>
              </a:solidFill>
              <a:latin typeface="+mn-lt"/>
              <a:ea typeface="+mn-ea"/>
            </a:endParaRPr>
          </a:p>
          <a:p>
            <a:pPr marL="0" algn="l">
              <a:lnSpc>
                <a:spcPts val="3700"/>
              </a:lnSpc>
            </a:pPr>
            <a:r>
              <a:rPr lang="zh-CN" altLang="en-US" sz="2400" b="0" i="0">
                <a:solidFill>
                  <a:schemeClr val="tx1"/>
                </a:solidFill>
                <a:latin typeface="+mn-lt"/>
                <a:ea typeface="+mn-ea"/>
              </a:rPr>
              <a:t>June</a:t>
            </a:r>
            <a:endParaRPr lang="zh-CN" altLang="en-US" sz="2400" b="0" i="0">
              <a:solidFill>
                <a:schemeClr val="tx1"/>
              </a:solidFill>
              <a:latin typeface="+mn-lt"/>
              <a:ea typeface="+mn-ea"/>
            </a:endParaRPr>
          </a:p>
          <a:p>
            <a:pPr marL="0" algn="l">
              <a:lnSpc>
                <a:spcPts val="3700"/>
              </a:lnSpc>
            </a:pPr>
            <a:r>
              <a:rPr lang="zh-CN" altLang="en-US" sz="2400" b="0" i="0">
                <a:solidFill>
                  <a:schemeClr val="tx1"/>
                </a:solidFill>
                <a:latin typeface="+mn-lt"/>
                <a:ea typeface="+mn-ea"/>
              </a:rPr>
              <a:t>July</a:t>
            </a:r>
            <a:endParaRPr lang="zh-CN" altLang="en-US" sz="2400" b="0" i="0">
              <a:solidFill>
                <a:schemeClr val="tx1"/>
              </a:solidFill>
              <a:latin typeface="+mn-lt"/>
              <a:ea typeface="+mn-ea"/>
            </a:endParaRPr>
          </a:p>
          <a:p>
            <a:pPr marL="0" algn="l">
              <a:lnSpc>
                <a:spcPts val="3700"/>
              </a:lnSpc>
            </a:pPr>
            <a:r>
              <a:rPr lang="zh-CN" altLang="en-US" sz="2400" b="0" i="0">
                <a:solidFill>
                  <a:schemeClr val="tx1"/>
                </a:solidFill>
                <a:latin typeface="+mn-lt"/>
                <a:ea typeface="+mn-ea"/>
              </a:rPr>
              <a:t>August</a:t>
            </a:r>
            <a:endParaRPr lang="zh-CN" altLang="en-US" sz="2400" b="0" i="0">
              <a:solidFill>
                <a:schemeClr val="tx1"/>
              </a:solidFill>
              <a:latin typeface="+mn-lt"/>
              <a:ea typeface="+mn-ea"/>
            </a:endParaRPr>
          </a:p>
          <a:p>
            <a:pPr marL="0" algn="l">
              <a:lnSpc>
                <a:spcPts val="3700"/>
              </a:lnSpc>
            </a:pPr>
            <a:r>
              <a:rPr lang="zh-CN" altLang="en-US" sz="2400" b="0" i="0">
                <a:solidFill>
                  <a:schemeClr val="tx1"/>
                </a:solidFill>
                <a:latin typeface="+mn-lt"/>
                <a:ea typeface="+mn-ea"/>
              </a:rPr>
              <a:t>September</a:t>
            </a:r>
            <a:endParaRPr lang="zh-CN" altLang="en-US" sz="2400" b="0" i="0">
              <a:solidFill>
                <a:schemeClr val="tx1"/>
              </a:solidFill>
              <a:latin typeface="+mn-lt"/>
              <a:ea typeface="+mn-ea"/>
            </a:endParaRPr>
          </a:p>
        </p:txBody>
      </p:sp>
      <p:sp>
        <p:nvSpPr>
          <p:cNvPr id="50" name="文本2"/>
          <p:cNvSpPr txBox="1"/>
          <p:nvPr>
            <p:custDataLst>
              <p:tags r:id="rId13"/>
            </p:custDataLst>
          </p:nvPr>
        </p:nvSpPr>
        <p:spPr>
          <a:xfrm>
            <a:off x="6799580" y="1615205"/>
            <a:ext cx="1367790" cy="1720215"/>
          </a:xfrm>
          <a:prstGeom prst="rect">
            <a:avLst/>
          </a:prstGeom>
          <a:noFill/>
        </p:spPr>
        <p:txBody>
          <a:bodyPr wrap="square" anchor="t">
            <a:normAutofit/>
          </a:bodyPr>
          <a:lstStyle/>
          <a:p>
            <a:pPr marL="0" algn="l">
              <a:lnSpc>
                <a:spcPts val="3700"/>
              </a:lnSpc>
            </a:pPr>
            <a:r>
              <a:rPr lang="zh-CN" altLang="en-US" sz="2400" b="0" i="0">
                <a:solidFill>
                  <a:schemeClr val="tx1"/>
                </a:solidFill>
                <a:latin typeface="+mn-lt"/>
                <a:ea typeface="+mn-ea"/>
              </a:rPr>
              <a:t>十月</a:t>
            </a:r>
            <a:endParaRPr lang="zh-CN" altLang="en-US" sz="2400" b="0" i="0">
              <a:solidFill>
                <a:schemeClr val="tx1"/>
              </a:solidFill>
              <a:latin typeface="+mn-lt"/>
              <a:ea typeface="+mn-ea"/>
            </a:endParaRPr>
          </a:p>
          <a:p>
            <a:pPr marL="0" algn="l">
              <a:lnSpc>
                <a:spcPts val="3700"/>
              </a:lnSpc>
            </a:pPr>
            <a:r>
              <a:rPr lang="zh-CN" altLang="en-US" sz="2400" b="0" i="0">
                <a:solidFill>
                  <a:schemeClr val="tx1"/>
                </a:solidFill>
                <a:latin typeface="+mn-lt"/>
                <a:ea typeface="+mn-ea"/>
              </a:rPr>
              <a:t>十一月</a:t>
            </a:r>
            <a:endParaRPr lang="zh-CN" altLang="en-US" sz="2400" b="0" i="0">
              <a:solidFill>
                <a:schemeClr val="tx1"/>
              </a:solidFill>
              <a:latin typeface="+mn-lt"/>
              <a:ea typeface="+mn-ea"/>
            </a:endParaRPr>
          </a:p>
          <a:p>
            <a:pPr marL="0" algn="l">
              <a:lnSpc>
                <a:spcPts val="3700"/>
              </a:lnSpc>
            </a:pPr>
            <a:r>
              <a:rPr lang="zh-CN" altLang="en-US" sz="2400" b="0" i="0">
                <a:solidFill>
                  <a:schemeClr val="tx1"/>
                </a:solidFill>
                <a:latin typeface="+mn-lt"/>
                <a:ea typeface="+mn-ea"/>
              </a:rPr>
              <a:t>十二月</a:t>
            </a:r>
            <a:endParaRPr lang="zh-CN" altLang="en-US" sz="2400" b="0" i="0">
              <a:solidFill>
                <a:schemeClr val="tx1"/>
              </a:solidFill>
              <a:latin typeface="+mn-lt"/>
              <a:ea typeface="+mn-ea"/>
            </a:endParaRPr>
          </a:p>
        </p:txBody>
      </p:sp>
      <p:sp>
        <p:nvSpPr>
          <p:cNvPr id="51" name="文本3"/>
          <p:cNvSpPr txBox="1"/>
          <p:nvPr>
            <p:custDataLst>
              <p:tags r:id="rId14"/>
            </p:custDataLst>
          </p:nvPr>
        </p:nvSpPr>
        <p:spPr>
          <a:xfrm>
            <a:off x="8076936" y="1651732"/>
            <a:ext cx="5414010" cy="1720215"/>
          </a:xfrm>
          <a:prstGeom prst="rect">
            <a:avLst/>
          </a:prstGeom>
          <a:noFill/>
        </p:spPr>
        <p:txBody>
          <a:bodyPr wrap="square" anchor="t">
            <a:normAutofit/>
          </a:bodyPr>
          <a:lstStyle/>
          <a:p>
            <a:pPr marL="0" algn="l">
              <a:lnSpc>
                <a:spcPts val="3700"/>
              </a:lnSpc>
            </a:pPr>
            <a:r>
              <a:rPr lang="zh-CN" altLang="en-US" sz="2400" b="0" i="0">
                <a:solidFill>
                  <a:schemeClr val="tx1"/>
                </a:solidFill>
                <a:latin typeface="+mn-lt"/>
                <a:ea typeface="+mn-ea"/>
              </a:rPr>
              <a:t>October</a:t>
            </a:r>
            <a:endParaRPr lang="zh-CN" altLang="en-US" sz="2400" b="0" i="0">
              <a:solidFill>
                <a:schemeClr val="tx1"/>
              </a:solidFill>
              <a:latin typeface="+mn-lt"/>
              <a:ea typeface="+mn-ea"/>
            </a:endParaRPr>
          </a:p>
          <a:p>
            <a:pPr marL="0" algn="l">
              <a:lnSpc>
                <a:spcPts val="3700"/>
              </a:lnSpc>
            </a:pPr>
            <a:r>
              <a:rPr lang="zh-CN" altLang="en-US" sz="2400" b="0" i="0">
                <a:solidFill>
                  <a:schemeClr val="tx1"/>
                </a:solidFill>
                <a:latin typeface="+mn-lt"/>
                <a:ea typeface="+mn-ea"/>
              </a:rPr>
              <a:t>November</a:t>
            </a:r>
            <a:endParaRPr lang="zh-CN" altLang="en-US" sz="2400" b="0" i="0">
              <a:solidFill>
                <a:schemeClr val="tx1"/>
              </a:solidFill>
              <a:latin typeface="+mn-lt"/>
              <a:ea typeface="+mn-ea"/>
            </a:endParaRPr>
          </a:p>
          <a:p>
            <a:pPr marL="0" algn="l">
              <a:lnSpc>
                <a:spcPts val="3700"/>
              </a:lnSpc>
            </a:pPr>
            <a:r>
              <a:rPr lang="zh-CN" altLang="en-US" sz="2400" b="0" i="0">
                <a:solidFill>
                  <a:schemeClr val="tx1"/>
                </a:solidFill>
                <a:latin typeface="+mn-lt"/>
                <a:ea typeface="+mn-ea"/>
              </a:rPr>
              <a:t>December</a:t>
            </a:r>
            <a:endParaRPr lang="zh-CN" altLang="en-US" sz="2400" b="0" i="0">
              <a:solidFill>
                <a:schemeClr val="tx1"/>
              </a:solidFill>
              <a:latin typeface="+mn-lt"/>
              <a:ea typeface="+mn-ea"/>
            </a:endParaRPr>
          </a:p>
        </p:txBody>
      </p:sp>
      <p:grpSp>
        <p:nvGrpSpPr>
          <p:cNvPr id="52" name="组合5"/>
          <p:cNvGrpSpPr/>
          <p:nvPr/>
        </p:nvGrpSpPr>
        <p:grpSpPr>
          <a:xfrm>
            <a:off x="5335270" y="3382645"/>
            <a:ext cx="5069205" cy="2485390"/>
            <a:chOff x="0" y="0"/>
            <a:chExt cx="5069000" cy="2323465"/>
          </a:xfrm>
        </p:grpSpPr>
        <p:sp>
          <p:nvSpPr>
            <p:cNvPr id="53" name="形状40"/>
            <p:cNvSpPr txBox="1"/>
            <p:nvPr/>
          </p:nvSpPr>
          <p:spPr>
            <a:xfrm>
              <a:off x="0" y="0"/>
              <a:ext cx="5045710" cy="2323465"/>
            </a:xfrm>
            <a:prstGeom prst="rect">
              <a:avLst/>
            </a:prstGeom>
            <a:solidFill>
              <a:srgbClr val="FFFFFF">
                <a:alpha val="0"/>
              </a:srgbClr>
            </a:solidFill>
            <a:ln w="25400">
              <a:solidFill>
                <a:schemeClr val="accent1">
                  <a:alpha val="100000"/>
                </a:schemeClr>
              </a:solidFill>
              <a:prstDash val="solid"/>
            </a:ln>
          </p:spPr>
          <p:txBody>
            <a:bodyPr anchor="ctr"/>
            <a:lstStyle/>
            <a:p>
              <a:pPr marL="0" algn="ctr"/>
              <a:endParaRPr>
                <a:solidFill>
                  <a:schemeClr val="tx1"/>
                </a:solidFill>
                <a:latin typeface="+mn-lt"/>
                <a:ea typeface="+mn-ea"/>
              </a:endParaRPr>
            </a:p>
          </p:txBody>
        </p:sp>
        <p:sp>
          <p:nvSpPr>
            <p:cNvPr id="54" name="形状41"/>
            <p:cNvSpPr txBox="1"/>
            <p:nvPr/>
          </p:nvSpPr>
          <p:spPr>
            <a:xfrm rot="10800000" flipH="1">
              <a:off x="163996" y="126623"/>
              <a:ext cx="4800611" cy="2069605"/>
            </a:xfrm>
            <a:prstGeom prst="round1Rect">
              <a:avLst/>
            </a:prstGeom>
            <a:solidFill>
              <a:schemeClr val="accent2">
                <a:alpha val="100000"/>
              </a:schemeClr>
            </a:solidFill>
            <a:ln w="9525">
              <a:solidFill>
                <a:srgbClr val="FFFFFF">
                  <a:alpha val="0"/>
                </a:srgbClr>
              </a:solidFill>
            </a:ln>
          </p:spPr>
          <p:txBody>
            <a:bodyPr anchor="ctr"/>
            <a:lstStyle/>
            <a:p>
              <a:pPr marL="0" algn="ctr"/>
              <a:endParaRPr>
                <a:solidFill>
                  <a:schemeClr val="tx1"/>
                </a:solidFill>
                <a:latin typeface="+mn-lt"/>
                <a:ea typeface="+mn-ea"/>
              </a:endParaRPr>
            </a:p>
          </p:txBody>
        </p:sp>
        <p:sp>
          <p:nvSpPr>
            <p:cNvPr id="55" name="形状42"/>
            <p:cNvSpPr txBox="1"/>
            <p:nvPr/>
          </p:nvSpPr>
          <p:spPr>
            <a:xfrm>
              <a:off x="257026" y="276603"/>
              <a:ext cx="208126" cy="214521"/>
            </a:xfrm>
            <a:prstGeom prst="ellipse">
              <a:avLst/>
            </a:prstGeom>
            <a:solidFill>
              <a:schemeClr val="accent3">
                <a:alpha val="100000"/>
              </a:schemeClr>
            </a:solidFill>
            <a:ln w="9525">
              <a:solidFill>
                <a:srgbClr val="FFFFFF">
                  <a:alpha val="0"/>
                </a:srgbClr>
              </a:solidFill>
            </a:ln>
          </p:spPr>
          <p:txBody>
            <a:bodyPr anchor="ctr"/>
            <a:lstStyle/>
            <a:p>
              <a:pPr marL="0" algn="ctr"/>
              <a:endParaRPr>
                <a:solidFill>
                  <a:schemeClr val="tx1"/>
                </a:solidFill>
                <a:latin typeface="+mn-lt"/>
                <a:ea typeface="+mn-ea"/>
              </a:endParaRPr>
            </a:p>
          </p:txBody>
        </p:sp>
        <p:sp>
          <p:nvSpPr>
            <p:cNvPr id="56" name="文本7"/>
            <p:cNvSpPr txBox="1"/>
            <p:nvPr>
              <p:custDataLst>
                <p:tags r:id="rId15"/>
              </p:custDataLst>
            </p:nvPr>
          </p:nvSpPr>
          <p:spPr>
            <a:xfrm>
              <a:off x="476251" y="28534"/>
              <a:ext cx="4592749" cy="798412"/>
            </a:xfrm>
            <a:prstGeom prst="rect">
              <a:avLst/>
            </a:prstGeom>
            <a:noFill/>
          </p:spPr>
          <p:txBody>
            <a:bodyPr wrap="square" anchor="t">
              <a:normAutofit/>
            </a:bodyPr>
            <a:lstStyle/>
            <a:p>
              <a:pPr marL="0" algn="l">
                <a:lnSpc>
                  <a:spcPts val="4000"/>
                </a:lnSpc>
              </a:pPr>
              <a:r>
                <a:rPr lang="zh-CN" altLang="en-US" sz="2800" b="0" i="0">
                  <a:solidFill>
                    <a:schemeClr val="tx1"/>
                  </a:solidFill>
                  <a:latin typeface="+mn-lt"/>
                  <a:ea typeface="+mn-ea"/>
                </a:rPr>
                <a:t>2008年7月15日</a:t>
              </a:r>
              <a:endParaRPr lang="zh-CN" altLang="en-US" sz="2800" b="0" i="0">
                <a:solidFill>
                  <a:schemeClr val="tx1"/>
                </a:solidFill>
                <a:latin typeface="+mn-lt"/>
                <a:ea typeface="+mn-ea"/>
              </a:endParaRPr>
            </a:p>
          </p:txBody>
        </p:sp>
      </p:grpSp>
      <p:sp>
        <p:nvSpPr>
          <p:cNvPr id="57" name="文本4"/>
          <p:cNvSpPr txBox="1"/>
          <p:nvPr>
            <p:custDataLst>
              <p:tags r:id="rId16"/>
            </p:custDataLst>
          </p:nvPr>
        </p:nvSpPr>
        <p:spPr>
          <a:xfrm>
            <a:off x="5579110" y="3965575"/>
            <a:ext cx="4918075" cy="2559050"/>
          </a:xfrm>
          <a:prstGeom prst="rect">
            <a:avLst/>
          </a:prstGeom>
          <a:noFill/>
        </p:spPr>
        <p:txBody>
          <a:bodyPr anchor="t"/>
          <a:lstStyle/>
          <a:p>
            <a:pPr marL="0" algn="l">
              <a:lnSpc>
                <a:spcPts val="3300"/>
              </a:lnSpc>
            </a:pPr>
            <a:r>
              <a:rPr lang="zh-CN" altLang="en-US" sz="2800" b="1" i="0">
                <a:solidFill>
                  <a:schemeClr val="bg1"/>
                </a:solidFill>
                <a:latin typeface="+mn-lt"/>
                <a:ea typeface="+mn-ea"/>
              </a:rPr>
              <a:t>the fifteenth of July,</a:t>
            </a:r>
            <a:endParaRPr lang="zh-CN" altLang="en-US" sz="2800" b="1" i="0">
              <a:solidFill>
                <a:schemeClr val="bg1"/>
              </a:solidFill>
              <a:latin typeface="+mn-lt"/>
              <a:ea typeface="+mn-ea"/>
            </a:endParaRPr>
          </a:p>
          <a:p>
            <a:pPr marL="0" algn="l">
              <a:lnSpc>
                <a:spcPts val="3300"/>
              </a:lnSpc>
            </a:pPr>
            <a:r>
              <a:rPr lang="zh-CN" altLang="en-US" sz="2800" b="1" i="0">
                <a:solidFill>
                  <a:schemeClr val="bg1"/>
                </a:solidFill>
                <a:latin typeface="+mn-lt"/>
                <a:ea typeface="+mn-ea"/>
              </a:rPr>
              <a:t>two thousand and eight /</a:t>
            </a:r>
            <a:endParaRPr lang="zh-CN" altLang="en-US" sz="2800" b="1" i="0">
              <a:solidFill>
                <a:schemeClr val="bg1"/>
              </a:solidFill>
              <a:latin typeface="+mn-lt"/>
              <a:ea typeface="+mn-ea"/>
            </a:endParaRPr>
          </a:p>
          <a:p>
            <a:pPr marL="0" algn="l">
              <a:lnSpc>
                <a:spcPts val="3300"/>
              </a:lnSpc>
            </a:pPr>
            <a:r>
              <a:rPr lang="zh-CN" altLang="en-US" sz="2800" b="1" i="0">
                <a:solidFill>
                  <a:schemeClr val="bg1"/>
                </a:solidFill>
                <a:latin typeface="+mn-lt"/>
                <a:ea typeface="+mn-ea"/>
              </a:rPr>
              <a:t>July fifteen, two thousand and eight</a:t>
            </a:r>
            <a:endParaRPr lang="zh-CN" altLang="en-US" sz="2800" b="1" i="0">
              <a:solidFill>
                <a:schemeClr val="bg1"/>
              </a:solidFill>
              <a:latin typeface="+mn-lt"/>
              <a:ea typeface="+mn-ea"/>
            </a:endParaRPr>
          </a:p>
          <a:p>
            <a:pPr marL="0" algn="l"/>
            <a:endParaRPr lang="zh-CN" altLang="en-US" sz="2800" b="0" i="0">
              <a:solidFill>
                <a:schemeClr val="tx1"/>
              </a:solidFill>
              <a:latin typeface="+mn-lt"/>
              <a:ea typeface="+mn-ea"/>
            </a:endParaRPr>
          </a:p>
          <a:p>
            <a:pPr marL="0" algn="l"/>
            <a:endParaRPr lang="zh-CN" altLang="en-US" sz="2800" b="0" i="0">
              <a:solidFill>
                <a:schemeClr val="tx1"/>
              </a:solidFill>
              <a:latin typeface="+mn-lt"/>
              <a:ea typeface="+mn-ea"/>
            </a:endParaRPr>
          </a:p>
        </p:txBody>
      </p:sp>
    </p:spTree>
    <p:custDataLst>
      <p:tags r:id="rId17"/>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9"/>
                                        </p:tgtEl>
                                        <p:attrNameLst>
                                          <p:attrName>style.visibility</p:attrName>
                                        </p:attrNameLst>
                                      </p:cBhvr>
                                      <p:to>
                                        <p:strVal val="visible"/>
                                      </p:to>
                                    </p:set>
                                    <p:animEffect transition="in" filter="fade">
                                      <p:cBhvr>
                                        <p:cTn id="7" dur="1"/>
                                        <p:tgtEl>
                                          <p:spTgt spid="4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1"/>
                                        </p:tgtEl>
                                        <p:attrNameLst>
                                          <p:attrName>style.visibility</p:attrName>
                                        </p:attrNameLst>
                                      </p:cBhvr>
                                      <p:to>
                                        <p:strVal val="visible"/>
                                      </p:to>
                                    </p:set>
                                    <p:animEffect transition="in" filter="fade">
                                      <p:cBhvr>
                                        <p:cTn id="12" dur="1"/>
                                        <p:tgtEl>
                                          <p:spTgt spid="51"/>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52"/>
                                        </p:tgtEl>
                                        <p:attrNameLst>
                                          <p:attrName>style.visibility</p:attrName>
                                        </p:attrNameLst>
                                      </p:cBhvr>
                                      <p:to>
                                        <p:strVal val="visible"/>
                                      </p:to>
                                    </p:set>
                                    <p:animEffect transition="in" filter="fade">
                                      <p:cBhvr>
                                        <p:cTn id="17" dur="1"/>
                                        <p:tgtEl>
                                          <p:spTgt spid="52"/>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57"/>
                                        </p:tgtEl>
                                        <p:attrNameLst>
                                          <p:attrName>style.visibility</p:attrName>
                                        </p:attrNameLst>
                                      </p:cBhvr>
                                      <p:to>
                                        <p:strVal val="visible"/>
                                      </p:to>
                                    </p:set>
                                    <p:animEffect transition="in" filter="fade">
                                      <p:cBhvr>
                                        <p:cTn id="22" dur="1"/>
                                        <p:tgtEl>
                                          <p:spTgt spid="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animBg="1"/>
      <p:bldP spid="51" grpId="0" animBg="1"/>
      <p:bldP spid="52" grpId="0" bldLvl="0" animBg="1"/>
      <p:bldP spid="57"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5" name="组合1"/>
          <p:cNvGrpSpPr/>
          <p:nvPr/>
        </p:nvGrpSpPr>
        <p:grpSpPr>
          <a:xfrm>
            <a:off x="12393802" y="328811"/>
            <a:ext cx="720000" cy="6200379"/>
            <a:chOff x="201802" y="328811"/>
            <a:chExt cx="720000" cy="6200379"/>
          </a:xfrm>
        </p:grpSpPr>
        <p:sp>
          <p:nvSpPr>
            <p:cNvPr id="77" name="形状26"/>
            <p:cNvSpPr txBox="1"/>
            <p:nvPr/>
          </p:nvSpPr>
          <p:spPr>
            <a:xfrm>
              <a:off x="201802" y="328811"/>
              <a:ext cx="720000" cy="540000"/>
            </a:xfrm>
            <a:prstGeom prst="rect">
              <a:avLst/>
            </a:prstGeom>
            <a:solidFill>
              <a:srgbClr val="272727">
                <a:alpha val="100000"/>
              </a:srgbClr>
            </a:solidFill>
            <a:ln w="9525">
              <a:solidFill>
                <a:srgbClr val="FFFFFF">
                  <a:alpha val="0"/>
                </a:srgbClr>
              </a:solidFill>
            </a:ln>
          </p:spPr>
          <p:txBody>
            <a:bodyPr anchor="ctr"/>
            <a:lstStyle/>
            <a:p>
              <a:pPr marL="0" algn="ctr"/>
              <a:endParaRPr>
                <a:solidFill>
                  <a:schemeClr val="bg1"/>
                </a:solidFill>
                <a:latin typeface="+mn-lt"/>
                <a:ea typeface="+mn-ea"/>
              </a:endParaRPr>
            </a:p>
          </p:txBody>
        </p:sp>
        <p:sp>
          <p:nvSpPr>
            <p:cNvPr id="78" name="形状27"/>
            <p:cNvSpPr txBox="1"/>
            <p:nvPr/>
          </p:nvSpPr>
          <p:spPr>
            <a:xfrm>
              <a:off x="230116" y="929177"/>
              <a:ext cx="663626" cy="208712"/>
            </a:xfrm>
            <a:custGeom>
              <a:avLst/>
              <a:gdLst/>
              <a:ahLst/>
              <a:cxnLst/>
              <a:rect l="l" t="t" r="r" b="b"/>
              <a:pathLst>
                <a:path w="663626" h="208712">
                  <a:moveTo>
                    <a:pt x="568300" y="78396"/>
                  </a:moveTo>
                  <a:lnTo>
                    <a:pt x="568300" y="120258"/>
                  </a:lnTo>
                  <a:lnTo>
                    <a:pt x="625221" y="120258"/>
                  </a:lnTo>
                  <a:lnTo>
                    <a:pt x="625221" y="78396"/>
                  </a:lnTo>
                  <a:moveTo>
                    <a:pt x="499034" y="78396"/>
                  </a:moveTo>
                  <a:lnTo>
                    <a:pt x="499034" y="120258"/>
                  </a:lnTo>
                  <a:lnTo>
                    <a:pt x="553441" y="120258"/>
                  </a:lnTo>
                  <a:lnTo>
                    <a:pt x="553441" y="78396"/>
                  </a:lnTo>
                  <a:moveTo>
                    <a:pt x="278892" y="56464"/>
                  </a:moveTo>
                  <a:cubicBezTo>
                    <a:pt x="285060" y="71576"/>
                    <a:pt x="292441" y="85758"/>
                    <a:pt x="301038" y="99012"/>
                  </a:cubicBezTo>
                  <a:cubicBezTo>
                    <a:pt x="309634" y="112266"/>
                    <a:pt x="319473" y="124449"/>
                    <a:pt x="330556" y="135560"/>
                  </a:cubicBezTo>
                  <a:cubicBezTo>
                    <a:pt x="341052" y="125049"/>
                    <a:pt x="350349" y="113209"/>
                    <a:pt x="358445" y="100041"/>
                  </a:cubicBezTo>
                  <a:cubicBezTo>
                    <a:pt x="366541" y="86873"/>
                    <a:pt x="373552" y="72347"/>
                    <a:pt x="379476" y="56464"/>
                  </a:cubicBezTo>
                  <a:moveTo>
                    <a:pt x="228143" y="41605"/>
                  </a:moveTo>
                  <a:lnTo>
                    <a:pt x="432740" y="41605"/>
                  </a:lnTo>
                  <a:lnTo>
                    <a:pt x="432740" y="56464"/>
                  </a:lnTo>
                  <a:lnTo>
                    <a:pt x="396621" y="56464"/>
                  </a:lnTo>
                  <a:cubicBezTo>
                    <a:pt x="390006" y="74828"/>
                    <a:pt x="382148" y="91421"/>
                    <a:pt x="373047" y="106242"/>
                  </a:cubicBezTo>
                  <a:cubicBezTo>
                    <a:pt x="363946" y="121063"/>
                    <a:pt x="353516" y="134341"/>
                    <a:pt x="341757" y="146075"/>
                  </a:cubicBezTo>
                  <a:cubicBezTo>
                    <a:pt x="354663" y="157191"/>
                    <a:pt x="368913" y="166792"/>
                    <a:pt x="384505" y="174879"/>
                  </a:cubicBezTo>
                  <a:cubicBezTo>
                    <a:pt x="400098" y="182966"/>
                    <a:pt x="417090" y="189367"/>
                    <a:pt x="435483" y="194081"/>
                  </a:cubicBezTo>
                  <a:cubicBezTo>
                    <a:pt x="433711" y="195796"/>
                    <a:pt x="431883" y="197968"/>
                    <a:pt x="429997" y="200597"/>
                  </a:cubicBezTo>
                  <a:cubicBezTo>
                    <a:pt x="428111" y="203225"/>
                    <a:pt x="426511" y="205626"/>
                    <a:pt x="425196" y="207797"/>
                  </a:cubicBezTo>
                  <a:cubicBezTo>
                    <a:pt x="406456" y="202625"/>
                    <a:pt x="389187" y="195767"/>
                    <a:pt x="373390" y="187223"/>
                  </a:cubicBezTo>
                  <a:cubicBezTo>
                    <a:pt x="357592" y="178680"/>
                    <a:pt x="343238" y="168621"/>
                    <a:pt x="330327" y="157048"/>
                  </a:cubicBezTo>
                  <a:cubicBezTo>
                    <a:pt x="317435" y="168331"/>
                    <a:pt x="303043" y="178227"/>
                    <a:pt x="287150" y="186738"/>
                  </a:cubicBezTo>
                  <a:cubicBezTo>
                    <a:pt x="271258" y="195248"/>
                    <a:pt x="253722" y="202573"/>
                    <a:pt x="234544" y="208712"/>
                  </a:cubicBezTo>
                  <a:cubicBezTo>
                    <a:pt x="233653" y="206845"/>
                    <a:pt x="232291" y="204521"/>
                    <a:pt x="230457" y="201740"/>
                  </a:cubicBezTo>
                  <a:cubicBezTo>
                    <a:pt x="228624" y="198958"/>
                    <a:pt x="226862" y="196634"/>
                    <a:pt x="225171" y="194767"/>
                  </a:cubicBezTo>
                  <a:cubicBezTo>
                    <a:pt x="244226" y="189190"/>
                    <a:pt x="261552" y="182399"/>
                    <a:pt x="277149" y="174393"/>
                  </a:cubicBezTo>
                  <a:cubicBezTo>
                    <a:pt x="292746" y="166387"/>
                    <a:pt x="306815" y="157024"/>
                    <a:pt x="319354" y="146304"/>
                  </a:cubicBezTo>
                  <a:cubicBezTo>
                    <a:pt x="307358" y="133931"/>
                    <a:pt x="296718" y="120215"/>
                    <a:pt x="287436" y="105156"/>
                  </a:cubicBezTo>
                  <a:cubicBezTo>
                    <a:pt x="278154" y="90097"/>
                    <a:pt x="270201" y="73866"/>
                    <a:pt x="263576" y="56464"/>
                  </a:cubicBezTo>
                  <a:lnTo>
                    <a:pt x="228143" y="56464"/>
                  </a:lnTo>
                  <a:moveTo>
                    <a:pt x="521208" y="35190"/>
                  </a:moveTo>
                  <a:cubicBezTo>
                    <a:pt x="517412" y="40348"/>
                    <a:pt x="513345" y="45363"/>
                    <a:pt x="509007" y="50235"/>
                  </a:cubicBezTo>
                  <a:cubicBezTo>
                    <a:pt x="504668" y="55107"/>
                    <a:pt x="500201" y="59779"/>
                    <a:pt x="495605" y="64251"/>
                  </a:cubicBezTo>
                  <a:lnTo>
                    <a:pt x="557784" y="64251"/>
                  </a:lnTo>
                  <a:cubicBezTo>
                    <a:pt x="562175" y="60165"/>
                    <a:pt x="566480" y="55579"/>
                    <a:pt x="570700" y="50493"/>
                  </a:cubicBezTo>
                  <a:cubicBezTo>
                    <a:pt x="574920" y="45406"/>
                    <a:pt x="578768" y="40305"/>
                    <a:pt x="582244" y="35190"/>
                  </a:cubicBezTo>
                  <a:moveTo>
                    <a:pt x="8687" y="18288"/>
                  </a:moveTo>
                  <a:lnTo>
                    <a:pt x="195910" y="18288"/>
                  </a:lnTo>
                  <a:lnTo>
                    <a:pt x="195910" y="32918"/>
                  </a:lnTo>
                  <a:lnTo>
                    <a:pt x="114986" y="32918"/>
                  </a:lnTo>
                  <a:lnTo>
                    <a:pt x="114986" y="95783"/>
                  </a:lnTo>
                  <a:lnTo>
                    <a:pt x="187452" y="95783"/>
                  </a:lnTo>
                  <a:lnTo>
                    <a:pt x="187452" y="110642"/>
                  </a:lnTo>
                  <a:lnTo>
                    <a:pt x="114986" y="110642"/>
                  </a:lnTo>
                  <a:lnTo>
                    <a:pt x="114986" y="184252"/>
                  </a:lnTo>
                  <a:lnTo>
                    <a:pt x="203454" y="184252"/>
                  </a:lnTo>
                  <a:lnTo>
                    <a:pt x="203454" y="199111"/>
                  </a:lnTo>
                  <a:lnTo>
                    <a:pt x="0" y="199111"/>
                  </a:lnTo>
                  <a:lnTo>
                    <a:pt x="0" y="184252"/>
                  </a:lnTo>
                  <a:lnTo>
                    <a:pt x="31547" y="184252"/>
                  </a:lnTo>
                  <a:lnTo>
                    <a:pt x="31547" y="75895"/>
                  </a:lnTo>
                  <a:lnTo>
                    <a:pt x="47092" y="75895"/>
                  </a:lnTo>
                  <a:lnTo>
                    <a:pt x="47092" y="184252"/>
                  </a:lnTo>
                  <a:lnTo>
                    <a:pt x="99213" y="184252"/>
                  </a:lnTo>
                  <a:lnTo>
                    <a:pt x="99213" y="32918"/>
                  </a:lnTo>
                  <a:lnTo>
                    <a:pt x="8687" y="32918"/>
                  </a:lnTo>
                  <a:moveTo>
                    <a:pt x="526237" y="472"/>
                  </a:moveTo>
                  <a:lnTo>
                    <a:pt x="539953" y="5501"/>
                  </a:lnTo>
                  <a:cubicBezTo>
                    <a:pt x="538586" y="8230"/>
                    <a:pt x="537148" y="10887"/>
                    <a:pt x="535638" y="13473"/>
                  </a:cubicBezTo>
                  <a:cubicBezTo>
                    <a:pt x="534129" y="16059"/>
                    <a:pt x="532519" y="18660"/>
                    <a:pt x="530809" y="21274"/>
                  </a:cubicBezTo>
                  <a:lnTo>
                    <a:pt x="592303" y="21274"/>
                  </a:lnTo>
                  <a:lnTo>
                    <a:pt x="595503" y="20360"/>
                  </a:lnTo>
                  <a:lnTo>
                    <a:pt x="605333" y="27662"/>
                  </a:lnTo>
                  <a:cubicBezTo>
                    <a:pt x="601380" y="33796"/>
                    <a:pt x="596884" y="40034"/>
                    <a:pt x="591846" y="46377"/>
                  </a:cubicBezTo>
                  <a:cubicBezTo>
                    <a:pt x="586807" y="52719"/>
                    <a:pt x="581625" y="58678"/>
                    <a:pt x="576301" y="64251"/>
                  </a:cubicBezTo>
                  <a:lnTo>
                    <a:pt x="640309" y="64251"/>
                  </a:lnTo>
                  <a:lnTo>
                    <a:pt x="640309" y="145381"/>
                  </a:lnTo>
                  <a:lnTo>
                    <a:pt x="625221" y="145381"/>
                  </a:lnTo>
                  <a:lnTo>
                    <a:pt x="625221" y="134631"/>
                  </a:lnTo>
                  <a:lnTo>
                    <a:pt x="499034" y="134631"/>
                  </a:lnTo>
                  <a:lnTo>
                    <a:pt x="499034" y="174656"/>
                  </a:lnTo>
                  <a:cubicBezTo>
                    <a:pt x="498729" y="181165"/>
                    <a:pt x="500596" y="185644"/>
                    <a:pt x="504635" y="188093"/>
                  </a:cubicBezTo>
                  <a:cubicBezTo>
                    <a:pt x="508673" y="190542"/>
                    <a:pt x="516712" y="191705"/>
                    <a:pt x="528752" y="191581"/>
                  </a:cubicBezTo>
                  <a:lnTo>
                    <a:pt x="619963" y="191581"/>
                  </a:lnTo>
                  <a:cubicBezTo>
                    <a:pt x="627465" y="191691"/>
                    <a:pt x="633137" y="190759"/>
                    <a:pt x="636981" y="188786"/>
                  </a:cubicBezTo>
                  <a:cubicBezTo>
                    <a:pt x="640825" y="186812"/>
                    <a:pt x="643551" y="183136"/>
                    <a:pt x="645160" y="177757"/>
                  </a:cubicBezTo>
                  <a:cubicBezTo>
                    <a:pt x="646769" y="172378"/>
                    <a:pt x="647971" y="164635"/>
                    <a:pt x="648767" y="154529"/>
                  </a:cubicBezTo>
                  <a:cubicBezTo>
                    <a:pt x="650900" y="155911"/>
                    <a:pt x="653320" y="157093"/>
                    <a:pt x="656025" y="158074"/>
                  </a:cubicBezTo>
                  <a:cubicBezTo>
                    <a:pt x="658730" y="159056"/>
                    <a:pt x="661264" y="159780"/>
                    <a:pt x="663626" y="160247"/>
                  </a:cubicBezTo>
                  <a:cubicBezTo>
                    <a:pt x="662482" y="171891"/>
                    <a:pt x="660605" y="181018"/>
                    <a:pt x="657996" y="187628"/>
                  </a:cubicBezTo>
                  <a:cubicBezTo>
                    <a:pt x="655386" y="194239"/>
                    <a:pt x="651139" y="198893"/>
                    <a:pt x="645253" y="201591"/>
                  </a:cubicBezTo>
                  <a:cubicBezTo>
                    <a:pt x="639368" y="204288"/>
                    <a:pt x="630938" y="205591"/>
                    <a:pt x="619963" y="205497"/>
                  </a:cubicBezTo>
                  <a:lnTo>
                    <a:pt x="530124" y="205497"/>
                  </a:lnTo>
                  <a:cubicBezTo>
                    <a:pt x="513017" y="205774"/>
                    <a:pt x="501053" y="203738"/>
                    <a:pt x="494233" y="199389"/>
                  </a:cubicBezTo>
                  <a:cubicBezTo>
                    <a:pt x="487413" y="195041"/>
                    <a:pt x="484137" y="186720"/>
                    <a:pt x="484404" y="174427"/>
                  </a:cubicBezTo>
                  <a:lnTo>
                    <a:pt x="484404" y="74517"/>
                  </a:lnTo>
                  <a:cubicBezTo>
                    <a:pt x="480951" y="77596"/>
                    <a:pt x="477398" y="80519"/>
                    <a:pt x="473745" y="83286"/>
                  </a:cubicBezTo>
                  <a:cubicBezTo>
                    <a:pt x="470092" y="86054"/>
                    <a:pt x="466482" y="88694"/>
                    <a:pt x="462915" y="91206"/>
                  </a:cubicBezTo>
                  <a:cubicBezTo>
                    <a:pt x="462134" y="89328"/>
                    <a:pt x="460896" y="86964"/>
                    <a:pt x="459200" y="84115"/>
                  </a:cubicBezTo>
                  <a:cubicBezTo>
                    <a:pt x="457505" y="81265"/>
                    <a:pt x="455924" y="78903"/>
                    <a:pt x="454457" y="77027"/>
                  </a:cubicBezTo>
                  <a:cubicBezTo>
                    <a:pt x="468763" y="68187"/>
                    <a:pt x="482270" y="57142"/>
                    <a:pt x="494976" y="43893"/>
                  </a:cubicBezTo>
                  <a:cubicBezTo>
                    <a:pt x="507683" y="30643"/>
                    <a:pt x="518103" y="16169"/>
                    <a:pt x="526237" y="472"/>
                  </a:cubicBezTo>
                  <a:moveTo>
                    <a:pt x="328498" y="0"/>
                  </a:moveTo>
                  <a:cubicBezTo>
                    <a:pt x="332161" y="5558"/>
                    <a:pt x="335694" y="11530"/>
                    <a:pt x="339100" y="17917"/>
                  </a:cubicBezTo>
                  <a:cubicBezTo>
                    <a:pt x="342505" y="24303"/>
                    <a:pt x="345067" y="29990"/>
                    <a:pt x="346786" y="34976"/>
                  </a:cubicBezTo>
                  <a:lnTo>
                    <a:pt x="330327" y="40234"/>
                  </a:lnTo>
                  <a:cubicBezTo>
                    <a:pt x="328846" y="35447"/>
                    <a:pt x="326493" y="29761"/>
                    <a:pt x="323269" y="23174"/>
                  </a:cubicBezTo>
                  <a:cubicBezTo>
                    <a:pt x="320045" y="16588"/>
                    <a:pt x="316606" y="10387"/>
                    <a:pt x="312954" y="4572"/>
                  </a:cubicBezTo>
                </a:path>
              </a:pathLst>
            </a:custGeom>
            <a:solidFill>
              <a:schemeClr val="accent2">
                <a:alpha val="100000"/>
              </a:schemeClr>
            </a:solidFill>
            <a:ln w="9525">
              <a:solidFill>
                <a:srgbClr val="FFFFFF">
                  <a:alpha val="0"/>
                </a:srgbClr>
              </a:solidFill>
            </a:ln>
          </p:spPr>
          <p:txBody>
            <a:bodyPr anchor="ctr"/>
            <a:lstStyle/>
            <a:p>
              <a:pPr marL="0" algn="ctr"/>
              <a:endParaRPr>
                <a:solidFill>
                  <a:schemeClr val="tx1"/>
                </a:solidFill>
                <a:latin typeface="+mn-lt"/>
                <a:ea typeface="+mn-ea"/>
              </a:endParaRPr>
            </a:p>
          </p:txBody>
        </p:sp>
        <p:sp>
          <p:nvSpPr>
            <p:cNvPr id="79" name="形状28"/>
            <p:cNvSpPr txBox="1"/>
            <p:nvPr/>
          </p:nvSpPr>
          <p:spPr>
            <a:xfrm>
              <a:off x="201802" y="1406160"/>
              <a:ext cx="720000" cy="540000"/>
            </a:xfrm>
            <a:prstGeom prst="rect">
              <a:avLst/>
            </a:prstGeom>
            <a:solidFill>
              <a:srgbClr val="FFFFFF">
                <a:alpha val="100000"/>
              </a:srgbClr>
            </a:solidFill>
            <a:ln w="9525">
              <a:solidFill>
                <a:srgbClr val="FFFFFF">
                  <a:alpha val="0"/>
                </a:srgbClr>
              </a:solidFill>
            </a:ln>
          </p:spPr>
          <p:txBody>
            <a:bodyPr anchor="ctr"/>
            <a:lstStyle/>
            <a:p>
              <a:pPr marL="0" algn="ctr"/>
              <a:endParaRPr>
                <a:solidFill>
                  <a:schemeClr val="tx1"/>
                </a:solidFill>
                <a:latin typeface="+mn-lt"/>
                <a:ea typeface="+mn-ea"/>
              </a:endParaRPr>
            </a:p>
          </p:txBody>
        </p:sp>
        <p:sp>
          <p:nvSpPr>
            <p:cNvPr id="80" name="形状29"/>
            <p:cNvSpPr txBox="1"/>
            <p:nvPr/>
          </p:nvSpPr>
          <p:spPr>
            <a:xfrm>
              <a:off x="230346" y="2006998"/>
              <a:ext cx="663397" cy="209152"/>
            </a:xfrm>
            <a:custGeom>
              <a:avLst/>
              <a:gdLst/>
              <a:ahLst/>
              <a:cxnLst/>
              <a:rect l="l" t="t" r="r" b="b"/>
              <a:pathLst>
                <a:path w="663397" h="209152">
                  <a:moveTo>
                    <a:pt x="368274" y="166169"/>
                  </a:moveTo>
                  <a:cubicBezTo>
                    <a:pt x="375323" y="168733"/>
                    <a:pt x="382663" y="171687"/>
                    <a:pt x="390296" y="175031"/>
                  </a:cubicBezTo>
                  <a:cubicBezTo>
                    <a:pt x="397929" y="178375"/>
                    <a:pt x="405168" y="181821"/>
                    <a:pt x="412013" y="185368"/>
                  </a:cubicBezTo>
                  <a:cubicBezTo>
                    <a:pt x="418858" y="188916"/>
                    <a:pt x="424624" y="192277"/>
                    <a:pt x="429311" y="195451"/>
                  </a:cubicBezTo>
                  <a:lnTo>
                    <a:pt x="419023" y="205491"/>
                  </a:lnTo>
                  <a:cubicBezTo>
                    <a:pt x="414564" y="202391"/>
                    <a:pt x="408979" y="199005"/>
                    <a:pt x="402268" y="195333"/>
                  </a:cubicBezTo>
                  <a:cubicBezTo>
                    <a:pt x="395557" y="191661"/>
                    <a:pt x="388414" y="188051"/>
                    <a:pt x="380839" y="184503"/>
                  </a:cubicBezTo>
                  <a:cubicBezTo>
                    <a:pt x="373264" y="180955"/>
                    <a:pt x="365952" y="177818"/>
                    <a:pt x="358902" y="175091"/>
                  </a:cubicBezTo>
                  <a:moveTo>
                    <a:pt x="283235" y="165254"/>
                  </a:moveTo>
                  <a:lnTo>
                    <a:pt x="296951" y="170744"/>
                  </a:lnTo>
                  <a:cubicBezTo>
                    <a:pt x="289007" y="177369"/>
                    <a:pt x="279692" y="183679"/>
                    <a:pt x="269005" y="189672"/>
                  </a:cubicBezTo>
                  <a:cubicBezTo>
                    <a:pt x="258318" y="195665"/>
                    <a:pt x="247974" y="200710"/>
                    <a:pt x="237972" y="204807"/>
                  </a:cubicBezTo>
                  <a:cubicBezTo>
                    <a:pt x="236601" y="203310"/>
                    <a:pt x="234829" y="201456"/>
                    <a:pt x="232657" y="199246"/>
                  </a:cubicBezTo>
                  <a:cubicBezTo>
                    <a:pt x="230486" y="197035"/>
                    <a:pt x="228600" y="195236"/>
                    <a:pt x="226999" y="193850"/>
                  </a:cubicBezTo>
                  <a:cubicBezTo>
                    <a:pt x="237087" y="190356"/>
                    <a:pt x="247202" y="186134"/>
                    <a:pt x="257346" y="181182"/>
                  </a:cubicBezTo>
                  <a:cubicBezTo>
                    <a:pt x="267490" y="176230"/>
                    <a:pt x="276120" y="170920"/>
                    <a:pt x="283235" y="165254"/>
                  </a:cubicBezTo>
                  <a:moveTo>
                    <a:pt x="48692" y="136217"/>
                  </a:moveTo>
                  <a:lnTo>
                    <a:pt x="48692" y="157734"/>
                  </a:lnTo>
                  <a:lnTo>
                    <a:pt x="155676" y="157734"/>
                  </a:lnTo>
                  <a:lnTo>
                    <a:pt x="155676" y="136217"/>
                  </a:lnTo>
                  <a:moveTo>
                    <a:pt x="275234" y="123872"/>
                  </a:moveTo>
                  <a:lnTo>
                    <a:pt x="275234" y="147218"/>
                  </a:lnTo>
                  <a:lnTo>
                    <a:pt x="384733" y="147218"/>
                  </a:lnTo>
                  <a:lnTo>
                    <a:pt x="384733" y="123872"/>
                  </a:lnTo>
                  <a:moveTo>
                    <a:pt x="260604" y="112471"/>
                  </a:moveTo>
                  <a:lnTo>
                    <a:pt x="400050" y="112471"/>
                  </a:lnTo>
                  <a:lnTo>
                    <a:pt x="400050" y="158619"/>
                  </a:lnTo>
                  <a:lnTo>
                    <a:pt x="337413" y="158619"/>
                  </a:lnTo>
                  <a:lnTo>
                    <a:pt x="337413" y="193850"/>
                  </a:lnTo>
                  <a:cubicBezTo>
                    <a:pt x="337466" y="197660"/>
                    <a:pt x="336904" y="200543"/>
                    <a:pt x="335727" y="202496"/>
                  </a:cubicBezTo>
                  <a:cubicBezTo>
                    <a:pt x="334551" y="204450"/>
                    <a:pt x="332446" y="205904"/>
                    <a:pt x="329412" y="206859"/>
                  </a:cubicBezTo>
                  <a:cubicBezTo>
                    <a:pt x="326264" y="207842"/>
                    <a:pt x="322045" y="208441"/>
                    <a:pt x="316754" y="208655"/>
                  </a:cubicBezTo>
                  <a:cubicBezTo>
                    <a:pt x="311462" y="208869"/>
                    <a:pt x="304785" y="208954"/>
                    <a:pt x="296723" y="208911"/>
                  </a:cubicBezTo>
                  <a:cubicBezTo>
                    <a:pt x="296346" y="206930"/>
                    <a:pt x="295727" y="204849"/>
                    <a:pt x="294865" y="202668"/>
                  </a:cubicBezTo>
                  <a:cubicBezTo>
                    <a:pt x="294003" y="200487"/>
                    <a:pt x="293098" y="198463"/>
                    <a:pt x="292151" y="196595"/>
                  </a:cubicBezTo>
                  <a:cubicBezTo>
                    <a:pt x="298451" y="196814"/>
                    <a:pt x="303966" y="196948"/>
                    <a:pt x="308695" y="196996"/>
                  </a:cubicBezTo>
                  <a:cubicBezTo>
                    <a:pt x="313425" y="197043"/>
                    <a:pt x="316596" y="197062"/>
                    <a:pt x="318211" y="197053"/>
                  </a:cubicBezTo>
                  <a:cubicBezTo>
                    <a:pt x="319783" y="196957"/>
                    <a:pt x="320868" y="196633"/>
                    <a:pt x="321468" y="196080"/>
                  </a:cubicBezTo>
                  <a:cubicBezTo>
                    <a:pt x="322069" y="195528"/>
                    <a:pt x="322354" y="194632"/>
                    <a:pt x="322326" y="193392"/>
                  </a:cubicBezTo>
                  <a:lnTo>
                    <a:pt x="322326" y="158619"/>
                  </a:lnTo>
                  <a:lnTo>
                    <a:pt x="260604" y="158619"/>
                  </a:lnTo>
                  <a:moveTo>
                    <a:pt x="48692" y="103984"/>
                  </a:moveTo>
                  <a:lnTo>
                    <a:pt x="48692" y="124587"/>
                  </a:lnTo>
                  <a:lnTo>
                    <a:pt x="155676" y="124587"/>
                  </a:lnTo>
                  <a:lnTo>
                    <a:pt x="155676" y="103984"/>
                  </a:lnTo>
                  <a:moveTo>
                    <a:pt x="33604" y="92125"/>
                  </a:moveTo>
                  <a:lnTo>
                    <a:pt x="171221" y="92125"/>
                  </a:lnTo>
                  <a:lnTo>
                    <a:pt x="171221" y="191562"/>
                  </a:lnTo>
                  <a:cubicBezTo>
                    <a:pt x="171264" y="195845"/>
                    <a:pt x="170607" y="199157"/>
                    <a:pt x="169249" y="201497"/>
                  </a:cubicBezTo>
                  <a:cubicBezTo>
                    <a:pt x="167892" y="203836"/>
                    <a:pt x="165578" y="205548"/>
                    <a:pt x="162306" y="206631"/>
                  </a:cubicBezTo>
                  <a:cubicBezTo>
                    <a:pt x="158910" y="207833"/>
                    <a:pt x="154214" y="208565"/>
                    <a:pt x="148218" y="208826"/>
                  </a:cubicBezTo>
                  <a:cubicBezTo>
                    <a:pt x="142222" y="209088"/>
                    <a:pt x="134726" y="209192"/>
                    <a:pt x="125730" y="209140"/>
                  </a:cubicBezTo>
                  <a:cubicBezTo>
                    <a:pt x="125334" y="207016"/>
                    <a:pt x="124639" y="204706"/>
                    <a:pt x="123644" y="202211"/>
                  </a:cubicBezTo>
                  <a:cubicBezTo>
                    <a:pt x="122648" y="199716"/>
                    <a:pt x="121667" y="197463"/>
                    <a:pt x="120701" y="195452"/>
                  </a:cubicBezTo>
                  <a:cubicBezTo>
                    <a:pt x="127644" y="195671"/>
                    <a:pt x="133931" y="195805"/>
                    <a:pt x="139560" y="195853"/>
                  </a:cubicBezTo>
                  <a:cubicBezTo>
                    <a:pt x="145189" y="195900"/>
                    <a:pt x="148961" y="195919"/>
                    <a:pt x="150876" y="195910"/>
                  </a:cubicBezTo>
                  <a:cubicBezTo>
                    <a:pt x="152676" y="195819"/>
                    <a:pt x="153933" y="195428"/>
                    <a:pt x="154648" y="194737"/>
                  </a:cubicBezTo>
                  <a:cubicBezTo>
                    <a:pt x="155362" y="194046"/>
                    <a:pt x="155705" y="192911"/>
                    <a:pt x="155676" y="191333"/>
                  </a:cubicBezTo>
                  <a:lnTo>
                    <a:pt x="155676" y="169364"/>
                  </a:lnTo>
                  <a:lnTo>
                    <a:pt x="48692" y="169364"/>
                  </a:lnTo>
                  <a:lnTo>
                    <a:pt x="48692" y="208912"/>
                  </a:lnTo>
                  <a:lnTo>
                    <a:pt x="33604" y="208912"/>
                  </a:lnTo>
                  <a:moveTo>
                    <a:pt x="568071" y="77924"/>
                  </a:moveTo>
                  <a:lnTo>
                    <a:pt x="568071" y="119786"/>
                  </a:lnTo>
                  <a:lnTo>
                    <a:pt x="624992" y="119786"/>
                  </a:lnTo>
                  <a:lnTo>
                    <a:pt x="624992" y="77924"/>
                  </a:lnTo>
                  <a:moveTo>
                    <a:pt x="498805" y="77924"/>
                  </a:moveTo>
                  <a:lnTo>
                    <a:pt x="498805" y="119786"/>
                  </a:lnTo>
                  <a:lnTo>
                    <a:pt x="553212" y="119786"/>
                  </a:lnTo>
                  <a:lnTo>
                    <a:pt x="553212" y="77924"/>
                  </a:lnTo>
                  <a:moveTo>
                    <a:pt x="328498" y="71523"/>
                  </a:moveTo>
                  <a:cubicBezTo>
                    <a:pt x="330460" y="73846"/>
                    <a:pt x="332308" y="76356"/>
                    <a:pt x="334041" y="79052"/>
                  </a:cubicBezTo>
                  <a:cubicBezTo>
                    <a:pt x="335775" y="81748"/>
                    <a:pt x="337280" y="84429"/>
                    <a:pt x="338556" y="87096"/>
                  </a:cubicBezTo>
                  <a:lnTo>
                    <a:pt x="430225" y="87096"/>
                  </a:lnTo>
                  <a:lnTo>
                    <a:pt x="430225" y="99869"/>
                  </a:lnTo>
                  <a:lnTo>
                    <a:pt x="229057" y="99869"/>
                  </a:lnTo>
                  <a:lnTo>
                    <a:pt x="229057" y="87096"/>
                  </a:lnTo>
                  <a:lnTo>
                    <a:pt x="322554" y="87096"/>
                  </a:lnTo>
                  <a:cubicBezTo>
                    <a:pt x="321516" y="85135"/>
                    <a:pt x="320392" y="83217"/>
                    <a:pt x="319182" y="81342"/>
                  </a:cubicBezTo>
                  <a:cubicBezTo>
                    <a:pt x="317973" y="79467"/>
                    <a:pt x="316735" y="77721"/>
                    <a:pt x="315468" y="76103"/>
                  </a:cubicBezTo>
                  <a:moveTo>
                    <a:pt x="269976" y="45234"/>
                  </a:moveTo>
                  <a:lnTo>
                    <a:pt x="269976" y="60807"/>
                  </a:lnTo>
                  <a:lnTo>
                    <a:pt x="389534" y="60807"/>
                  </a:lnTo>
                  <a:lnTo>
                    <a:pt x="389534" y="45234"/>
                  </a:lnTo>
                  <a:moveTo>
                    <a:pt x="520979" y="34718"/>
                  </a:moveTo>
                  <a:cubicBezTo>
                    <a:pt x="517183" y="39876"/>
                    <a:pt x="513116" y="44891"/>
                    <a:pt x="508778" y="49763"/>
                  </a:cubicBezTo>
                  <a:cubicBezTo>
                    <a:pt x="504439" y="54635"/>
                    <a:pt x="499972" y="59307"/>
                    <a:pt x="495376" y="63779"/>
                  </a:cubicBezTo>
                  <a:lnTo>
                    <a:pt x="557555" y="63779"/>
                  </a:lnTo>
                  <a:cubicBezTo>
                    <a:pt x="561946" y="59693"/>
                    <a:pt x="566251" y="55107"/>
                    <a:pt x="570471" y="50021"/>
                  </a:cubicBezTo>
                  <a:cubicBezTo>
                    <a:pt x="574691" y="44934"/>
                    <a:pt x="578539" y="39833"/>
                    <a:pt x="582015" y="34718"/>
                  </a:cubicBezTo>
                  <a:moveTo>
                    <a:pt x="269976" y="19859"/>
                  </a:moveTo>
                  <a:lnTo>
                    <a:pt x="269976" y="34975"/>
                  </a:lnTo>
                  <a:lnTo>
                    <a:pt x="389534" y="34975"/>
                  </a:lnTo>
                  <a:lnTo>
                    <a:pt x="389534" y="19859"/>
                  </a:lnTo>
                  <a:moveTo>
                    <a:pt x="255346" y="9144"/>
                  </a:moveTo>
                  <a:lnTo>
                    <a:pt x="404622" y="9144"/>
                  </a:lnTo>
                  <a:lnTo>
                    <a:pt x="404622" y="71523"/>
                  </a:lnTo>
                  <a:lnTo>
                    <a:pt x="328498" y="71523"/>
                  </a:lnTo>
                  <a:lnTo>
                    <a:pt x="255346" y="71523"/>
                  </a:lnTo>
                  <a:moveTo>
                    <a:pt x="113385" y="671"/>
                  </a:moveTo>
                  <a:lnTo>
                    <a:pt x="128702" y="671"/>
                  </a:lnTo>
                  <a:lnTo>
                    <a:pt x="128702" y="30160"/>
                  </a:lnTo>
                  <a:cubicBezTo>
                    <a:pt x="138731" y="27360"/>
                    <a:pt x="148447" y="24274"/>
                    <a:pt x="157848" y="20902"/>
                  </a:cubicBezTo>
                  <a:cubicBezTo>
                    <a:pt x="167249" y="17530"/>
                    <a:pt x="175136" y="14216"/>
                    <a:pt x="181508" y="10958"/>
                  </a:cubicBezTo>
                  <a:lnTo>
                    <a:pt x="192481" y="21931"/>
                  </a:lnTo>
                  <a:cubicBezTo>
                    <a:pt x="183580" y="25965"/>
                    <a:pt x="173493" y="29727"/>
                    <a:pt x="162220" y="33219"/>
                  </a:cubicBezTo>
                  <a:cubicBezTo>
                    <a:pt x="150947" y="36711"/>
                    <a:pt x="139774" y="39731"/>
                    <a:pt x="128702" y="42280"/>
                  </a:cubicBezTo>
                  <a:lnTo>
                    <a:pt x="128702" y="61490"/>
                  </a:lnTo>
                  <a:cubicBezTo>
                    <a:pt x="128559" y="64396"/>
                    <a:pt x="129302" y="66359"/>
                    <a:pt x="130930" y="67379"/>
                  </a:cubicBezTo>
                  <a:cubicBezTo>
                    <a:pt x="132559" y="68398"/>
                    <a:pt x="135931" y="68875"/>
                    <a:pt x="141046" y="68808"/>
                  </a:cubicBezTo>
                  <a:lnTo>
                    <a:pt x="177851" y="68808"/>
                  </a:lnTo>
                  <a:cubicBezTo>
                    <a:pt x="181737" y="69046"/>
                    <a:pt x="184366" y="67884"/>
                    <a:pt x="185737" y="65321"/>
                  </a:cubicBezTo>
                  <a:cubicBezTo>
                    <a:pt x="187109" y="62757"/>
                    <a:pt x="187909" y="57364"/>
                    <a:pt x="188138" y="49141"/>
                  </a:cubicBezTo>
                  <a:cubicBezTo>
                    <a:pt x="189952" y="50203"/>
                    <a:pt x="192152" y="51223"/>
                    <a:pt x="194738" y="52199"/>
                  </a:cubicBezTo>
                  <a:cubicBezTo>
                    <a:pt x="197324" y="53176"/>
                    <a:pt x="199696" y="53910"/>
                    <a:pt x="201854" y="54401"/>
                  </a:cubicBezTo>
                  <a:cubicBezTo>
                    <a:pt x="201225" y="65049"/>
                    <a:pt x="199282" y="72369"/>
                    <a:pt x="196024" y="76360"/>
                  </a:cubicBezTo>
                  <a:cubicBezTo>
                    <a:pt x="192767" y="80351"/>
                    <a:pt x="187166" y="82243"/>
                    <a:pt x="179222" y="82038"/>
                  </a:cubicBezTo>
                  <a:lnTo>
                    <a:pt x="139674" y="82038"/>
                  </a:lnTo>
                  <a:cubicBezTo>
                    <a:pt x="129478" y="82196"/>
                    <a:pt x="122496" y="80798"/>
                    <a:pt x="118729" y="77845"/>
                  </a:cubicBezTo>
                  <a:cubicBezTo>
                    <a:pt x="114962" y="74891"/>
                    <a:pt x="113181" y="69440"/>
                    <a:pt x="113385" y="61490"/>
                  </a:cubicBezTo>
                  <a:moveTo>
                    <a:pt x="63551" y="442"/>
                  </a:moveTo>
                  <a:lnTo>
                    <a:pt x="78638" y="442"/>
                  </a:lnTo>
                  <a:lnTo>
                    <a:pt x="78638" y="84102"/>
                  </a:lnTo>
                  <a:lnTo>
                    <a:pt x="63551" y="84102"/>
                  </a:lnTo>
                  <a:lnTo>
                    <a:pt x="63551" y="66979"/>
                  </a:lnTo>
                  <a:cubicBezTo>
                    <a:pt x="52478" y="69162"/>
                    <a:pt x="41705" y="71245"/>
                    <a:pt x="31232" y="73227"/>
                  </a:cubicBezTo>
                  <a:cubicBezTo>
                    <a:pt x="20759" y="75209"/>
                    <a:pt x="11187" y="77006"/>
                    <a:pt x="2514" y="78617"/>
                  </a:cubicBezTo>
                  <a:lnTo>
                    <a:pt x="0" y="65378"/>
                  </a:lnTo>
                  <a:cubicBezTo>
                    <a:pt x="8363" y="64091"/>
                    <a:pt x="18040" y="62548"/>
                    <a:pt x="29032" y="60747"/>
                  </a:cubicBezTo>
                  <a:cubicBezTo>
                    <a:pt x="40024" y="58946"/>
                    <a:pt x="51530" y="57059"/>
                    <a:pt x="63551" y="55087"/>
                  </a:cubicBezTo>
                  <a:lnTo>
                    <a:pt x="63551" y="33361"/>
                  </a:lnTo>
                  <a:lnTo>
                    <a:pt x="5715" y="33361"/>
                  </a:lnTo>
                  <a:lnTo>
                    <a:pt x="5715" y="20788"/>
                  </a:lnTo>
                  <a:lnTo>
                    <a:pt x="63551" y="20788"/>
                  </a:lnTo>
                  <a:moveTo>
                    <a:pt x="526008" y="0"/>
                  </a:moveTo>
                  <a:lnTo>
                    <a:pt x="539724" y="5029"/>
                  </a:lnTo>
                  <a:cubicBezTo>
                    <a:pt x="538357" y="7758"/>
                    <a:pt x="536919" y="10415"/>
                    <a:pt x="535409" y="13001"/>
                  </a:cubicBezTo>
                  <a:cubicBezTo>
                    <a:pt x="533900" y="15587"/>
                    <a:pt x="532290" y="18188"/>
                    <a:pt x="530580" y="20802"/>
                  </a:cubicBezTo>
                  <a:lnTo>
                    <a:pt x="592074" y="20802"/>
                  </a:lnTo>
                  <a:lnTo>
                    <a:pt x="595274" y="19888"/>
                  </a:lnTo>
                  <a:lnTo>
                    <a:pt x="605104" y="27190"/>
                  </a:lnTo>
                  <a:cubicBezTo>
                    <a:pt x="601151" y="33324"/>
                    <a:pt x="596655" y="39562"/>
                    <a:pt x="591617" y="45905"/>
                  </a:cubicBezTo>
                  <a:cubicBezTo>
                    <a:pt x="586578" y="52248"/>
                    <a:pt x="581396" y="58206"/>
                    <a:pt x="576072" y="63779"/>
                  </a:cubicBezTo>
                  <a:lnTo>
                    <a:pt x="640080" y="63779"/>
                  </a:lnTo>
                  <a:lnTo>
                    <a:pt x="640080" y="144909"/>
                  </a:lnTo>
                  <a:lnTo>
                    <a:pt x="624992" y="144909"/>
                  </a:lnTo>
                  <a:lnTo>
                    <a:pt x="624992" y="134159"/>
                  </a:lnTo>
                  <a:lnTo>
                    <a:pt x="498805" y="134159"/>
                  </a:lnTo>
                  <a:lnTo>
                    <a:pt x="498805" y="174184"/>
                  </a:lnTo>
                  <a:cubicBezTo>
                    <a:pt x="498500" y="180693"/>
                    <a:pt x="500367" y="185172"/>
                    <a:pt x="504406" y="187621"/>
                  </a:cubicBezTo>
                  <a:cubicBezTo>
                    <a:pt x="508444" y="190070"/>
                    <a:pt x="516483" y="191233"/>
                    <a:pt x="528523" y="191109"/>
                  </a:cubicBezTo>
                  <a:lnTo>
                    <a:pt x="619734" y="191109"/>
                  </a:lnTo>
                  <a:cubicBezTo>
                    <a:pt x="627236" y="191219"/>
                    <a:pt x="632908" y="190287"/>
                    <a:pt x="636752" y="188314"/>
                  </a:cubicBezTo>
                  <a:cubicBezTo>
                    <a:pt x="640596" y="186340"/>
                    <a:pt x="643322" y="182664"/>
                    <a:pt x="644931" y="177285"/>
                  </a:cubicBezTo>
                  <a:cubicBezTo>
                    <a:pt x="646540" y="171906"/>
                    <a:pt x="647742" y="164163"/>
                    <a:pt x="648538" y="154057"/>
                  </a:cubicBezTo>
                  <a:cubicBezTo>
                    <a:pt x="650671" y="155439"/>
                    <a:pt x="653091" y="156621"/>
                    <a:pt x="655796" y="157602"/>
                  </a:cubicBezTo>
                  <a:cubicBezTo>
                    <a:pt x="658501" y="158584"/>
                    <a:pt x="661035" y="159308"/>
                    <a:pt x="663397" y="159775"/>
                  </a:cubicBezTo>
                  <a:cubicBezTo>
                    <a:pt x="662253" y="171419"/>
                    <a:pt x="660376" y="180546"/>
                    <a:pt x="657767" y="187157"/>
                  </a:cubicBezTo>
                  <a:cubicBezTo>
                    <a:pt x="655157" y="193767"/>
                    <a:pt x="650910" y="198421"/>
                    <a:pt x="645024" y="201119"/>
                  </a:cubicBezTo>
                  <a:cubicBezTo>
                    <a:pt x="639139" y="203816"/>
                    <a:pt x="630709" y="205119"/>
                    <a:pt x="619734" y="205025"/>
                  </a:cubicBezTo>
                  <a:lnTo>
                    <a:pt x="529895" y="205025"/>
                  </a:lnTo>
                  <a:cubicBezTo>
                    <a:pt x="512788" y="205302"/>
                    <a:pt x="500824" y="203266"/>
                    <a:pt x="494004" y="198917"/>
                  </a:cubicBezTo>
                  <a:cubicBezTo>
                    <a:pt x="487184" y="194569"/>
                    <a:pt x="483908" y="186248"/>
                    <a:pt x="484175" y="173956"/>
                  </a:cubicBezTo>
                  <a:lnTo>
                    <a:pt x="484175" y="74045"/>
                  </a:lnTo>
                  <a:cubicBezTo>
                    <a:pt x="480722" y="77124"/>
                    <a:pt x="477169" y="80047"/>
                    <a:pt x="473516" y="82814"/>
                  </a:cubicBezTo>
                  <a:cubicBezTo>
                    <a:pt x="469863" y="85582"/>
                    <a:pt x="466253" y="88222"/>
                    <a:pt x="462686" y="90734"/>
                  </a:cubicBezTo>
                  <a:cubicBezTo>
                    <a:pt x="461905" y="88856"/>
                    <a:pt x="460667" y="86492"/>
                    <a:pt x="458971" y="83643"/>
                  </a:cubicBezTo>
                  <a:cubicBezTo>
                    <a:pt x="457276" y="80793"/>
                    <a:pt x="455695" y="78431"/>
                    <a:pt x="454228" y="76555"/>
                  </a:cubicBezTo>
                  <a:cubicBezTo>
                    <a:pt x="468534" y="67715"/>
                    <a:pt x="482041" y="56670"/>
                    <a:pt x="494747" y="43421"/>
                  </a:cubicBezTo>
                  <a:cubicBezTo>
                    <a:pt x="507454" y="30171"/>
                    <a:pt x="517874" y="15697"/>
                    <a:pt x="526008" y="0"/>
                  </a:cubicBezTo>
                </a:path>
              </a:pathLst>
            </a:custGeom>
            <a:solidFill>
              <a:schemeClr val="accent2">
                <a:alpha val="100000"/>
              </a:schemeClr>
            </a:solidFill>
            <a:ln w="9525">
              <a:solidFill>
                <a:srgbClr val="FFFFFF">
                  <a:alpha val="0"/>
                </a:srgbClr>
              </a:solidFill>
            </a:ln>
          </p:spPr>
          <p:txBody>
            <a:bodyPr anchor="ctr"/>
            <a:lstStyle/>
            <a:p>
              <a:pPr marL="0" algn="ctr"/>
              <a:endParaRPr>
                <a:solidFill>
                  <a:schemeClr val="tx1"/>
                </a:solidFill>
                <a:latin typeface="+mn-lt"/>
                <a:ea typeface="+mn-ea"/>
              </a:endParaRPr>
            </a:p>
          </p:txBody>
        </p:sp>
        <p:sp>
          <p:nvSpPr>
            <p:cNvPr id="81" name="形状30"/>
            <p:cNvSpPr txBox="1"/>
            <p:nvPr/>
          </p:nvSpPr>
          <p:spPr>
            <a:xfrm>
              <a:off x="201802" y="2484421"/>
              <a:ext cx="720000" cy="540000"/>
            </a:xfrm>
            <a:prstGeom prst="rect">
              <a:avLst/>
            </a:prstGeom>
            <a:solidFill>
              <a:srgbClr val="272727">
                <a:alpha val="100000"/>
              </a:srgbClr>
            </a:solidFill>
            <a:ln w="9525">
              <a:solidFill>
                <a:srgbClr val="FFFFFF">
                  <a:alpha val="0"/>
                </a:srgbClr>
              </a:solidFill>
            </a:ln>
          </p:spPr>
          <p:txBody>
            <a:bodyPr anchor="ctr"/>
            <a:lstStyle/>
            <a:p>
              <a:pPr marL="0" algn="ctr"/>
              <a:endParaRPr>
                <a:solidFill>
                  <a:schemeClr val="bg1"/>
                </a:solidFill>
                <a:latin typeface="+mn-lt"/>
                <a:ea typeface="+mn-ea"/>
              </a:endParaRPr>
            </a:p>
          </p:txBody>
        </p:sp>
        <p:sp>
          <p:nvSpPr>
            <p:cNvPr id="82" name="形状31"/>
            <p:cNvSpPr txBox="1"/>
            <p:nvPr/>
          </p:nvSpPr>
          <p:spPr>
            <a:xfrm>
              <a:off x="223716" y="3085260"/>
              <a:ext cx="670027" cy="208469"/>
            </a:xfrm>
            <a:custGeom>
              <a:avLst/>
              <a:gdLst/>
              <a:ahLst/>
              <a:cxnLst/>
              <a:rect l="l" t="t" r="r" b="b"/>
              <a:pathLst>
                <a:path w="670027" h="208469">
                  <a:moveTo>
                    <a:pt x="397764" y="140117"/>
                  </a:moveTo>
                  <a:cubicBezTo>
                    <a:pt x="405122" y="145223"/>
                    <a:pt x="412638" y="150899"/>
                    <a:pt x="420310" y="157148"/>
                  </a:cubicBezTo>
                  <a:cubicBezTo>
                    <a:pt x="427982" y="163396"/>
                    <a:pt x="434183" y="169073"/>
                    <a:pt x="438912" y="174179"/>
                  </a:cubicBezTo>
                  <a:lnTo>
                    <a:pt x="429540" y="183323"/>
                  </a:lnTo>
                  <a:cubicBezTo>
                    <a:pt x="425049" y="178298"/>
                    <a:pt x="419000" y="172516"/>
                    <a:pt x="411395" y="165978"/>
                  </a:cubicBezTo>
                  <a:cubicBezTo>
                    <a:pt x="403789" y="159439"/>
                    <a:pt x="396197" y="153485"/>
                    <a:pt x="388620" y="148118"/>
                  </a:cubicBezTo>
                  <a:moveTo>
                    <a:pt x="106985" y="113600"/>
                  </a:moveTo>
                  <a:lnTo>
                    <a:pt x="120930" y="116343"/>
                  </a:lnTo>
                  <a:cubicBezTo>
                    <a:pt x="117315" y="129773"/>
                    <a:pt x="112829" y="142575"/>
                    <a:pt x="107471" y="154748"/>
                  </a:cubicBezTo>
                  <a:cubicBezTo>
                    <a:pt x="102113" y="166920"/>
                    <a:pt x="96312" y="177436"/>
                    <a:pt x="90069" y="186294"/>
                  </a:cubicBezTo>
                  <a:cubicBezTo>
                    <a:pt x="88578" y="185166"/>
                    <a:pt x="86644" y="183765"/>
                    <a:pt x="84268" y="182094"/>
                  </a:cubicBezTo>
                  <a:cubicBezTo>
                    <a:pt x="81891" y="180422"/>
                    <a:pt x="79786" y="179079"/>
                    <a:pt x="77953" y="178065"/>
                  </a:cubicBezTo>
                  <a:cubicBezTo>
                    <a:pt x="84392" y="169878"/>
                    <a:pt x="90088" y="160134"/>
                    <a:pt x="95041" y="148833"/>
                  </a:cubicBezTo>
                  <a:cubicBezTo>
                    <a:pt x="99994" y="137531"/>
                    <a:pt x="103975" y="125787"/>
                    <a:pt x="106985" y="113600"/>
                  </a:cubicBezTo>
                  <a:moveTo>
                    <a:pt x="184481" y="112914"/>
                  </a:moveTo>
                  <a:cubicBezTo>
                    <a:pt x="190229" y="124258"/>
                    <a:pt x="195534" y="136202"/>
                    <a:pt x="200397" y="148747"/>
                  </a:cubicBezTo>
                  <a:cubicBezTo>
                    <a:pt x="205259" y="161291"/>
                    <a:pt x="208793" y="172207"/>
                    <a:pt x="210998" y="181494"/>
                  </a:cubicBezTo>
                  <a:lnTo>
                    <a:pt x="197054" y="186523"/>
                  </a:lnTo>
                  <a:cubicBezTo>
                    <a:pt x="195792" y="180464"/>
                    <a:pt x="193870" y="173456"/>
                    <a:pt x="191288" y="165500"/>
                  </a:cubicBezTo>
                  <a:cubicBezTo>
                    <a:pt x="188705" y="157544"/>
                    <a:pt x="185717" y="149335"/>
                    <a:pt x="182321" y="140871"/>
                  </a:cubicBezTo>
                  <a:cubicBezTo>
                    <a:pt x="178926" y="132407"/>
                    <a:pt x="175379" y="124383"/>
                    <a:pt x="171679" y="116800"/>
                  </a:cubicBezTo>
                  <a:moveTo>
                    <a:pt x="234315" y="98526"/>
                  </a:moveTo>
                  <a:lnTo>
                    <a:pt x="336957" y="98526"/>
                  </a:lnTo>
                  <a:lnTo>
                    <a:pt x="336957" y="110613"/>
                  </a:lnTo>
                  <a:lnTo>
                    <a:pt x="294209" y="110613"/>
                  </a:lnTo>
                  <a:lnTo>
                    <a:pt x="294209" y="136017"/>
                  </a:lnTo>
                  <a:lnTo>
                    <a:pt x="332842" y="136017"/>
                  </a:lnTo>
                  <a:lnTo>
                    <a:pt x="332842" y="147875"/>
                  </a:lnTo>
                  <a:lnTo>
                    <a:pt x="294209" y="147875"/>
                  </a:lnTo>
                  <a:lnTo>
                    <a:pt x="294209" y="181037"/>
                  </a:lnTo>
                  <a:cubicBezTo>
                    <a:pt x="303481" y="184932"/>
                    <a:pt x="314082" y="187542"/>
                    <a:pt x="326012" y="188866"/>
                  </a:cubicBezTo>
                  <a:cubicBezTo>
                    <a:pt x="337943" y="190190"/>
                    <a:pt x="351116" y="190857"/>
                    <a:pt x="365532" y="190866"/>
                  </a:cubicBezTo>
                  <a:cubicBezTo>
                    <a:pt x="368046" y="190868"/>
                    <a:pt x="372705" y="190865"/>
                    <a:pt x="379508" y="190859"/>
                  </a:cubicBezTo>
                  <a:cubicBezTo>
                    <a:pt x="386312" y="190853"/>
                    <a:pt x="393893" y="190837"/>
                    <a:pt x="402251" y="190809"/>
                  </a:cubicBezTo>
                  <a:cubicBezTo>
                    <a:pt x="410608" y="190782"/>
                    <a:pt x="418375" y="190737"/>
                    <a:pt x="425550" y="190673"/>
                  </a:cubicBezTo>
                  <a:cubicBezTo>
                    <a:pt x="432725" y="190610"/>
                    <a:pt x="437941" y="190522"/>
                    <a:pt x="441198" y="190409"/>
                  </a:cubicBezTo>
                  <a:cubicBezTo>
                    <a:pt x="440017" y="192205"/>
                    <a:pt x="438893" y="194329"/>
                    <a:pt x="437826" y="196781"/>
                  </a:cubicBezTo>
                  <a:cubicBezTo>
                    <a:pt x="436760" y="199234"/>
                    <a:pt x="435979" y="201530"/>
                    <a:pt x="435483" y="203668"/>
                  </a:cubicBezTo>
                  <a:lnTo>
                    <a:pt x="365303" y="203668"/>
                  </a:lnTo>
                  <a:cubicBezTo>
                    <a:pt x="348703" y="203789"/>
                    <a:pt x="333770" y="202912"/>
                    <a:pt x="320506" y="201035"/>
                  </a:cubicBezTo>
                  <a:cubicBezTo>
                    <a:pt x="307241" y="199158"/>
                    <a:pt x="295577" y="195554"/>
                    <a:pt x="285513" y="190223"/>
                  </a:cubicBezTo>
                  <a:cubicBezTo>
                    <a:pt x="275449" y="184892"/>
                    <a:pt x="266918" y="177105"/>
                    <a:pt x="259919" y="166863"/>
                  </a:cubicBezTo>
                  <a:cubicBezTo>
                    <a:pt x="258218" y="175102"/>
                    <a:pt x="255904" y="182684"/>
                    <a:pt x="252975" y="189609"/>
                  </a:cubicBezTo>
                  <a:cubicBezTo>
                    <a:pt x="250046" y="196534"/>
                    <a:pt x="246417" y="202744"/>
                    <a:pt x="242088" y="208240"/>
                  </a:cubicBezTo>
                  <a:cubicBezTo>
                    <a:pt x="240830" y="207130"/>
                    <a:pt x="239116" y="205806"/>
                    <a:pt x="236944" y="204268"/>
                  </a:cubicBezTo>
                  <a:cubicBezTo>
                    <a:pt x="234773" y="202730"/>
                    <a:pt x="232829" y="201463"/>
                    <a:pt x="231115" y="200468"/>
                  </a:cubicBezTo>
                  <a:cubicBezTo>
                    <a:pt x="238716" y="191581"/>
                    <a:pt x="244031" y="180494"/>
                    <a:pt x="247060" y="167206"/>
                  </a:cubicBezTo>
                  <a:cubicBezTo>
                    <a:pt x="250089" y="153919"/>
                    <a:pt x="251860" y="138946"/>
                    <a:pt x="252375" y="122286"/>
                  </a:cubicBezTo>
                  <a:lnTo>
                    <a:pt x="265405" y="123201"/>
                  </a:lnTo>
                  <a:cubicBezTo>
                    <a:pt x="265172" y="128106"/>
                    <a:pt x="264838" y="132869"/>
                    <a:pt x="264405" y="137488"/>
                  </a:cubicBezTo>
                  <a:cubicBezTo>
                    <a:pt x="263971" y="142108"/>
                    <a:pt x="263467" y="146642"/>
                    <a:pt x="262890" y="151090"/>
                  </a:cubicBezTo>
                  <a:cubicBezTo>
                    <a:pt x="267653" y="160427"/>
                    <a:pt x="273673" y="167813"/>
                    <a:pt x="280950" y="173250"/>
                  </a:cubicBezTo>
                  <a:lnTo>
                    <a:pt x="280950" y="110613"/>
                  </a:lnTo>
                  <a:lnTo>
                    <a:pt x="234315" y="110613"/>
                  </a:lnTo>
                  <a:moveTo>
                    <a:pt x="574701" y="77924"/>
                  </a:moveTo>
                  <a:lnTo>
                    <a:pt x="574701" y="119786"/>
                  </a:lnTo>
                  <a:lnTo>
                    <a:pt x="631622" y="119786"/>
                  </a:lnTo>
                  <a:lnTo>
                    <a:pt x="631622" y="77924"/>
                  </a:lnTo>
                  <a:moveTo>
                    <a:pt x="505435" y="77924"/>
                  </a:moveTo>
                  <a:lnTo>
                    <a:pt x="505435" y="119786"/>
                  </a:lnTo>
                  <a:lnTo>
                    <a:pt x="559842" y="119786"/>
                  </a:lnTo>
                  <a:lnTo>
                    <a:pt x="559842" y="77924"/>
                  </a:lnTo>
                  <a:moveTo>
                    <a:pt x="90297" y="72909"/>
                  </a:moveTo>
                  <a:lnTo>
                    <a:pt x="210998" y="72909"/>
                  </a:lnTo>
                  <a:lnTo>
                    <a:pt x="210998" y="87311"/>
                  </a:lnTo>
                  <a:lnTo>
                    <a:pt x="154763" y="87311"/>
                  </a:lnTo>
                  <a:lnTo>
                    <a:pt x="154763" y="188809"/>
                  </a:lnTo>
                  <a:cubicBezTo>
                    <a:pt x="154815" y="193314"/>
                    <a:pt x="154253" y="196819"/>
                    <a:pt x="153077" y="199325"/>
                  </a:cubicBezTo>
                  <a:cubicBezTo>
                    <a:pt x="151900" y="201830"/>
                    <a:pt x="149795" y="203735"/>
                    <a:pt x="146761" y="205040"/>
                  </a:cubicBezTo>
                  <a:cubicBezTo>
                    <a:pt x="143590" y="206364"/>
                    <a:pt x="139303" y="207202"/>
                    <a:pt x="133903" y="207554"/>
                  </a:cubicBezTo>
                  <a:cubicBezTo>
                    <a:pt x="128502" y="207907"/>
                    <a:pt x="121816" y="208059"/>
                    <a:pt x="113843" y="208011"/>
                  </a:cubicBezTo>
                  <a:cubicBezTo>
                    <a:pt x="113572" y="205649"/>
                    <a:pt x="112972" y="203058"/>
                    <a:pt x="112043" y="200239"/>
                  </a:cubicBezTo>
                  <a:cubicBezTo>
                    <a:pt x="111114" y="197420"/>
                    <a:pt x="110114" y="194829"/>
                    <a:pt x="109043" y="192467"/>
                  </a:cubicBezTo>
                  <a:cubicBezTo>
                    <a:pt x="115343" y="192681"/>
                    <a:pt x="120858" y="192767"/>
                    <a:pt x="125587" y="192724"/>
                  </a:cubicBezTo>
                  <a:cubicBezTo>
                    <a:pt x="130317" y="192681"/>
                    <a:pt x="133488" y="192595"/>
                    <a:pt x="135103" y="192467"/>
                  </a:cubicBezTo>
                  <a:cubicBezTo>
                    <a:pt x="136784" y="192490"/>
                    <a:pt x="137937" y="192214"/>
                    <a:pt x="138560" y="191638"/>
                  </a:cubicBezTo>
                  <a:cubicBezTo>
                    <a:pt x="139184" y="191062"/>
                    <a:pt x="139480" y="190042"/>
                    <a:pt x="139446" y="188580"/>
                  </a:cubicBezTo>
                  <a:lnTo>
                    <a:pt x="139446" y="87311"/>
                  </a:lnTo>
                  <a:lnTo>
                    <a:pt x="90297" y="87311"/>
                  </a:lnTo>
                  <a:moveTo>
                    <a:pt x="381305" y="69937"/>
                  </a:moveTo>
                  <a:lnTo>
                    <a:pt x="394335" y="69937"/>
                  </a:lnTo>
                  <a:cubicBezTo>
                    <a:pt x="394047" y="91400"/>
                    <a:pt x="392464" y="109637"/>
                    <a:pt x="389585" y="124649"/>
                  </a:cubicBezTo>
                  <a:cubicBezTo>
                    <a:pt x="386707" y="139660"/>
                    <a:pt x="381060" y="152055"/>
                    <a:pt x="372644" y="161834"/>
                  </a:cubicBezTo>
                  <a:cubicBezTo>
                    <a:pt x="364228" y="171613"/>
                    <a:pt x="351570" y="179386"/>
                    <a:pt x="334671" y="185151"/>
                  </a:cubicBezTo>
                  <a:cubicBezTo>
                    <a:pt x="333928" y="183565"/>
                    <a:pt x="332842" y="181765"/>
                    <a:pt x="331413" y="179751"/>
                  </a:cubicBezTo>
                  <a:cubicBezTo>
                    <a:pt x="329984" y="177736"/>
                    <a:pt x="328556" y="176107"/>
                    <a:pt x="327127" y="174864"/>
                  </a:cubicBezTo>
                  <a:cubicBezTo>
                    <a:pt x="342811" y="169861"/>
                    <a:pt x="354470" y="162977"/>
                    <a:pt x="362103" y="154214"/>
                  </a:cubicBezTo>
                  <a:cubicBezTo>
                    <a:pt x="369735" y="145451"/>
                    <a:pt x="374790" y="134199"/>
                    <a:pt x="377267" y="120458"/>
                  </a:cubicBezTo>
                  <a:cubicBezTo>
                    <a:pt x="379743" y="106716"/>
                    <a:pt x="381089" y="89876"/>
                    <a:pt x="381305" y="69937"/>
                  </a:cubicBezTo>
                  <a:moveTo>
                    <a:pt x="261976" y="50949"/>
                  </a:moveTo>
                  <a:lnTo>
                    <a:pt x="261976" y="69494"/>
                  </a:lnTo>
                  <a:lnTo>
                    <a:pt x="310896" y="69494"/>
                  </a:lnTo>
                  <a:lnTo>
                    <a:pt x="310896" y="50949"/>
                  </a:lnTo>
                  <a:moveTo>
                    <a:pt x="527609" y="34718"/>
                  </a:moveTo>
                  <a:cubicBezTo>
                    <a:pt x="523813" y="39876"/>
                    <a:pt x="519746" y="44891"/>
                    <a:pt x="515408" y="49763"/>
                  </a:cubicBezTo>
                  <a:cubicBezTo>
                    <a:pt x="511069" y="54635"/>
                    <a:pt x="506602" y="59307"/>
                    <a:pt x="502006" y="63779"/>
                  </a:cubicBezTo>
                  <a:lnTo>
                    <a:pt x="564185" y="63779"/>
                  </a:lnTo>
                  <a:cubicBezTo>
                    <a:pt x="568576" y="59694"/>
                    <a:pt x="572881" y="55107"/>
                    <a:pt x="577101" y="50021"/>
                  </a:cubicBezTo>
                  <a:cubicBezTo>
                    <a:pt x="581321" y="44934"/>
                    <a:pt x="585169" y="39833"/>
                    <a:pt x="588645" y="34718"/>
                  </a:cubicBezTo>
                  <a:moveTo>
                    <a:pt x="261976" y="21688"/>
                  </a:moveTo>
                  <a:lnTo>
                    <a:pt x="261976" y="40005"/>
                  </a:lnTo>
                  <a:lnTo>
                    <a:pt x="310896" y="40005"/>
                  </a:lnTo>
                  <a:lnTo>
                    <a:pt x="310896" y="21688"/>
                  </a:lnTo>
                  <a:moveTo>
                    <a:pt x="100127" y="18731"/>
                  </a:moveTo>
                  <a:lnTo>
                    <a:pt x="198882" y="18731"/>
                  </a:lnTo>
                  <a:lnTo>
                    <a:pt x="198882" y="32904"/>
                  </a:lnTo>
                  <a:lnTo>
                    <a:pt x="100127" y="32904"/>
                  </a:lnTo>
                  <a:moveTo>
                    <a:pt x="336499" y="11187"/>
                  </a:moveTo>
                  <a:lnTo>
                    <a:pt x="439598" y="11187"/>
                  </a:lnTo>
                  <a:lnTo>
                    <a:pt x="439598" y="23760"/>
                  </a:lnTo>
                  <a:lnTo>
                    <a:pt x="393649" y="23760"/>
                  </a:lnTo>
                  <a:cubicBezTo>
                    <a:pt x="392159" y="27798"/>
                    <a:pt x="390682" y="31780"/>
                    <a:pt x="389220" y="35704"/>
                  </a:cubicBezTo>
                  <a:cubicBezTo>
                    <a:pt x="387758" y="39628"/>
                    <a:pt x="386339" y="43267"/>
                    <a:pt x="384963" y="46620"/>
                  </a:cubicBezTo>
                  <a:lnTo>
                    <a:pt x="428168" y="46620"/>
                  </a:lnTo>
                  <a:lnTo>
                    <a:pt x="428168" y="141946"/>
                  </a:lnTo>
                  <a:lnTo>
                    <a:pt x="414452" y="141946"/>
                  </a:lnTo>
                  <a:lnTo>
                    <a:pt x="414452" y="58507"/>
                  </a:lnTo>
                  <a:lnTo>
                    <a:pt x="359131" y="58507"/>
                  </a:lnTo>
                  <a:lnTo>
                    <a:pt x="359131" y="142402"/>
                  </a:lnTo>
                  <a:lnTo>
                    <a:pt x="346101" y="142402"/>
                  </a:lnTo>
                  <a:lnTo>
                    <a:pt x="346101" y="46620"/>
                  </a:lnTo>
                  <a:lnTo>
                    <a:pt x="371018" y="46620"/>
                  </a:lnTo>
                  <a:cubicBezTo>
                    <a:pt x="372394" y="43238"/>
                    <a:pt x="373699" y="39543"/>
                    <a:pt x="374933" y="35533"/>
                  </a:cubicBezTo>
                  <a:cubicBezTo>
                    <a:pt x="376166" y="31523"/>
                    <a:pt x="377300" y="27598"/>
                    <a:pt x="378333" y="23760"/>
                  </a:cubicBezTo>
                  <a:lnTo>
                    <a:pt x="336499" y="23760"/>
                  </a:lnTo>
                  <a:moveTo>
                    <a:pt x="248260" y="10287"/>
                  </a:moveTo>
                  <a:lnTo>
                    <a:pt x="325069" y="10287"/>
                  </a:lnTo>
                  <a:lnTo>
                    <a:pt x="325069" y="80895"/>
                  </a:lnTo>
                  <a:lnTo>
                    <a:pt x="248260" y="80895"/>
                  </a:lnTo>
                  <a:moveTo>
                    <a:pt x="41377" y="671"/>
                  </a:moveTo>
                  <a:lnTo>
                    <a:pt x="56465" y="671"/>
                  </a:lnTo>
                  <a:lnTo>
                    <a:pt x="56465" y="49363"/>
                  </a:lnTo>
                  <a:lnTo>
                    <a:pt x="86868" y="49363"/>
                  </a:lnTo>
                  <a:lnTo>
                    <a:pt x="86868" y="63765"/>
                  </a:lnTo>
                  <a:lnTo>
                    <a:pt x="56465" y="63765"/>
                  </a:lnTo>
                  <a:lnTo>
                    <a:pt x="56465" y="69937"/>
                  </a:lnTo>
                  <a:cubicBezTo>
                    <a:pt x="58923" y="72899"/>
                    <a:pt x="62287" y="77059"/>
                    <a:pt x="66557" y="82417"/>
                  </a:cubicBezTo>
                  <a:cubicBezTo>
                    <a:pt x="70827" y="87775"/>
                    <a:pt x="74970" y="93018"/>
                    <a:pt x="78986" y="98148"/>
                  </a:cubicBezTo>
                  <a:cubicBezTo>
                    <a:pt x="83002" y="103277"/>
                    <a:pt x="85858" y="106980"/>
                    <a:pt x="87554" y="109256"/>
                  </a:cubicBezTo>
                  <a:lnTo>
                    <a:pt x="78182" y="121372"/>
                  </a:lnTo>
                  <a:cubicBezTo>
                    <a:pt x="76062" y="117376"/>
                    <a:pt x="72928" y="112223"/>
                    <a:pt x="68780" y="105913"/>
                  </a:cubicBezTo>
                  <a:cubicBezTo>
                    <a:pt x="64632" y="99603"/>
                    <a:pt x="60527" y="93478"/>
                    <a:pt x="56465" y="87539"/>
                  </a:cubicBezTo>
                  <a:lnTo>
                    <a:pt x="56465" y="208469"/>
                  </a:lnTo>
                  <a:lnTo>
                    <a:pt x="41377" y="208469"/>
                  </a:lnTo>
                  <a:lnTo>
                    <a:pt x="41377" y="92111"/>
                  </a:lnTo>
                  <a:cubicBezTo>
                    <a:pt x="37081" y="104784"/>
                    <a:pt x="32128" y="116814"/>
                    <a:pt x="26518" y="128201"/>
                  </a:cubicBezTo>
                  <a:cubicBezTo>
                    <a:pt x="20908" y="139588"/>
                    <a:pt x="15040" y="149047"/>
                    <a:pt x="8916" y="156576"/>
                  </a:cubicBezTo>
                  <a:cubicBezTo>
                    <a:pt x="7916" y="154519"/>
                    <a:pt x="6544" y="152176"/>
                    <a:pt x="4801" y="149547"/>
                  </a:cubicBezTo>
                  <a:cubicBezTo>
                    <a:pt x="3058" y="146918"/>
                    <a:pt x="1458" y="144689"/>
                    <a:pt x="0" y="142860"/>
                  </a:cubicBezTo>
                  <a:cubicBezTo>
                    <a:pt x="5007" y="136948"/>
                    <a:pt x="9929" y="129672"/>
                    <a:pt x="14766" y="121033"/>
                  </a:cubicBezTo>
                  <a:cubicBezTo>
                    <a:pt x="19603" y="112394"/>
                    <a:pt x="24034" y="103121"/>
                    <a:pt x="28059" y="93212"/>
                  </a:cubicBezTo>
                  <a:cubicBezTo>
                    <a:pt x="32083" y="83303"/>
                    <a:pt x="35380" y="73487"/>
                    <a:pt x="37948" y="63765"/>
                  </a:cubicBezTo>
                  <a:lnTo>
                    <a:pt x="6173" y="63765"/>
                  </a:lnTo>
                  <a:lnTo>
                    <a:pt x="6173" y="49363"/>
                  </a:lnTo>
                  <a:lnTo>
                    <a:pt x="41377" y="49363"/>
                  </a:lnTo>
                  <a:moveTo>
                    <a:pt x="532638" y="0"/>
                  </a:moveTo>
                  <a:lnTo>
                    <a:pt x="546354" y="5029"/>
                  </a:lnTo>
                  <a:cubicBezTo>
                    <a:pt x="544987" y="7758"/>
                    <a:pt x="543549" y="10415"/>
                    <a:pt x="542039" y="13001"/>
                  </a:cubicBezTo>
                  <a:cubicBezTo>
                    <a:pt x="540530" y="15587"/>
                    <a:pt x="538920" y="18188"/>
                    <a:pt x="537210" y="20802"/>
                  </a:cubicBezTo>
                  <a:lnTo>
                    <a:pt x="598704" y="20802"/>
                  </a:lnTo>
                  <a:lnTo>
                    <a:pt x="601904" y="19888"/>
                  </a:lnTo>
                  <a:lnTo>
                    <a:pt x="611734" y="27190"/>
                  </a:lnTo>
                  <a:cubicBezTo>
                    <a:pt x="607781" y="33324"/>
                    <a:pt x="603285" y="39562"/>
                    <a:pt x="598247" y="45905"/>
                  </a:cubicBezTo>
                  <a:cubicBezTo>
                    <a:pt x="593208" y="52248"/>
                    <a:pt x="588026" y="58206"/>
                    <a:pt x="582702" y="63779"/>
                  </a:cubicBezTo>
                  <a:lnTo>
                    <a:pt x="646710" y="63779"/>
                  </a:lnTo>
                  <a:lnTo>
                    <a:pt x="646710" y="144909"/>
                  </a:lnTo>
                  <a:lnTo>
                    <a:pt x="631622" y="144909"/>
                  </a:lnTo>
                  <a:lnTo>
                    <a:pt x="631622" y="134159"/>
                  </a:lnTo>
                  <a:lnTo>
                    <a:pt x="505435" y="134159"/>
                  </a:lnTo>
                  <a:lnTo>
                    <a:pt x="505435" y="174184"/>
                  </a:lnTo>
                  <a:cubicBezTo>
                    <a:pt x="505130" y="180693"/>
                    <a:pt x="506997" y="185172"/>
                    <a:pt x="511036" y="187621"/>
                  </a:cubicBezTo>
                  <a:cubicBezTo>
                    <a:pt x="515074" y="190070"/>
                    <a:pt x="523113" y="191233"/>
                    <a:pt x="535153" y="191109"/>
                  </a:cubicBezTo>
                  <a:lnTo>
                    <a:pt x="626364" y="191109"/>
                  </a:lnTo>
                  <a:cubicBezTo>
                    <a:pt x="633866" y="191219"/>
                    <a:pt x="639538" y="190288"/>
                    <a:pt x="643382" y="188314"/>
                  </a:cubicBezTo>
                  <a:cubicBezTo>
                    <a:pt x="647226" y="186340"/>
                    <a:pt x="649952" y="182664"/>
                    <a:pt x="651561" y="177285"/>
                  </a:cubicBezTo>
                  <a:cubicBezTo>
                    <a:pt x="653170" y="171906"/>
                    <a:pt x="654372" y="164163"/>
                    <a:pt x="655168" y="154057"/>
                  </a:cubicBezTo>
                  <a:cubicBezTo>
                    <a:pt x="657301" y="155439"/>
                    <a:pt x="659721" y="156621"/>
                    <a:pt x="662426" y="157602"/>
                  </a:cubicBezTo>
                  <a:cubicBezTo>
                    <a:pt x="665131" y="158584"/>
                    <a:pt x="667665" y="159308"/>
                    <a:pt x="670027" y="159775"/>
                  </a:cubicBezTo>
                  <a:cubicBezTo>
                    <a:pt x="668883" y="171419"/>
                    <a:pt x="667006" y="180546"/>
                    <a:pt x="664397" y="187157"/>
                  </a:cubicBezTo>
                  <a:cubicBezTo>
                    <a:pt x="661787" y="193767"/>
                    <a:pt x="657540" y="198421"/>
                    <a:pt x="651654" y="201119"/>
                  </a:cubicBezTo>
                  <a:cubicBezTo>
                    <a:pt x="645769" y="203816"/>
                    <a:pt x="637339" y="205119"/>
                    <a:pt x="626364" y="205025"/>
                  </a:cubicBezTo>
                  <a:lnTo>
                    <a:pt x="536525" y="205025"/>
                  </a:lnTo>
                  <a:cubicBezTo>
                    <a:pt x="519418" y="205302"/>
                    <a:pt x="507454" y="203266"/>
                    <a:pt x="500634" y="198917"/>
                  </a:cubicBezTo>
                  <a:cubicBezTo>
                    <a:pt x="493814" y="194569"/>
                    <a:pt x="490538" y="186248"/>
                    <a:pt x="490805" y="173956"/>
                  </a:cubicBezTo>
                  <a:lnTo>
                    <a:pt x="490805" y="74045"/>
                  </a:lnTo>
                  <a:cubicBezTo>
                    <a:pt x="487352" y="77124"/>
                    <a:pt x="483799" y="80047"/>
                    <a:pt x="480146" y="82815"/>
                  </a:cubicBezTo>
                  <a:cubicBezTo>
                    <a:pt x="476493" y="85582"/>
                    <a:pt x="472883" y="88222"/>
                    <a:pt x="469316" y="90734"/>
                  </a:cubicBezTo>
                  <a:cubicBezTo>
                    <a:pt x="468535" y="88856"/>
                    <a:pt x="467297" y="86492"/>
                    <a:pt x="465601" y="83643"/>
                  </a:cubicBezTo>
                  <a:cubicBezTo>
                    <a:pt x="463906" y="80793"/>
                    <a:pt x="462325" y="78431"/>
                    <a:pt x="460858" y="76555"/>
                  </a:cubicBezTo>
                  <a:cubicBezTo>
                    <a:pt x="475164" y="67715"/>
                    <a:pt x="488671" y="56670"/>
                    <a:pt x="501377" y="43421"/>
                  </a:cubicBezTo>
                  <a:cubicBezTo>
                    <a:pt x="514084" y="30171"/>
                    <a:pt x="524504" y="15697"/>
                    <a:pt x="532638" y="0"/>
                  </a:cubicBezTo>
                </a:path>
              </a:pathLst>
            </a:custGeom>
            <a:solidFill>
              <a:schemeClr val="accent2">
                <a:alpha val="100000"/>
              </a:schemeClr>
            </a:solidFill>
            <a:ln w="9525">
              <a:solidFill>
                <a:srgbClr val="FFFFFF">
                  <a:alpha val="0"/>
                </a:srgbClr>
              </a:solidFill>
            </a:ln>
          </p:spPr>
          <p:txBody>
            <a:bodyPr anchor="ctr"/>
            <a:lstStyle/>
            <a:p>
              <a:pPr marL="0" algn="ctr"/>
              <a:endParaRPr>
                <a:solidFill>
                  <a:schemeClr val="tx1"/>
                </a:solidFill>
                <a:latin typeface="+mn-lt"/>
                <a:ea typeface="+mn-ea"/>
              </a:endParaRPr>
            </a:p>
          </p:txBody>
        </p:sp>
        <p:sp>
          <p:nvSpPr>
            <p:cNvPr id="83" name="形状32"/>
            <p:cNvSpPr txBox="1"/>
            <p:nvPr/>
          </p:nvSpPr>
          <p:spPr>
            <a:xfrm>
              <a:off x="201802" y="3562000"/>
              <a:ext cx="720000" cy="540000"/>
            </a:xfrm>
            <a:prstGeom prst="rect">
              <a:avLst/>
            </a:prstGeom>
            <a:solidFill>
              <a:schemeClr val="accent3">
                <a:alpha val="100000"/>
              </a:schemeClr>
            </a:solidFill>
            <a:ln w="9525">
              <a:solidFill>
                <a:srgbClr val="FFFFFF">
                  <a:alpha val="0"/>
                </a:srgbClr>
              </a:solidFill>
            </a:ln>
          </p:spPr>
          <p:txBody>
            <a:bodyPr anchor="ctr"/>
            <a:lstStyle/>
            <a:p>
              <a:pPr marL="0" algn="ctr"/>
              <a:endParaRPr>
                <a:solidFill>
                  <a:schemeClr val="tx1"/>
                </a:solidFill>
                <a:latin typeface="+mn-lt"/>
                <a:ea typeface="+mn-ea"/>
              </a:endParaRPr>
            </a:p>
          </p:txBody>
        </p:sp>
        <p:sp>
          <p:nvSpPr>
            <p:cNvPr id="84" name="形状33"/>
            <p:cNvSpPr txBox="1"/>
            <p:nvPr/>
          </p:nvSpPr>
          <p:spPr>
            <a:xfrm>
              <a:off x="231032" y="4162838"/>
              <a:ext cx="662711" cy="208240"/>
            </a:xfrm>
            <a:custGeom>
              <a:avLst/>
              <a:gdLst/>
              <a:ahLst/>
              <a:cxnLst/>
              <a:rect l="l" t="t" r="r" b="b"/>
              <a:pathLst>
                <a:path w="662711" h="208240">
                  <a:moveTo>
                    <a:pt x="390448" y="140117"/>
                  </a:moveTo>
                  <a:cubicBezTo>
                    <a:pt x="397806" y="145223"/>
                    <a:pt x="405322" y="150900"/>
                    <a:pt x="412994" y="157148"/>
                  </a:cubicBezTo>
                  <a:cubicBezTo>
                    <a:pt x="420666" y="163396"/>
                    <a:pt x="426867" y="169073"/>
                    <a:pt x="431596" y="174179"/>
                  </a:cubicBezTo>
                  <a:lnTo>
                    <a:pt x="422224" y="183323"/>
                  </a:lnTo>
                  <a:cubicBezTo>
                    <a:pt x="417733" y="178298"/>
                    <a:pt x="411684" y="172517"/>
                    <a:pt x="404079" y="165978"/>
                  </a:cubicBezTo>
                  <a:cubicBezTo>
                    <a:pt x="396473" y="159439"/>
                    <a:pt x="388881" y="153486"/>
                    <a:pt x="381304" y="148118"/>
                  </a:cubicBezTo>
                  <a:moveTo>
                    <a:pt x="226999" y="98526"/>
                  </a:moveTo>
                  <a:lnTo>
                    <a:pt x="329641" y="98526"/>
                  </a:lnTo>
                  <a:lnTo>
                    <a:pt x="329641" y="110614"/>
                  </a:lnTo>
                  <a:lnTo>
                    <a:pt x="286893" y="110614"/>
                  </a:lnTo>
                  <a:lnTo>
                    <a:pt x="286893" y="136017"/>
                  </a:lnTo>
                  <a:lnTo>
                    <a:pt x="325526" y="136017"/>
                  </a:lnTo>
                  <a:lnTo>
                    <a:pt x="325526" y="147875"/>
                  </a:lnTo>
                  <a:lnTo>
                    <a:pt x="286893" y="147875"/>
                  </a:lnTo>
                  <a:lnTo>
                    <a:pt x="286893" y="181037"/>
                  </a:lnTo>
                  <a:cubicBezTo>
                    <a:pt x="296165" y="184932"/>
                    <a:pt x="306766" y="187542"/>
                    <a:pt x="318696" y="188866"/>
                  </a:cubicBezTo>
                  <a:cubicBezTo>
                    <a:pt x="330627" y="190190"/>
                    <a:pt x="343800" y="190857"/>
                    <a:pt x="358216" y="190866"/>
                  </a:cubicBezTo>
                  <a:cubicBezTo>
                    <a:pt x="360730" y="190868"/>
                    <a:pt x="365389" y="190865"/>
                    <a:pt x="372192" y="190859"/>
                  </a:cubicBezTo>
                  <a:cubicBezTo>
                    <a:pt x="378996" y="190853"/>
                    <a:pt x="386577" y="190837"/>
                    <a:pt x="394935" y="190809"/>
                  </a:cubicBezTo>
                  <a:cubicBezTo>
                    <a:pt x="403292" y="190782"/>
                    <a:pt x="411059" y="190737"/>
                    <a:pt x="418234" y="190674"/>
                  </a:cubicBezTo>
                  <a:cubicBezTo>
                    <a:pt x="425409" y="190610"/>
                    <a:pt x="430625" y="190522"/>
                    <a:pt x="433882" y="190409"/>
                  </a:cubicBezTo>
                  <a:cubicBezTo>
                    <a:pt x="432701" y="192205"/>
                    <a:pt x="431577" y="194329"/>
                    <a:pt x="430510" y="196781"/>
                  </a:cubicBezTo>
                  <a:cubicBezTo>
                    <a:pt x="429444" y="199234"/>
                    <a:pt x="428663" y="201530"/>
                    <a:pt x="428167" y="203668"/>
                  </a:cubicBezTo>
                  <a:lnTo>
                    <a:pt x="357987" y="203668"/>
                  </a:lnTo>
                  <a:cubicBezTo>
                    <a:pt x="341387" y="203789"/>
                    <a:pt x="326454" y="202912"/>
                    <a:pt x="313190" y="201035"/>
                  </a:cubicBezTo>
                  <a:cubicBezTo>
                    <a:pt x="299925" y="199158"/>
                    <a:pt x="288261" y="195554"/>
                    <a:pt x="278197" y="190223"/>
                  </a:cubicBezTo>
                  <a:cubicBezTo>
                    <a:pt x="268133" y="184892"/>
                    <a:pt x="259602" y="177105"/>
                    <a:pt x="252603" y="166863"/>
                  </a:cubicBezTo>
                  <a:cubicBezTo>
                    <a:pt x="250902" y="175103"/>
                    <a:pt x="248588" y="182684"/>
                    <a:pt x="245659" y="189609"/>
                  </a:cubicBezTo>
                  <a:cubicBezTo>
                    <a:pt x="242730" y="196534"/>
                    <a:pt x="239101" y="202744"/>
                    <a:pt x="234772" y="208240"/>
                  </a:cubicBezTo>
                  <a:cubicBezTo>
                    <a:pt x="233514" y="207130"/>
                    <a:pt x="231800" y="205806"/>
                    <a:pt x="229628" y="204268"/>
                  </a:cubicBezTo>
                  <a:cubicBezTo>
                    <a:pt x="227457" y="202730"/>
                    <a:pt x="225513" y="201463"/>
                    <a:pt x="223799" y="200468"/>
                  </a:cubicBezTo>
                  <a:cubicBezTo>
                    <a:pt x="231400" y="191581"/>
                    <a:pt x="236715" y="180494"/>
                    <a:pt x="239744" y="167206"/>
                  </a:cubicBezTo>
                  <a:cubicBezTo>
                    <a:pt x="242773" y="153919"/>
                    <a:pt x="244544" y="138946"/>
                    <a:pt x="245059" y="122286"/>
                  </a:cubicBezTo>
                  <a:lnTo>
                    <a:pt x="258089" y="123201"/>
                  </a:lnTo>
                  <a:cubicBezTo>
                    <a:pt x="257856" y="128106"/>
                    <a:pt x="257522" y="132869"/>
                    <a:pt x="257089" y="137488"/>
                  </a:cubicBezTo>
                  <a:cubicBezTo>
                    <a:pt x="256655" y="142108"/>
                    <a:pt x="256151" y="146642"/>
                    <a:pt x="255574" y="151090"/>
                  </a:cubicBezTo>
                  <a:cubicBezTo>
                    <a:pt x="260337" y="160427"/>
                    <a:pt x="266357" y="167814"/>
                    <a:pt x="273634" y="173250"/>
                  </a:cubicBezTo>
                  <a:lnTo>
                    <a:pt x="273634" y="110614"/>
                  </a:lnTo>
                  <a:lnTo>
                    <a:pt x="226999" y="110614"/>
                  </a:lnTo>
                  <a:moveTo>
                    <a:pt x="567385" y="77924"/>
                  </a:moveTo>
                  <a:lnTo>
                    <a:pt x="567385" y="119786"/>
                  </a:lnTo>
                  <a:lnTo>
                    <a:pt x="624306" y="119786"/>
                  </a:lnTo>
                  <a:lnTo>
                    <a:pt x="624306" y="77924"/>
                  </a:lnTo>
                  <a:moveTo>
                    <a:pt x="498119" y="77924"/>
                  </a:moveTo>
                  <a:lnTo>
                    <a:pt x="498119" y="119786"/>
                  </a:lnTo>
                  <a:lnTo>
                    <a:pt x="552526" y="119786"/>
                  </a:lnTo>
                  <a:lnTo>
                    <a:pt x="552526" y="77924"/>
                  </a:lnTo>
                  <a:moveTo>
                    <a:pt x="373989" y="69937"/>
                  </a:moveTo>
                  <a:lnTo>
                    <a:pt x="387019" y="69937"/>
                  </a:lnTo>
                  <a:cubicBezTo>
                    <a:pt x="386731" y="91400"/>
                    <a:pt x="385148" y="109637"/>
                    <a:pt x="382269" y="124649"/>
                  </a:cubicBezTo>
                  <a:cubicBezTo>
                    <a:pt x="379391" y="139660"/>
                    <a:pt x="373744" y="152055"/>
                    <a:pt x="365328" y="161834"/>
                  </a:cubicBezTo>
                  <a:cubicBezTo>
                    <a:pt x="356912" y="171613"/>
                    <a:pt x="344254" y="179386"/>
                    <a:pt x="327355" y="185151"/>
                  </a:cubicBezTo>
                  <a:cubicBezTo>
                    <a:pt x="326612" y="183566"/>
                    <a:pt x="325526" y="181765"/>
                    <a:pt x="324097" y="179751"/>
                  </a:cubicBezTo>
                  <a:cubicBezTo>
                    <a:pt x="322668" y="177736"/>
                    <a:pt x="321240" y="176107"/>
                    <a:pt x="319811" y="174864"/>
                  </a:cubicBezTo>
                  <a:cubicBezTo>
                    <a:pt x="335495" y="169861"/>
                    <a:pt x="347154" y="162977"/>
                    <a:pt x="354787" y="154214"/>
                  </a:cubicBezTo>
                  <a:cubicBezTo>
                    <a:pt x="362419" y="145451"/>
                    <a:pt x="367474" y="134199"/>
                    <a:pt x="369951" y="120458"/>
                  </a:cubicBezTo>
                  <a:cubicBezTo>
                    <a:pt x="372427" y="106716"/>
                    <a:pt x="373773" y="89876"/>
                    <a:pt x="373989" y="69937"/>
                  </a:cubicBezTo>
                  <a:moveTo>
                    <a:pt x="254660" y="50949"/>
                  </a:moveTo>
                  <a:lnTo>
                    <a:pt x="254660" y="69494"/>
                  </a:lnTo>
                  <a:lnTo>
                    <a:pt x="303580" y="69494"/>
                  </a:lnTo>
                  <a:lnTo>
                    <a:pt x="303580" y="50949"/>
                  </a:lnTo>
                  <a:moveTo>
                    <a:pt x="520293" y="34718"/>
                  </a:moveTo>
                  <a:cubicBezTo>
                    <a:pt x="516497" y="39876"/>
                    <a:pt x="512430" y="44891"/>
                    <a:pt x="508092" y="49764"/>
                  </a:cubicBezTo>
                  <a:cubicBezTo>
                    <a:pt x="503753" y="54636"/>
                    <a:pt x="499286" y="59307"/>
                    <a:pt x="494690" y="63779"/>
                  </a:cubicBezTo>
                  <a:lnTo>
                    <a:pt x="556869" y="63779"/>
                  </a:lnTo>
                  <a:cubicBezTo>
                    <a:pt x="561260" y="59694"/>
                    <a:pt x="565565" y="55108"/>
                    <a:pt x="569785" y="50021"/>
                  </a:cubicBezTo>
                  <a:cubicBezTo>
                    <a:pt x="574005" y="44934"/>
                    <a:pt x="577853" y="39833"/>
                    <a:pt x="581329" y="34718"/>
                  </a:cubicBezTo>
                  <a:moveTo>
                    <a:pt x="254660" y="21688"/>
                  </a:moveTo>
                  <a:lnTo>
                    <a:pt x="254660" y="40005"/>
                  </a:lnTo>
                  <a:lnTo>
                    <a:pt x="303580" y="40005"/>
                  </a:lnTo>
                  <a:lnTo>
                    <a:pt x="303580" y="21688"/>
                  </a:lnTo>
                  <a:moveTo>
                    <a:pt x="329183" y="11187"/>
                  </a:moveTo>
                  <a:lnTo>
                    <a:pt x="432282" y="11187"/>
                  </a:lnTo>
                  <a:lnTo>
                    <a:pt x="432282" y="23760"/>
                  </a:lnTo>
                  <a:lnTo>
                    <a:pt x="386333" y="23760"/>
                  </a:lnTo>
                  <a:cubicBezTo>
                    <a:pt x="384843" y="27798"/>
                    <a:pt x="383366" y="31780"/>
                    <a:pt x="381904" y="35704"/>
                  </a:cubicBezTo>
                  <a:cubicBezTo>
                    <a:pt x="380442" y="39628"/>
                    <a:pt x="379023" y="43267"/>
                    <a:pt x="377647" y="46620"/>
                  </a:cubicBezTo>
                  <a:lnTo>
                    <a:pt x="420852" y="46620"/>
                  </a:lnTo>
                  <a:lnTo>
                    <a:pt x="420852" y="141946"/>
                  </a:lnTo>
                  <a:lnTo>
                    <a:pt x="407136" y="141946"/>
                  </a:lnTo>
                  <a:lnTo>
                    <a:pt x="407136" y="58507"/>
                  </a:lnTo>
                  <a:lnTo>
                    <a:pt x="351815" y="58507"/>
                  </a:lnTo>
                  <a:lnTo>
                    <a:pt x="351815" y="142402"/>
                  </a:lnTo>
                  <a:lnTo>
                    <a:pt x="338785" y="142402"/>
                  </a:lnTo>
                  <a:lnTo>
                    <a:pt x="338785" y="46620"/>
                  </a:lnTo>
                  <a:lnTo>
                    <a:pt x="363702" y="46620"/>
                  </a:lnTo>
                  <a:cubicBezTo>
                    <a:pt x="365078" y="43238"/>
                    <a:pt x="366383" y="39543"/>
                    <a:pt x="367617" y="35533"/>
                  </a:cubicBezTo>
                  <a:cubicBezTo>
                    <a:pt x="368850" y="31523"/>
                    <a:pt x="369984" y="27598"/>
                    <a:pt x="371017" y="23760"/>
                  </a:cubicBezTo>
                  <a:lnTo>
                    <a:pt x="329183" y="23760"/>
                  </a:lnTo>
                  <a:moveTo>
                    <a:pt x="240944" y="10287"/>
                  </a:moveTo>
                  <a:lnTo>
                    <a:pt x="317753" y="10287"/>
                  </a:lnTo>
                  <a:lnTo>
                    <a:pt x="317753" y="80896"/>
                  </a:lnTo>
                  <a:lnTo>
                    <a:pt x="240944" y="80896"/>
                  </a:lnTo>
                  <a:moveTo>
                    <a:pt x="85496" y="1586"/>
                  </a:moveTo>
                  <a:cubicBezTo>
                    <a:pt x="93187" y="7167"/>
                    <a:pt x="100893" y="13377"/>
                    <a:pt x="108613" y="20217"/>
                  </a:cubicBezTo>
                  <a:cubicBezTo>
                    <a:pt x="116333" y="27055"/>
                    <a:pt x="122496" y="33266"/>
                    <a:pt x="127101" y="38847"/>
                  </a:cubicBezTo>
                  <a:lnTo>
                    <a:pt x="116357" y="46620"/>
                  </a:lnTo>
                  <a:lnTo>
                    <a:pt x="190881" y="46620"/>
                  </a:lnTo>
                  <a:lnTo>
                    <a:pt x="190881" y="61250"/>
                  </a:lnTo>
                  <a:lnTo>
                    <a:pt x="108585" y="61250"/>
                  </a:lnTo>
                  <a:lnTo>
                    <a:pt x="108585" y="113371"/>
                  </a:lnTo>
                  <a:lnTo>
                    <a:pt x="181508" y="113371"/>
                  </a:lnTo>
                  <a:lnTo>
                    <a:pt x="181508" y="128001"/>
                  </a:lnTo>
                  <a:lnTo>
                    <a:pt x="108585" y="128001"/>
                  </a:lnTo>
                  <a:lnTo>
                    <a:pt x="108585" y="186294"/>
                  </a:lnTo>
                  <a:lnTo>
                    <a:pt x="202311" y="186294"/>
                  </a:lnTo>
                  <a:lnTo>
                    <a:pt x="202311" y="201153"/>
                  </a:lnTo>
                  <a:lnTo>
                    <a:pt x="0" y="201153"/>
                  </a:lnTo>
                  <a:lnTo>
                    <a:pt x="0" y="186294"/>
                  </a:lnTo>
                  <a:lnTo>
                    <a:pt x="92583" y="186294"/>
                  </a:lnTo>
                  <a:lnTo>
                    <a:pt x="92583" y="128001"/>
                  </a:lnTo>
                  <a:lnTo>
                    <a:pt x="20802" y="128001"/>
                  </a:lnTo>
                  <a:lnTo>
                    <a:pt x="20802" y="113371"/>
                  </a:lnTo>
                  <a:lnTo>
                    <a:pt x="92583" y="113371"/>
                  </a:lnTo>
                  <a:lnTo>
                    <a:pt x="92583" y="61250"/>
                  </a:lnTo>
                  <a:lnTo>
                    <a:pt x="10744" y="61250"/>
                  </a:lnTo>
                  <a:lnTo>
                    <a:pt x="10744" y="46620"/>
                  </a:lnTo>
                  <a:lnTo>
                    <a:pt x="113157" y="46620"/>
                  </a:lnTo>
                  <a:cubicBezTo>
                    <a:pt x="108475" y="41067"/>
                    <a:pt x="102465" y="34971"/>
                    <a:pt x="95126" y="28332"/>
                  </a:cubicBezTo>
                  <a:cubicBezTo>
                    <a:pt x="87787" y="21693"/>
                    <a:pt x="80462" y="15597"/>
                    <a:pt x="73152" y="10044"/>
                  </a:cubicBezTo>
                  <a:moveTo>
                    <a:pt x="525322" y="0"/>
                  </a:moveTo>
                  <a:lnTo>
                    <a:pt x="539038" y="5029"/>
                  </a:lnTo>
                  <a:cubicBezTo>
                    <a:pt x="537671" y="7758"/>
                    <a:pt x="536233" y="10415"/>
                    <a:pt x="534723" y="13001"/>
                  </a:cubicBezTo>
                  <a:cubicBezTo>
                    <a:pt x="533214" y="15587"/>
                    <a:pt x="531604" y="18188"/>
                    <a:pt x="529894" y="20802"/>
                  </a:cubicBezTo>
                  <a:lnTo>
                    <a:pt x="591388" y="20802"/>
                  </a:lnTo>
                  <a:lnTo>
                    <a:pt x="594588" y="19888"/>
                  </a:lnTo>
                  <a:lnTo>
                    <a:pt x="604418" y="27190"/>
                  </a:lnTo>
                  <a:cubicBezTo>
                    <a:pt x="600465" y="33324"/>
                    <a:pt x="595969" y="39562"/>
                    <a:pt x="590931" y="45905"/>
                  </a:cubicBezTo>
                  <a:cubicBezTo>
                    <a:pt x="585892" y="52248"/>
                    <a:pt x="580710" y="58206"/>
                    <a:pt x="575386" y="63779"/>
                  </a:cubicBezTo>
                  <a:lnTo>
                    <a:pt x="639394" y="63779"/>
                  </a:lnTo>
                  <a:lnTo>
                    <a:pt x="639394" y="144909"/>
                  </a:lnTo>
                  <a:lnTo>
                    <a:pt x="624306" y="144909"/>
                  </a:lnTo>
                  <a:lnTo>
                    <a:pt x="624306" y="134159"/>
                  </a:lnTo>
                  <a:lnTo>
                    <a:pt x="498119" y="134159"/>
                  </a:lnTo>
                  <a:lnTo>
                    <a:pt x="498119" y="174184"/>
                  </a:lnTo>
                  <a:cubicBezTo>
                    <a:pt x="497814" y="180693"/>
                    <a:pt x="499681" y="185172"/>
                    <a:pt x="503720" y="187621"/>
                  </a:cubicBezTo>
                  <a:cubicBezTo>
                    <a:pt x="507758" y="190071"/>
                    <a:pt x="515797" y="191233"/>
                    <a:pt x="527837" y="191109"/>
                  </a:cubicBezTo>
                  <a:lnTo>
                    <a:pt x="619048" y="191109"/>
                  </a:lnTo>
                  <a:cubicBezTo>
                    <a:pt x="626550" y="191219"/>
                    <a:pt x="632222" y="190288"/>
                    <a:pt x="636066" y="188314"/>
                  </a:cubicBezTo>
                  <a:cubicBezTo>
                    <a:pt x="639910" y="186340"/>
                    <a:pt x="642636" y="182664"/>
                    <a:pt x="644245" y="177285"/>
                  </a:cubicBezTo>
                  <a:cubicBezTo>
                    <a:pt x="645854" y="171906"/>
                    <a:pt x="647056" y="164163"/>
                    <a:pt x="647852" y="154057"/>
                  </a:cubicBezTo>
                  <a:cubicBezTo>
                    <a:pt x="649985" y="155439"/>
                    <a:pt x="652405" y="156621"/>
                    <a:pt x="655110" y="157603"/>
                  </a:cubicBezTo>
                  <a:cubicBezTo>
                    <a:pt x="657815" y="158584"/>
                    <a:pt x="660349" y="159308"/>
                    <a:pt x="662711" y="159775"/>
                  </a:cubicBezTo>
                  <a:cubicBezTo>
                    <a:pt x="661567" y="171419"/>
                    <a:pt x="659690" y="180546"/>
                    <a:pt x="657081" y="187157"/>
                  </a:cubicBezTo>
                  <a:cubicBezTo>
                    <a:pt x="654471" y="193767"/>
                    <a:pt x="650224" y="198421"/>
                    <a:pt x="644338" y="201119"/>
                  </a:cubicBezTo>
                  <a:cubicBezTo>
                    <a:pt x="638453" y="203817"/>
                    <a:pt x="630023" y="205119"/>
                    <a:pt x="619048" y="205025"/>
                  </a:cubicBezTo>
                  <a:lnTo>
                    <a:pt x="529209" y="205025"/>
                  </a:lnTo>
                  <a:cubicBezTo>
                    <a:pt x="512102" y="205302"/>
                    <a:pt x="500138" y="203266"/>
                    <a:pt x="493318" y="198917"/>
                  </a:cubicBezTo>
                  <a:cubicBezTo>
                    <a:pt x="486498" y="194569"/>
                    <a:pt x="483222" y="186248"/>
                    <a:pt x="483489" y="173956"/>
                  </a:cubicBezTo>
                  <a:lnTo>
                    <a:pt x="483489" y="74045"/>
                  </a:lnTo>
                  <a:cubicBezTo>
                    <a:pt x="480036" y="77124"/>
                    <a:pt x="476483" y="80047"/>
                    <a:pt x="472830" y="82815"/>
                  </a:cubicBezTo>
                  <a:cubicBezTo>
                    <a:pt x="469177" y="85582"/>
                    <a:pt x="465567" y="88222"/>
                    <a:pt x="462000" y="90734"/>
                  </a:cubicBezTo>
                  <a:cubicBezTo>
                    <a:pt x="461219" y="88856"/>
                    <a:pt x="459981" y="86493"/>
                    <a:pt x="458285" y="83643"/>
                  </a:cubicBezTo>
                  <a:cubicBezTo>
                    <a:pt x="456590" y="80793"/>
                    <a:pt x="455009" y="78431"/>
                    <a:pt x="453542" y="76555"/>
                  </a:cubicBezTo>
                  <a:cubicBezTo>
                    <a:pt x="467848" y="67715"/>
                    <a:pt x="481355" y="56671"/>
                    <a:pt x="494061" y="43421"/>
                  </a:cubicBezTo>
                  <a:cubicBezTo>
                    <a:pt x="506768" y="30171"/>
                    <a:pt x="517188" y="15697"/>
                    <a:pt x="525322" y="0"/>
                  </a:cubicBezTo>
                </a:path>
              </a:pathLst>
            </a:custGeom>
            <a:solidFill>
              <a:schemeClr val="accent2">
                <a:alpha val="100000"/>
              </a:schemeClr>
            </a:solidFill>
            <a:ln w="9525">
              <a:solidFill>
                <a:srgbClr val="FFFFFF">
                  <a:alpha val="0"/>
                </a:srgbClr>
              </a:solidFill>
            </a:ln>
          </p:spPr>
          <p:txBody>
            <a:bodyPr anchor="ctr"/>
            <a:lstStyle/>
            <a:p>
              <a:pPr marL="0" algn="ctr"/>
              <a:endParaRPr>
                <a:solidFill>
                  <a:schemeClr val="tx1"/>
                </a:solidFill>
                <a:latin typeface="+mn-lt"/>
                <a:ea typeface="+mn-ea"/>
              </a:endParaRPr>
            </a:p>
          </p:txBody>
        </p:sp>
        <p:sp>
          <p:nvSpPr>
            <p:cNvPr id="85" name="形状34"/>
            <p:cNvSpPr txBox="1"/>
            <p:nvPr/>
          </p:nvSpPr>
          <p:spPr>
            <a:xfrm>
              <a:off x="201802" y="4639349"/>
              <a:ext cx="720000" cy="540000"/>
            </a:xfrm>
            <a:prstGeom prst="rect">
              <a:avLst/>
            </a:prstGeom>
            <a:solidFill>
              <a:schemeClr val="accent4">
                <a:alpha val="100000"/>
              </a:schemeClr>
            </a:solidFill>
            <a:ln w="9525">
              <a:solidFill>
                <a:srgbClr val="FFFFFF">
                  <a:alpha val="0"/>
                </a:srgbClr>
              </a:solidFill>
            </a:ln>
          </p:spPr>
          <p:txBody>
            <a:bodyPr anchor="ctr"/>
            <a:lstStyle/>
            <a:p>
              <a:pPr marL="0" algn="ctr"/>
              <a:endParaRPr>
                <a:solidFill>
                  <a:schemeClr val="tx1"/>
                </a:solidFill>
                <a:latin typeface="+mn-lt"/>
                <a:ea typeface="+mn-ea"/>
              </a:endParaRPr>
            </a:p>
          </p:txBody>
        </p:sp>
        <p:sp>
          <p:nvSpPr>
            <p:cNvPr id="86" name="形状35"/>
            <p:cNvSpPr txBox="1"/>
            <p:nvPr/>
          </p:nvSpPr>
          <p:spPr>
            <a:xfrm>
              <a:off x="228746" y="5240187"/>
              <a:ext cx="664997" cy="209140"/>
            </a:xfrm>
            <a:custGeom>
              <a:avLst/>
              <a:gdLst/>
              <a:ahLst/>
              <a:cxnLst/>
              <a:rect l="l" t="t" r="r" b="b"/>
              <a:pathLst>
                <a:path w="664997" h="209135">
                  <a:moveTo>
                    <a:pt x="249845" y="154505"/>
                  </a:moveTo>
                  <a:lnTo>
                    <a:pt x="249845" y="179451"/>
                  </a:lnTo>
                  <a:lnTo>
                    <a:pt x="314796" y="179451"/>
                  </a:lnTo>
                  <a:lnTo>
                    <a:pt x="314796" y="154505"/>
                  </a:lnTo>
                  <a:moveTo>
                    <a:pt x="99441" y="147875"/>
                  </a:moveTo>
                  <a:lnTo>
                    <a:pt x="99441" y="187223"/>
                  </a:lnTo>
                  <a:lnTo>
                    <a:pt x="171678" y="187223"/>
                  </a:lnTo>
                  <a:lnTo>
                    <a:pt x="171678" y="147875"/>
                  </a:lnTo>
                  <a:moveTo>
                    <a:pt x="85039" y="134874"/>
                  </a:moveTo>
                  <a:lnTo>
                    <a:pt x="186537" y="134874"/>
                  </a:lnTo>
                  <a:lnTo>
                    <a:pt x="186537" y="209140"/>
                  </a:lnTo>
                  <a:lnTo>
                    <a:pt x="171678" y="209140"/>
                  </a:lnTo>
                  <a:lnTo>
                    <a:pt x="171678" y="200225"/>
                  </a:lnTo>
                  <a:lnTo>
                    <a:pt x="99441" y="200225"/>
                  </a:lnTo>
                  <a:lnTo>
                    <a:pt x="99441" y="209140"/>
                  </a:lnTo>
                  <a:lnTo>
                    <a:pt x="85039" y="209140"/>
                  </a:lnTo>
                  <a:moveTo>
                    <a:pt x="569671" y="77924"/>
                  </a:moveTo>
                  <a:lnTo>
                    <a:pt x="569671" y="119786"/>
                  </a:lnTo>
                  <a:lnTo>
                    <a:pt x="626592" y="119786"/>
                  </a:lnTo>
                  <a:lnTo>
                    <a:pt x="626592" y="77924"/>
                  </a:lnTo>
                  <a:moveTo>
                    <a:pt x="500405" y="77924"/>
                  </a:moveTo>
                  <a:lnTo>
                    <a:pt x="500405" y="119786"/>
                  </a:lnTo>
                  <a:lnTo>
                    <a:pt x="554812" y="119786"/>
                  </a:lnTo>
                  <a:lnTo>
                    <a:pt x="554812" y="77924"/>
                  </a:lnTo>
                  <a:moveTo>
                    <a:pt x="298080" y="64208"/>
                  </a:moveTo>
                  <a:lnTo>
                    <a:pt x="298080" y="108126"/>
                  </a:lnTo>
                  <a:cubicBezTo>
                    <a:pt x="298037" y="109560"/>
                    <a:pt x="298237" y="110465"/>
                    <a:pt x="298681" y="110842"/>
                  </a:cubicBezTo>
                  <a:cubicBezTo>
                    <a:pt x="299124" y="111218"/>
                    <a:pt x="300069" y="111380"/>
                    <a:pt x="301514" y="111328"/>
                  </a:cubicBezTo>
                  <a:lnTo>
                    <a:pt x="310674" y="111328"/>
                  </a:lnTo>
                  <a:cubicBezTo>
                    <a:pt x="311891" y="111337"/>
                    <a:pt x="312721" y="111318"/>
                    <a:pt x="313164" y="111271"/>
                  </a:cubicBezTo>
                  <a:cubicBezTo>
                    <a:pt x="313608" y="111223"/>
                    <a:pt x="313923" y="111090"/>
                    <a:pt x="314109" y="110870"/>
                  </a:cubicBezTo>
                  <a:lnTo>
                    <a:pt x="314796" y="111328"/>
                  </a:lnTo>
                  <a:lnTo>
                    <a:pt x="314796" y="64208"/>
                  </a:lnTo>
                  <a:moveTo>
                    <a:pt x="249845" y="64208"/>
                  </a:moveTo>
                  <a:lnTo>
                    <a:pt x="249845" y="142875"/>
                  </a:lnTo>
                  <a:lnTo>
                    <a:pt x="314796" y="142875"/>
                  </a:lnTo>
                  <a:lnTo>
                    <a:pt x="314796" y="120444"/>
                  </a:lnTo>
                  <a:cubicBezTo>
                    <a:pt x="314448" y="120553"/>
                    <a:pt x="314057" y="120620"/>
                    <a:pt x="313622" y="120643"/>
                  </a:cubicBezTo>
                  <a:cubicBezTo>
                    <a:pt x="313188" y="120667"/>
                    <a:pt x="312740" y="120677"/>
                    <a:pt x="312277" y="120672"/>
                  </a:cubicBezTo>
                  <a:lnTo>
                    <a:pt x="300827" y="120672"/>
                  </a:lnTo>
                  <a:cubicBezTo>
                    <a:pt x="296449" y="120819"/>
                    <a:pt x="293397" y="120069"/>
                    <a:pt x="291673" y="118420"/>
                  </a:cubicBezTo>
                  <a:cubicBezTo>
                    <a:pt x="289948" y="116771"/>
                    <a:pt x="289121" y="113340"/>
                    <a:pt x="289193" y="108126"/>
                  </a:cubicBezTo>
                  <a:lnTo>
                    <a:pt x="289193" y="64208"/>
                  </a:lnTo>
                  <a:lnTo>
                    <a:pt x="275448" y="64208"/>
                  </a:lnTo>
                  <a:lnTo>
                    <a:pt x="275448" y="82507"/>
                  </a:lnTo>
                  <a:cubicBezTo>
                    <a:pt x="275615" y="89802"/>
                    <a:pt x="274427" y="97567"/>
                    <a:pt x="271882" y="105801"/>
                  </a:cubicBezTo>
                  <a:cubicBezTo>
                    <a:pt x="269337" y="114034"/>
                    <a:pt x="264434" y="121509"/>
                    <a:pt x="257173" y="128226"/>
                  </a:cubicBezTo>
                  <a:cubicBezTo>
                    <a:pt x="256405" y="127238"/>
                    <a:pt x="255307" y="126123"/>
                    <a:pt x="253881" y="124878"/>
                  </a:cubicBezTo>
                  <a:cubicBezTo>
                    <a:pt x="252455" y="123633"/>
                    <a:pt x="251186" y="122689"/>
                    <a:pt x="250074" y="122045"/>
                  </a:cubicBezTo>
                  <a:cubicBezTo>
                    <a:pt x="256872" y="115985"/>
                    <a:pt x="261366" y="109448"/>
                    <a:pt x="263556" y="102432"/>
                  </a:cubicBezTo>
                  <a:cubicBezTo>
                    <a:pt x="265746" y="95416"/>
                    <a:pt x="266747" y="88698"/>
                    <a:pt x="266561" y="82278"/>
                  </a:cubicBezTo>
                  <a:lnTo>
                    <a:pt x="266561" y="64208"/>
                  </a:lnTo>
                  <a:moveTo>
                    <a:pt x="522579" y="34718"/>
                  </a:moveTo>
                  <a:cubicBezTo>
                    <a:pt x="518783" y="39876"/>
                    <a:pt x="514716" y="44891"/>
                    <a:pt x="510378" y="49764"/>
                  </a:cubicBezTo>
                  <a:cubicBezTo>
                    <a:pt x="506039" y="54636"/>
                    <a:pt x="501572" y="59307"/>
                    <a:pt x="496976" y="63779"/>
                  </a:cubicBezTo>
                  <a:lnTo>
                    <a:pt x="559155" y="63779"/>
                  </a:lnTo>
                  <a:cubicBezTo>
                    <a:pt x="563546" y="59694"/>
                    <a:pt x="567851" y="55108"/>
                    <a:pt x="572071" y="50021"/>
                  </a:cubicBezTo>
                  <a:cubicBezTo>
                    <a:pt x="576291" y="44934"/>
                    <a:pt x="580139" y="39833"/>
                    <a:pt x="583615" y="34718"/>
                  </a:cubicBezTo>
                  <a:moveTo>
                    <a:pt x="275920" y="23288"/>
                  </a:moveTo>
                  <a:lnTo>
                    <a:pt x="275920" y="51206"/>
                  </a:lnTo>
                  <a:lnTo>
                    <a:pt x="290093" y="51206"/>
                  </a:lnTo>
                  <a:lnTo>
                    <a:pt x="290093" y="23288"/>
                  </a:lnTo>
                  <a:moveTo>
                    <a:pt x="344514" y="10730"/>
                  </a:moveTo>
                  <a:lnTo>
                    <a:pt x="428839" y="10730"/>
                  </a:lnTo>
                  <a:lnTo>
                    <a:pt x="428839" y="113142"/>
                  </a:lnTo>
                  <a:lnTo>
                    <a:pt x="414237" y="113142"/>
                  </a:lnTo>
                  <a:lnTo>
                    <a:pt x="414237" y="97369"/>
                  </a:lnTo>
                  <a:lnTo>
                    <a:pt x="360030" y="97369"/>
                  </a:lnTo>
                  <a:lnTo>
                    <a:pt x="360030" y="182180"/>
                  </a:lnTo>
                  <a:cubicBezTo>
                    <a:pt x="359892" y="186299"/>
                    <a:pt x="360683" y="189033"/>
                    <a:pt x="362403" y="190381"/>
                  </a:cubicBezTo>
                  <a:cubicBezTo>
                    <a:pt x="364123" y="191728"/>
                    <a:pt x="367602" y="192348"/>
                    <a:pt x="372839" y="192238"/>
                  </a:cubicBezTo>
                  <a:lnTo>
                    <a:pt x="410108" y="192238"/>
                  </a:lnTo>
                  <a:cubicBezTo>
                    <a:pt x="413561" y="192371"/>
                    <a:pt x="416180" y="191445"/>
                    <a:pt x="417965" y="189461"/>
                  </a:cubicBezTo>
                  <a:cubicBezTo>
                    <a:pt x="419750" y="187477"/>
                    <a:pt x="421014" y="183639"/>
                    <a:pt x="421758" y="177946"/>
                  </a:cubicBezTo>
                  <a:cubicBezTo>
                    <a:pt x="422502" y="172254"/>
                    <a:pt x="423038" y="163911"/>
                    <a:pt x="423367" y="152919"/>
                  </a:cubicBezTo>
                  <a:cubicBezTo>
                    <a:pt x="425286" y="154438"/>
                    <a:pt x="427562" y="155800"/>
                    <a:pt x="430196" y="157005"/>
                  </a:cubicBezTo>
                  <a:cubicBezTo>
                    <a:pt x="432830" y="158210"/>
                    <a:pt x="435278" y="159058"/>
                    <a:pt x="437540" y="159548"/>
                  </a:cubicBezTo>
                  <a:cubicBezTo>
                    <a:pt x="436787" y="177612"/>
                    <a:pt x="434578" y="190062"/>
                    <a:pt x="430912" y="196896"/>
                  </a:cubicBezTo>
                  <a:cubicBezTo>
                    <a:pt x="427246" y="203730"/>
                    <a:pt x="420468" y="206978"/>
                    <a:pt x="410578" y="206640"/>
                  </a:cubicBezTo>
                  <a:lnTo>
                    <a:pt x="371466" y="206640"/>
                  </a:lnTo>
                  <a:cubicBezTo>
                    <a:pt x="361575" y="206835"/>
                    <a:pt x="354684" y="205187"/>
                    <a:pt x="350793" y="201696"/>
                  </a:cubicBezTo>
                  <a:cubicBezTo>
                    <a:pt x="346902" y="198205"/>
                    <a:pt x="345038" y="191700"/>
                    <a:pt x="345200" y="182180"/>
                  </a:cubicBezTo>
                  <a:lnTo>
                    <a:pt x="345200" y="82739"/>
                  </a:lnTo>
                  <a:lnTo>
                    <a:pt x="414237" y="82739"/>
                  </a:lnTo>
                  <a:lnTo>
                    <a:pt x="414237" y="25360"/>
                  </a:lnTo>
                  <a:lnTo>
                    <a:pt x="344514" y="25360"/>
                  </a:lnTo>
                  <a:moveTo>
                    <a:pt x="231586" y="9601"/>
                  </a:moveTo>
                  <a:lnTo>
                    <a:pt x="332598" y="9601"/>
                  </a:lnTo>
                  <a:lnTo>
                    <a:pt x="332598" y="23288"/>
                  </a:lnTo>
                  <a:lnTo>
                    <a:pt x="301294" y="23288"/>
                  </a:lnTo>
                  <a:lnTo>
                    <a:pt x="301294" y="51206"/>
                  </a:lnTo>
                  <a:lnTo>
                    <a:pt x="327569" y="51206"/>
                  </a:lnTo>
                  <a:lnTo>
                    <a:pt x="327569" y="204797"/>
                  </a:lnTo>
                  <a:lnTo>
                    <a:pt x="314796" y="204797"/>
                  </a:lnTo>
                  <a:lnTo>
                    <a:pt x="314796" y="191995"/>
                  </a:lnTo>
                  <a:lnTo>
                    <a:pt x="249845" y="191995"/>
                  </a:lnTo>
                  <a:lnTo>
                    <a:pt x="249845" y="207997"/>
                  </a:lnTo>
                  <a:lnTo>
                    <a:pt x="237301" y="207997"/>
                  </a:lnTo>
                  <a:lnTo>
                    <a:pt x="237301" y="51206"/>
                  </a:lnTo>
                  <a:lnTo>
                    <a:pt x="264718" y="51206"/>
                  </a:lnTo>
                  <a:lnTo>
                    <a:pt x="264718" y="23288"/>
                  </a:lnTo>
                  <a:lnTo>
                    <a:pt x="231586" y="23288"/>
                  </a:lnTo>
                  <a:moveTo>
                    <a:pt x="96926" y="914"/>
                  </a:moveTo>
                  <a:lnTo>
                    <a:pt x="111328" y="914"/>
                  </a:lnTo>
                  <a:lnTo>
                    <a:pt x="111328" y="24460"/>
                  </a:lnTo>
                  <a:lnTo>
                    <a:pt x="157962" y="24460"/>
                  </a:lnTo>
                  <a:lnTo>
                    <a:pt x="157962" y="914"/>
                  </a:lnTo>
                  <a:lnTo>
                    <a:pt x="172364" y="914"/>
                  </a:lnTo>
                  <a:lnTo>
                    <a:pt x="172364" y="24460"/>
                  </a:lnTo>
                  <a:lnTo>
                    <a:pt x="205282" y="24460"/>
                  </a:lnTo>
                  <a:lnTo>
                    <a:pt x="205282" y="37919"/>
                  </a:lnTo>
                  <a:lnTo>
                    <a:pt x="172364" y="37919"/>
                  </a:lnTo>
                  <a:lnTo>
                    <a:pt x="172364" y="60552"/>
                  </a:lnTo>
                  <a:lnTo>
                    <a:pt x="157962" y="60552"/>
                  </a:lnTo>
                  <a:lnTo>
                    <a:pt x="157962" y="37919"/>
                  </a:lnTo>
                  <a:lnTo>
                    <a:pt x="111328" y="37919"/>
                  </a:lnTo>
                  <a:lnTo>
                    <a:pt x="111328" y="60552"/>
                  </a:lnTo>
                  <a:lnTo>
                    <a:pt x="96926" y="60552"/>
                  </a:lnTo>
                  <a:lnTo>
                    <a:pt x="96926" y="37919"/>
                  </a:lnTo>
                  <a:lnTo>
                    <a:pt x="64693" y="37919"/>
                  </a:lnTo>
                  <a:lnTo>
                    <a:pt x="64693" y="24460"/>
                  </a:lnTo>
                  <a:lnTo>
                    <a:pt x="96926" y="24460"/>
                  </a:lnTo>
                  <a:moveTo>
                    <a:pt x="28803" y="686"/>
                  </a:moveTo>
                  <a:lnTo>
                    <a:pt x="43434" y="686"/>
                  </a:lnTo>
                  <a:lnTo>
                    <a:pt x="43434" y="47091"/>
                  </a:lnTo>
                  <a:lnTo>
                    <a:pt x="64465" y="47091"/>
                  </a:lnTo>
                  <a:lnTo>
                    <a:pt x="64465" y="61236"/>
                  </a:lnTo>
                  <a:lnTo>
                    <a:pt x="43434" y="61236"/>
                  </a:lnTo>
                  <a:lnTo>
                    <a:pt x="43434" y="102641"/>
                  </a:lnTo>
                  <a:lnTo>
                    <a:pt x="63779" y="93491"/>
                  </a:lnTo>
                  <a:lnTo>
                    <a:pt x="66522" y="106063"/>
                  </a:lnTo>
                  <a:cubicBezTo>
                    <a:pt x="80067" y="98494"/>
                    <a:pt x="92468" y="89967"/>
                    <a:pt x="103727" y="80482"/>
                  </a:cubicBezTo>
                  <a:cubicBezTo>
                    <a:pt x="114985" y="70997"/>
                    <a:pt x="124072" y="61388"/>
                    <a:pt x="130987" y="51654"/>
                  </a:cubicBezTo>
                  <a:lnTo>
                    <a:pt x="144932" y="56445"/>
                  </a:lnTo>
                  <a:cubicBezTo>
                    <a:pt x="144127" y="57576"/>
                    <a:pt x="143336" y="58679"/>
                    <a:pt x="142560" y="59754"/>
                  </a:cubicBezTo>
                  <a:cubicBezTo>
                    <a:pt x="141784" y="60828"/>
                    <a:pt x="141050" y="61933"/>
                    <a:pt x="140360" y="63066"/>
                  </a:cubicBezTo>
                  <a:cubicBezTo>
                    <a:pt x="148280" y="70682"/>
                    <a:pt x="158500" y="78726"/>
                    <a:pt x="171021" y="87198"/>
                  </a:cubicBezTo>
                  <a:cubicBezTo>
                    <a:pt x="183541" y="95670"/>
                    <a:pt x="196105" y="102794"/>
                    <a:pt x="208711" y="108572"/>
                  </a:cubicBezTo>
                  <a:cubicBezTo>
                    <a:pt x="207044" y="109940"/>
                    <a:pt x="205235" y="111766"/>
                    <a:pt x="203282" y="114050"/>
                  </a:cubicBezTo>
                  <a:cubicBezTo>
                    <a:pt x="201329" y="116333"/>
                    <a:pt x="199634" y="118390"/>
                    <a:pt x="198196" y="120221"/>
                  </a:cubicBezTo>
                  <a:cubicBezTo>
                    <a:pt x="193705" y="117904"/>
                    <a:pt x="189085" y="115276"/>
                    <a:pt x="184337" y="112337"/>
                  </a:cubicBezTo>
                  <a:cubicBezTo>
                    <a:pt x="179589" y="109399"/>
                    <a:pt x="174912" y="106319"/>
                    <a:pt x="170307" y="103097"/>
                  </a:cubicBezTo>
                  <a:lnTo>
                    <a:pt x="170307" y="115643"/>
                  </a:lnTo>
                  <a:lnTo>
                    <a:pt x="98755" y="115643"/>
                  </a:lnTo>
                  <a:lnTo>
                    <a:pt x="98755" y="102641"/>
                  </a:lnTo>
                  <a:lnTo>
                    <a:pt x="169621" y="102641"/>
                  </a:lnTo>
                  <a:cubicBezTo>
                    <a:pt x="162348" y="97547"/>
                    <a:pt x="155462" y="92409"/>
                    <a:pt x="148961" y="87229"/>
                  </a:cubicBezTo>
                  <a:cubicBezTo>
                    <a:pt x="142460" y="82048"/>
                    <a:pt x="136774" y="77197"/>
                    <a:pt x="131902" y="72674"/>
                  </a:cubicBezTo>
                  <a:cubicBezTo>
                    <a:pt x="123486" y="81991"/>
                    <a:pt x="113971" y="90747"/>
                    <a:pt x="103355" y="98942"/>
                  </a:cubicBezTo>
                  <a:cubicBezTo>
                    <a:pt x="92740" y="107138"/>
                    <a:pt x="81453" y="114460"/>
                    <a:pt x="69494" y="120908"/>
                  </a:cubicBezTo>
                  <a:cubicBezTo>
                    <a:pt x="68508" y="119559"/>
                    <a:pt x="67108" y="117910"/>
                    <a:pt x="65293" y="115963"/>
                  </a:cubicBezTo>
                  <a:cubicBezTo>
                    <a:pt x="63479" y="114015"/>
                    <a:pt x="61679" y="112312"/>
                    <a:pt x="59893" y="110853"/>
                  </a:cubicBezTo>
                  <a:lnTo>
                    <a:pt x="43434" y="118619"/>
                  </a:lnTo>
                  <a:lnTo>
                    <a:pt x="43434" y="189494"/>
                  </a:lnTo>
                  <a:cubicBezTo>
                    <a:pt x="43462" y="193880"/>
                    <a:pt x="42891" y="197281"/>
                    <a:pt x="41719" y="199696"/>
                  </a:cubicBezTo>
                  <a:cubicBezTo>
                    <a:pt x="40547" y="202111"/>
                    <a:pt x="38604" y="203968"/>
                    <a:pt x="35890" y="205268"/>
                  </a:cubicBezTo>
                  <a:cubicBezTo>
                    <a:pt x="33323" y="206397"/>
                    <a:pt x="29770" y="207168"/>
                    <a:pt x="25231" y="207583"/>
                  </a:cubicBezTo>
                  <a:cubicBezTo>
                    <a:pt x="20693" y="207997"/>
                    <a:pt x="14797" y="208140"/>
                    <a:pt x="7543" y="208011"/>
                  </a:cubicBezTo>
                  <a:cubicBezTo>
                    <a:pt x="7281" y="205983"/>
                    <a:pt x="6719" y="203639"/>
                    <a:pt x="5857" y="200982"/>
                  </a:cubicBezTo>
                  <a:cubicBezTo>
                    <a:pt x="4995" y="198325"/>
                    <a:pt x="4033" y="195867"/>
                    <a:pt x="2971" y="193610"/>
                  </a:cubicBezTo>
                  <a:cubicBezTo>
                    <a:pt x="8120" y="193724"/>
                    <a:pt x="12682" y="193781"/>
                    <a:pt x="16659" y="193781"/>
                  </a:cubicBezTo>
                  <a:cubicBezTo>
                    <a:pt x="20635" y="193781"/>
                    <a:pt x="23312" y="193724"/>
                    <a:pt x="24688" y="193610"/>
                  </a:cubicBezTo>
                  <a:cubicBezTo>
                    <a:pt x="26160" y="193638"/>
                    <a:pt x="27217" y="193352"/>
                    <a:pt x="27860" y="192752"/>
                  </a:cubicBezTo>
                  <a:cubicBezTo>
                    <a:pt x="28503" y="192152"/>
                    <a:pt x="28817" y="191066"/>
                    <a:pt x="28803" y="189494"/>
                  </a:cubicBezTo>
                  <a:lnTo>
                    <a:pt x="28803" y="125029"/>
                  </a:lnTo>
                  <a:lnTo>
                    <a:pt x="4572" y="136014"/>
                  </a:lnTo>
                  <a:lnTo>
                    <a:pt x="0" y="120679"/>
                  </a:lnTo>
                  <a:cubicBezTo>
                    <a:pt x="4014" y="119277"/>
                    <a:pt x="8443" y="117562"/>
                    <a:pt x="13287" y="115534"/>
                  </a:cubicBezTo>
                  <a:cubicBezTo>
                    <a:pt x="18130" y="113506"/>
                    <a:pt x="23302" y="111338"/>
                    <a:pt x="28803" y="109028"/>
                  </a:cubicBezTo>
                  <a:lnTo>
                    <a:pt x="28803" y="61236"/>
                  </a:lnTo>
                  <a:lnTo>
                    <a:pt x="685" y="61236"/>
                  </a:lnTo>
                  <a:lnTo>
                    <a:pt x="685" y="47091"/>
                  </a:lnTo>
                  <a:lnTo>
                    <a:pt x="28803" y="47091"/>
                  </a:lnTo>
                  <a:moveTo>
                    <a:pt x="527608" y="0"/>
                  </a:moveTo>
                  <a:lnTo>
                    <a:pt x="541324" y="5029"/>
                  </a:lnTo>
                  <a:cubicBezTo>
                    <a:pt x="539957" y="7758"/>
                    <a:pt x="538519" y="10415"/>
                    <a:pt x="537009" y="13001"/>
                  </a:cubicBezTo>
                  <a:cubicBezTo>
                    <a:pt x="535500" y="15587"/>
                    <a:pt x="533890" y="18188"/>
                    <a:pt x="532180" y="20802"/>
                  </a:cubicBezTo>
                  <a:lnTo>
                    <a:pt x="593674" y="20802"/>
                  </a:lnTo>
                  <a:lnTo>
                    <a:pt x="596874" y="19888"/>
                  </a:lnTo>
                  <a:lnTo>
                    <a:pt x="606704" y="27190"/>
                  </a:lnTo>
                  <a:cubicBezTo>
                    <a:pt x="602751" y="33324"/>
                    <a:pt x="598255" y="39562"/>
                    <a:pt x="593217" y="45905"/>
                  </a:cubicBezTo>
                  <a:cubicBezTo>
                    <a:pt x="588178" y="52248"/>
                    <a:pt x="582996" y="58206"/>
                    <a:pt x="577672" y="63779"/>
                  </a:cubicBezTo>
                  <a:lnTo>
                    <a:pt x="641680" y="63779"/>
                  </a:lnTo>
                  <a:lnTo>
                    <a:pt x="641680" y="144909"/>
                  </a:lnTo>
                  <a:lnTo>
                    <a:pt x="626592" y="144909"/>
                  </a:lnTo>
                  <a:lnTo>
                    <a:pt x="626592" y="134159"/>
                  </a:lnTo>
                  <a:lnTo>
                    <a:pt x="500405" y="134159"/>
                  </a:lnTo>
                  <a:lnTo>
                    <a:pt x="500405" y="174184"/>
                  </a:lnTo>
                  <a:cubicBezTo>
                    <a:pt x="500100" y="180693"/>
                    <a:pt x="501967" y="185172"/>
                    <a:pt x="506006" y="187621"/>
                  </a:cubicBezTo>
                  <a:cubicBezTo>
                    <a:pt x="510044" y="190071"/>
                    <a:pt x="518083" y="191233"/>
                    <a:pt x="530123" y="191109"/>
                  </a:cubicBezTo>
                  <a:lnTo>
                    <a:pt x="621334" y="191109"/>
                  </a:lnTo>
                  <a:cubicBezTo>
                    <a:pt x="628836" y="191219"/>
                    <a:pt x="634508" y="190288"/>
                    <a:pt x="638352" y="188314"/>
                  </a:cubicBezTo>
                  <a:cubicBezTo>
                    <a:pt x="642196" y="186340"/>
                    <a:pt x="644922" y="182664"/>
                    <a:pt x="646531" y="177285"/>
                  </a:cubicBezTo>
                  <a:cubicBezTo>
                    <a:pt x="648140" y="171906"/>
                    <a:pt x="649342" y="164163"/>
                    <a:pt x="650138" y="154057"/>
                  </a:cubicBezTo>
                  <a:cubicBezTo>
                    <a:pt x="652271" y="155439"/>
                    <a:pt x="654691" y="156621"/>
                    <a:pt x="657396" y="157603"/>
                  </a:cubicBezTo>
                  <a:cubicBezTo>
                    <a:pt x="660101" y="158584"/>
                    <a:pt x="662635" y="159308"/>
                    <a:pt x="664997" y="159775"/>
                  </a:cubicBezTo>
                  <a:cubicBezTo>
                    <a:pt x="663853" y="171419"/>
                    <a:pt x="661976" y="180546"/>
                    <a:pt x="659367" y="187157"/>
                  </a:cubicBezTo>
                  <a:cubicBezTo>
                    <a:pt x="656757" y="193767"/>
                    <a:pt x="652510" y="198421"/>
                    <a:pt x="646624" y="201119"/>
                  </a:cubicBezTo>
                  <a:cubicBezTo>
                    <a:pt x="640739" y="203817"/>
                    <a:pt x="632309" y="205119"/>
                    <a:pt x="621334" y="205025"/>
                  </a:cubicBezTo>
                  <a:lnTo>
                    <a:pt x="531495" y="205025"/>
                  </a:lnTo>
                  <a:cubicBezTo>
                    <a:pt x="514388" y="205302"/>
                    <a:pt x="502424" y="203266"/>
                    <a:pt x="495604" y="198917"/>
                  </a:cubicBezTo>
                  <a:cubicBezTo>
                    <a:pt x="488784" y="194569"/>
                    <a:pt x="485508" y="186248"/>
                    <a:pt x="485775" y="173956"/>
                  </a:cubicBezTo>
                  <a:lnTo>
                    <a:pt x="485775" y="74045"/>
                  </a:lnTo>
                  <a:cubicBezTo>
                    <a:pt x="482322" y="77124"/>
                    <a:pt x="478769" y="80047"/>
                    <a:pt x="475116" y="82815"/>
                  </a:cubicBezTo>
                  <a:cubicBezTo>
                    <a:pt x="471463" y="85582"/>
                    <a:pt x="467853" y="88222"/>
                    <a:pt x="464286" y="90734"/>
                  </a:cubicBezTo>
                  <a:cubicBezTo>
                    <a:pt x="463505" y="88856"/>
                    <a:pt x="462267" y="86493"/>
                    <a:pt x="460571" y="83643"/>
                  </a:cubicBezTo>
                  <a:cubicBezTo>
                    <a:pt x="458876" y="80793"/>
                    <a:pt x="457295" y="78431"/>
                    <a:pt x="455828" y="76555"/>
                  </a:cubicBezTo>
                  <a:cubicBezTo>
                    <a:pt x="470134" y="67715"/>
                    <a:pt x="483641" y="56671"/>
                    <a:pt x="496347" y="43421"/>
                  </a:cubicBezTo>
                  <a:cubicBezTo>
                    <a:pt x="509054" y="30171"/>
                    <a:pt x="519474" y="15697"/>
                    <a:pt x="527608" y="0"/>
                  </a:cubicBezTo>
                </a:path>
              </a:pathLst>
            </a:custGeom>
            <a:solidFill>
              <a:schemeClr val="accent2">
                <a:alpha val="100000"/>
              </a:schemeClr>
            </a:solidFill>
            <a:ln w="9525">
              <a:solidFill>
                <a:srgbClr val="FFFFFF">
                  <a:alpha val="0"/>
                </a:srgbClr>
              </a:solidFill>
            </a:ln>
          </p:spPr>
          <p:txBody>
            <a:bodyPr anchor="ctr"/>
            <a:lstStyle/>
            <a:p>
              <a:pPr marL="0" algn="ctr"/>
              <a:endParaRPr>
                <a:solidFill>
                  <a:schemeClr val="tx1"/>
                </a:solidFill>
                <a:latin typeface="+mn-lt"/>
                <a:ea typeface="+mn-ea"/>
              </a:endParaRPr>
            </a:p>
          </p:txBody>
        </p:sp>
        <p:sp>
          <p:nvSpPr>
            <p:cNvPr id="87" name="形状36"/>
            <p:cNvSpPr txBox="1"/>
            <p:nvPr/>
          </p:nvSpPr>
          <p:spPr>
            <a:xfrm>
              <a:off x="201802" y="5717596"/>
              <a:ext cx="720000" cy="540000"/>
            </a:xfrm>
            <a:prstGeom prst="rect">
              <a:avLst/>
            </a:prstGeom>
            <a:solidFill>
              <a:schemeClr val="accent1">
                <a:alpha val="100000"/>
              </a:schemeClr>
            </a:solidFill>
            <a:ln w="9525">
              <a:solidFill>
                <a:srgbClr val="FFFFFF">
                  <a:alpha val="0"/>
                </a:srgbClr>
              </a:solidFill>
            </a:ln>
          </p:spPr>
          <p:txBody>
            <a:bodyPr anchor="ctr"/>
            <a:lstStyle/>
            <a:p>
              <a:pPr marL="0" algn="ctr"/>
              <a:endParaRPr>
                <a:solidFill>
                  <a:schemeClr val="bg1"/>
                </a:solidFill>
                <a:latin typeface="+mn-lt"/>
                <a:ea typeface="+mn-ea"/>
              </a:endParaRPr>
            </a:p>
          </p:txBody>
        </p:sp>
        <p:sp>
          <p:nvSpPr>
            <p:cNvPr id="88" name="形状37"/>
            <p:cNvSpPr txBox="1"/>
            <p:nvPr/>
          </p:nvSpPr>
          <p:spPr>
            <a:xfrm>
              <a:off x="229202" y="6318435"/>
              <a:ext cx="664540" cy="210755"/>
            </a:xfrm>
            <a:custGeom>
              <a:avLst/>
              <a:gdLst/>
              <a:ahLst/>
              <a:cxnLst/>
              <a:rect l="l" t="t" r="r" b="b"/>
              <a:pathLst>
                <a:path w="664540" h="210755">
                  <a:moveTo>
                    <a:pt x="345857" y="131645"/>
                  </a:moveTo>
                  <a:lnTo>
                    <a:pt x="345857" y="160934"/>
                  </a:lnTo>
                  <a:lnTo>
                    <a:pt x="382676" y="160934"/>
                  </a:lnTo>
                  <a:lnTo>
                    <a:pt x="382676" y="131645"/>
                  </a:lnTo>
                  <a:moveTo>
                    <a:pt x="333770" y="120015"/>
                  </a:moveTo>
                  <a:lnTo>
                    <a:pt x="394792" y="120015"/>
                  </a:lnTo>
                  <a:lnTo>
                    <a:pt x="394792" y="172564"/>
                  </a:lnTo>
                  <a:lnTo>
                    <a:pt x="345857" y="172564"/>
                  </a:lnTo>
                  <a:lnTo>
                    <a:pt x="345857" y="182858"/>
                  </a:lnTo>
                  <a:lnTo>
                    <a:pt x="333770" y="182858"/>
                  </a:lnTo>
                  <a:moveTo>
                    <a:pt x="146532" y="102841"/>
                  </a:moveTo>
                  <a:lnTo>
                    <a:pt x="146532" y="137160"/>
                  </a:lnTo>
                  <a:lnTo>
                    <a:pt x="179908" y="137160"/>
                  </a:lnTo>
                  <a:lnTo>
                    <a:pt x="179908" y="102841"/>
                  </a:lnTo>
                  <a:moveTo>
                    <a:pt x="99212" y="102841"/>
                  </a:moveTo>
                  <a:lnTo>
                    <a:pt x="99212" y="137160"/>
                  </a:lnTo>
                  <a:lnTo>
                    <a:pt x="131902" y="137160"/>
                  </a:lnTo>
                  <a:lnTo>
                    <a:pt x="131902" y="102841"/>
                  </a:lnTo>
                  <a:moveTo>
                    <a:pt x="569214" y="77924"/>
                  </a:moveTo>
                  <a:lnTo>
                    <a:pt x="569214" y="119786"/>
                  </a:lnTo>
                  <a:lnTo>
                    <a:pt x="626135" y="119786"/>
                  </a:lnTo>
                  <a:lnTo>
                    <a:pt x="626135" y="77924"/>
                  </a:lnTo>
                  <a:moveTo>
                    <a:pt x="499948" y="77924"/>
                  </a:moveTo>
                  <a:lnTo>
                    <a:pt x="499948" y="119786"/>
                  </a:lnTo>
                  <a:lnTo>
                    <a:pt x="554355" y="119786"/>
                  </a:lnTo>
                  <a:lnTo>
                    <a:pt x="554355" y="77924"/>
                  </a:lnTo>
                  <a:moveTo>
                    <a:pt x="522122" y="34718"/>
                  </a:moveTo>
                  <a:cubicBezTo>
                    <a:pt x="518326" y="39876"/>
                    <a:pt x="514259" y="44891"/>
                    <a:pt x="509921" y="49764"/>
                  </a:cubicBezTo>
                  <a:cubicBezTo>
                    <a:pt x="505582" y="54636"/>
                    <a:pt x="501115" y="59307"/>
                    <a:pt x="496519" y="63779"/>
                  </a:cubicBezTo>
                  <a:lnTo>
                    <a:pt x="558698" y="63779"/>
                  </a:lnTo>
                  <a:cubicBezTo>
                    <a:pt x="563089" y="59694"/>
                    <a:pt x="567394" y="55108"/>
                    <a:pt x="571614" y="50021"/>
                  </a:cubicBezTo>
                  <a:cubicBezTo>
                    <a:pt x="575834" y="44934"/>
                    <a:pt x="579682" y="39833"/>
                    <a:pt x="583158" y="34718"/>
                  </a:cubicBezTo>
                  <a:moveTo>
                    <a:pt x="358916" y="32211"/>
                  </a:moveTo>
                  <a:lnTo>
                    <a:pt x="371460" y="32211"/>
                  </a:lnTo>
                  <a:lnTo>
                    <a:pt x="371460" y="52121"/>
                  </a:lnTo>
                  <a:lnTo>
                    <a:pt x="397766" y="52121"/>
                  </a:lnTo>
                  <a:lnTo>
                    <a:pt x="397766" y="63979"/>
                  </a:lnTo>
                  <a:lnTo>
                    <a:pt x="371460" y="63979"/>
                  </a:lnTo>
                  <a:lnTo>
                    <a:pt x="371460" y="88697"/>
                  </a:lnTo>
                  <a:lnTo>
                    <a:pt x="404172" y="88697"/>
                  </a:lnTo>
                  <a:lnTo>
                    <a:pt x="404172" y="100327"/>
                  </a:lnTo>
                  <a:lnTo>
                    <a:pt x="328273" y="100327"/>
                  </a:lnTo>
                  <a:lnTo>
                    <a:pt x="328273" y="88697"/>
                  </a:lnTo>
                  <a:lnTo>
                    <a:pt x="358916" y="88697"/>
                  </a:lnTo>
                  <a:lnTo>
                    <a:pt x="358916" y="63979"/>
                  </a:lnTo>
                  <a:lnTo>
                    <a:pt x="333312" y="63979"/>
                  </a:lnTo>
                  <a:lnTo>
                    <a:pt x="333312" y="52121"/>
                  </a:lnTo>
                  <a:lnTo>
                    <a:pt x="358916" y="52121"/>
                  </a:lnTo>
                  <a:moveTo>
                    <a:pt x="104698" y="25803"/>
                  </a:moveTo>
                  <a:lnTo>
                    <a:pt x="104698" y="55550"/>
                  </a:lnTo>
                  <a:lnTo>
                    <a:pt x="173507" y="55550"/>
                  </a:lnTo>
                  <a:lnTo>
                    <a:pt x="173507" y="25803"/>
                  </a:lnTo>
                  <a:moveTo>
                    <a:pt x="90754" y="12801"/>
                  </a:moveTo>
                  <a:lnTo>
                    <a:pt x="187909" y="12801"/>
                  </a:lnTo>
                  <a:lnTo>
                    <a:pt x="187909" y="68551"/>
                  </a:lnTo>
                  <a:lnTo>
                    <a:pt x="146532" y="68551"/>
                  </a:lnTo>
                  <a:lnTo>
                    <a:pt x="146532" y="90068"/>
                  </a:lnTo>
                  <a:lnTo>
                    <a:pt x="194081" y="90068"/>
                  </a:lnTo>
                  <a:lnTo>
                    <a:pt x="194081" y="150161"/>
                  </a:lnTo>
                  <a:lnTo>
                    <a:pt x="146532" y="150161"/>
                  </a:lnTo>
                  <a:lnTo>
                    <a:pt x="146532" y="184008"/>
                  </a:lnTo>
                  <a:cubicBezTo>
                    <a:pt x="152019" y="183656"/>
                    <a:pt x="157562" y="183275"/>
                    <a:pt x="163163" y="182865"/>
                  </a:cubicBezTo>
                  <a:cubicBezTo>
                    <a:pt x="168764" y="182456"/>
                    <a:pt x="174422" y="182075"/>
                    <a:pt x="180136" y="181722"/>
                  </a:cubicBezTo>
                  <a:cubicBezTo>
                    <a:pt x="177831" y="178035"/>
                    <a:pt x="175469" y="174375"/>
                    <a:pt x="173050" y="170745"/>
                  </a:cubicBezTo>
                  <a:cubicBezTo>
                    <a:pt x="170631" y="167114"/>
                    <a:pt x="168268" y="163683"/>
                    <a:pt x="165963" y="160453"/>
                  </a:cubicBezTo>
                  <a:lnTo>
                    <a:pt x="178308" y="155193"/>
                  </a:lnTo>
                  <a:cubicBezTo>
                    <a:pt x="184428" y="163097"/>
                    <a:pt x="190190" y="171530"/>
                    <a:pt x="195596" y="180490"/>
                  </a:cubicBezTo>
                  <a:cubicBezTo>
                    <a:pt x="201001" y="189451"/>
                    <a:pt x="204992" y="197481"/>
                    <a:pt x="207568" y="204582"/>
                  </a:cubicBezTo>
                  <a:lnTo>
                    <a:pt x="194538" y="210755"/>
                  </a:lnTo>
                  <a:cubicBezTo>
                    <a:pt x="193733" y="208345"/>
                    <a:pt x="192714" y="205792"/>
                    <a:pt x="191481" y="203097"/>
                  </a:cubicBezTo>
                  <a:cubicBezTo>
                    <a:pt x="190247" y="200401"/>
                    <a:pt x="188828" y="197620"/>
                    <a:pt x="187223" y="194753"/>
                  </a:cubicBezTo>
                  <a:cubicBezTo>
                    <a:pt x="167149" y="196367"/>
                    <a:pt x="147518" y="197882"/>
                    <a:pt x="128330" y="199296"/>
                  </a:cubicBezTo>
                  <a:cubicBezTo>
                    <a:pt x="109142" y="200711"/>
                    <a:pt x="92197" y="201939"/>
                    <a:pt x="77495" y="202982"/>
                  </a:cubicBezTo>
                  <a:lnTo>
                    <a:pt x="75438" y="188352"/>
                  </a:lnTo>
                  <a:cubicBezTo>
                    <a:pt x="83034" y="187895"/>
                    <a:pt x="91616" y="187380"/>
                    <a:pt x="101184" y="186809"/>
                  </a:cubicBezTo>
                  <a:cubicBezTo>
                    <a:pt x="110752" y="186237"/>
                    <a:pt x="120991" y="185609"/>
                    <a:pt x="131902" y="184923"/>
                  </a:cubicBezTo>
                  <a:lnTo>
                    <a:pt x="131902" y="150161"/>
                  </a:lnTo>
                  <a:lnTo>
                    <a:pt x="85725" y="150161"/>
                  </a:lnTo>
                  <a:lnTo>
                    <a:pt x="85725" y="90068"/>
                  </a:lnTo>
                  <a:lnTo>
                    <a:pt x="131902" y="90068"/>
                  </a:lnTo>
                  <a:lnTo>
                    <a:pt x="131902" y="68551"/>
                  </a:lnTo>
                  <a:lnTo>
                    <a:pt x="90754" y="68551"/>
                  </a:lnTo>
                  <a:moveTo>
                    <a:pt x="2286" y="12801"/>
                  </a:moveTo>
                  <a:lnTo>
                    <a:pt x="72009" y="12801"/>
                  </a:lnTo>
                  <a:lnTo>
                    <a:pt x="72009" y="77467"/>
                  </a:lnTo>
                  <a:lnTo>
                    <a:pt x="20802" y="77467"/>
                  </a:lnTo>
                  <a:cubicBezTo>
                    <a:pt x="20112" y="83941"/>
                    <a:pt x="19378" y="90452"/>
                    <a:pt x="18602" y="96998"/>
                  </a:cubicBezTo>
                  <a:cubicBezTo>
                    <a:pt x="17826" y="103545"/>
                    <a:pt x="17035" y="109769"/>
                    <a:pt x="16230" y="115671"/>
                  </a:cubicBezTo>
                  <a:lnTo>
                    <a:pt x="70637" y="115671"/>
                  </a:lnTo>
                  <a:cubicBezTo>
                    <a:pt x="70632" y="115828"/>
                    <a:pt x="70585" y="116712"/>
                    <a:pt x="70494" y="118323"/>
                  </a:cubicBezTo>
                  <a:cubicBezTo>
                    <a:pt x="70404" y="119934"/>
                    <a:pt x="70299" y="121332"/>
                    <a:pt x="70180" y="122515"/>
                  </a:cubicBezTo>
                  <a:cubicBezTo>
                    <a:pt x="69129" y="139767"/>
                    <a:pt x="68005" y="153755"/>
                    <a:pt x="66810" y="164480"/>
                  </a:cubicBezTo>
                  <a:cubicBezTo>
                    <a:pt x="65615" y="175204"/>
                    <a:pt x="64255" y="183401"/>
                    <a:pt x="62729" y="189069"/>
                  </a:cubicBezTo>
                  <a:cubicBezTo>
                    <a:pt x="61204" y="194738"/>
                    <a:pt x="59420" y="198613"/>
                    <a:pt x="57378" y="200695"/>
                  </a:cubicBezTo>
                  <a:cubicBezTo>
                    <a:pt x="55478" y="202929"/>
                    <a:pt x="53392" y="204506"/>
                    <a:pt x="51120" y="205428"/>
                  </a:cubicBezTo>
                  <a:cubicBezTo>
                    <a:pt x="48849" y="206350"/>
                    <a:pt x="46134" y="206902"/>
                    <a:pt x="42977" y="207083"/>
                  </a:cubicBezTo>
                  <a:cubicBezTo>
                    <a:pt x="40233" y="207321"/>
                    <a:pt x="36519" y="207416"/>
                    <a:pt x="31832" y="207369"/>
                  </a:cubicBezTo>
                  <a:cubicBezTo>
                    <a:pt x="27146" y="207321"/>
                    <a:pt x="22174" y="207073"/>
                    <a:pt x="16916" y="206626"/>
                  </a:cubicBezTo>
                  <a:cubicBezTo>
                    <a:pt x="16678" y="204492"/>
                    <a:pt x="16183" y="202144"/>
                    <a:pt x="15430" y="199583"/>
                  </a:cubicBezTo>
                  <a:cubicBezTo>
                    <a:pt x="14678" y="197021"/>
                    <a:pt x="13725" y="194730"/>
                    <a:pt x="12573" y="192709"/>
                  </a:cubicBezTo>
                  <a:cubicBezTo>
                    <a:pt x="17950" y="193157"/>
                    <a:pt x="22855" y="193462"/>
                    <a:pt x="27289" y="193624"/>
                  </a:cubicBezTo>
                  <a:cubicBezTo>
                    <a:pt x="31723" y="193786"/>
                    <a:pt x="34971" y="193862"/>
                    <a:pt x="37033" y="193853"/>
                  </a:cubicBezTo>
                  <a:cubicBezTo>
                    <a:pt x="38843" y="193891"/>
                    <a:pt x="40367" y="193757"/>
                    <a:pt x="41605" y="193452"/>
                  </a:cubicBezTo>
                  <a:cubicBezTo>
                    <a:pt x="42843" y="193147"/>
                    <a:pt x="43910" y="192442"/>
                    <a:pt x="44805" y="191336"/>
                  </a:cubicBezTo>
                  <a:cubicBezTo>
                    <a:pt x="47063" y="189539"/>
                    <a:pt x="49006" y="183869"/>
                    <a:pt x="50635" y="174325"/>
                  </a:cubicBezTo>
                  <a:cubicBezTo>
                    <a:pt x="52263" y="164781"/>
                    <a:pt x="53749" y="149792"/>
                    <a:pt x="55092" y="129359"/>
                  </a:cubicBezTo>
                  <a:lnTo>
                    <a:pt x="0" y="129359"/>
                  </a:lnTo>
                  <a:cubicBezTo>
                    <a:pt x="1652" y="120338"/>
                    <a:pt x="3262" y="109829"/>
                    <a:pt x="4829" y="97829"/>
                  </a:cubicBezTo>
                  <a:cubicBezTo>
                    <a:pt x="6396" y="85830"/>
                    <a:pt x="7605" y="74404"/>
                    <a:pt x="8458" y="63551"/>
                  </a:cubicBezTo>
                  <a:lnTo>
                    <a:pt x="57836" y="63551"/>
                  </a:lnTo>
                  <a:lnTo>
                    <a:pt x="57836" y="26718"/>
                  </a:lnTo>
                  <a:lnTo>
                    <a:pt x="2286" y="26718"/>
                  </a:lnTo>
                  <a:moveTo>
                    <a:pt x="304966" y="11201"/>
                  </a:moveTo>
                  <a:lnTo>
                    <a:pt x="427010" y="11201"/>
                  </a:lnTo>
                  <a:lnTo>
                    <a:pt x="427010" y="189720"/>
                  </a:lnTo>
                  <a:cubicBezTo>
                    <a:pt x="427043" y="194122"/>
                    <a:pt x="426464" y="197552"/>
                    <a:pt x="425271" y="200010"/>
                  </a:cubicBezTo>
                  <a:cubicBezTo>
                    <a:pt x="424078" y="202468"/>
                    <a:pt x="422072" y="204297"/>
                    <a:pt x="419254" y="205497"/>
                  </a:cubicBezTo>
                  <a:cubicBezTo>
                    <a:pt x="416355" y="206616"/>
                    <a:pt x="412337" y="207349"/>
                    <a:pt x="407202" y="207697"/>
                  </a:cubicBezTo>
                  <a:cubicBezTo>
                    <a:pt x="402066" y="208045"/>
                    <a:pt x="395415" y="208150"/>
                    <a:pt x="387248" y="208011"/>
                  </a:cubicBezTo>
                  <a:cubicBezTo>
                    <a:pt x="386967" y="205973"/>
                    <a:pt x="386329" y="203649"/>
                    <a:pt x="385334" y="201039"/>
                  </a:cubicBezTo>
                  <a:cubicBezTo>
                    <a:pt x="384338" y="198429"/>
                    <a:pt x="383300" y="196105"/>
                    <a:pt x="382218" y="194067"/>
                  </a:cubicBezTo>
                  <a:cubicBezTo>
                    <a:pt x="388515" y="194291"/>
                    <a:pt x="394041" y="194414"/>
                    <a:pt x="398797" y="194438"/>
                  </a:cubicBezTo>
                  <a:cubicBezTo>
                    <a:pt x="403552" y="194462"/>
                    <a:pt x="406793" y="194415"/>
                    <a:pt x="408519" y="194295"/>
                  </a:cubicBezTo>
                  <a:cubicBezTo>
                    <a:pt x="410220" y="194324"/>
                    <a:pt x="411450" y="193981"/>
                    <a:pt x="412208" y="193266"/>
                  </a:cubicBezTo>
                  <a:cubicBezTo>
                    <a:pt x="412965" y="192551"/>
                    <a:pt x="413337" y="191293"/>
                    <a:pt x="413323" y="189492"/>
                  </a:cubicBezTo>
                  <a:lnTo>
                    <a:pt x="413323" y="24889"/>
                  </a:lnTo>
                  <a:lnTo>
                    <a:pt x="318425" y="24889"/>
                  </a:lnTo>
                  <a:lnTo>
                    <a:pt x="318425" y="95310"/>
                  </a:lnTo>
                  <a:cubicBezTo>
                    <a:pt x="318524" y="107146"/>
                    <a:pt x="317972" y="119838"/>
                    <a:pt x="316768" y="133387"/>
                  </a:cubicBezTo>
                  <a:cubicBezTo>
                    <a:pt x="315564" y="146935"/>
                    <a:pt x="313116" y="160257"/>
                    <a:pt x="309425" y="173350"/>
                  </a:cubicBezTo>
                  <a:cubicBezTo>
                    <a:pt x="305733" y="186444"/>
                    <a:pt x="300204" y="198226"/>
                    <a:pt x="292839" y="208697"/>
                  </a:cubicBezTo>
                  <a:cubicBezTo>
                    <a:pt x="291566" y="207349"/>
                    <a:pt x="289821" y="205873"/>
                    <a:pt x="287605" y="204268"/>
                  </a:cubicBezTo>
                  <a:cubicBezTo>
                    <a:pt x="285388" y="202663"/>
                    <a:pt x="283472" y="201473"/>
                    <a:pt x="281856" y="200696"/>
                  </a:cubicBezTo>
                  <a:cubicBezTo>
                    <a:pt x="285154" y="196004"/>
                    <a:pt x="287996" y="191097"/>
                    <a:pt x="290379" y="185975"/>
                  </a:cubicBezTo>
                  <a:cubicBezTo>
                    <a:pt x="292763" y="180853"/>
                    <a:pt x="294803" y="175547"/>
                    <a:pt x="296500" y="170056"/>
                  </a:cubicBezTo>
                  <a:cubicBezTo>
                    <a:pt x="286431" y="177867"/>
                    <a:pt x="278755" y="183866"/>
                    <a:pt x="273472" y="188053"/>
                  </a:cubicBezTo>
                  <a:cubicBezTo>
                    <a:pt x="268189" y="192239"/>
                    <a:pt x="264442" y="195308"/>
                    <a:pt x="262233" y="197258"/>
                  </a:cubicBezTo>
                  <a:cubicBezTo>
                    <a:pt x="260023" y="199209"/>
                    <a:pt x="258494" y="200736"/>
                    <a:pt x="257646" y="201839"/>
                  </a:cubicBezTo>
                  <a:cubicBezTo>
                    <a:pt x="256518" y="200358"/>
                    <a:pt x="255003" y="198577"/>
                    <a:pt x="253103" y="196495"/>
                  </a:cubicBezTo>
                  <a:cubicBezTo>
                    <a:pt x="251203" y="194414"/>
                    <a:pt x="249517" y="192689"/>
                    <a:pt x="248045" y="191322"/>
                  </a:cubicBezTo>
                  <a:cubicBezTo>
                    <a:pt x="250469" y="189677"/>
                    <a:pt x="253108" y="186847"/>
                    <a:pt x="255960" y="182831"/>
                  </a:cubicBezTo>
                  <a:cubicBezTo>
                    <a:pt x="258813" y="178815"/>
                    <a:pt x="260366" y="173873"/>
                    <a:pt x="260618" y="168003"/>
                  </a:cubicBezTo>
                  <a:lnTo>
                    <a:pt x="260618" y="86853"/>
                  </a:lnTo>
                  <a:lnTo>
                    <a:pt x="227700" y="86853"/>
                  </a:lnTo>
                  <a:lnTo>
                    <a:pt x="227700" y="72223"/>
                  </a:lnTo>
                  <a:lnTo>
                    <a:pt x="275220" y="72223"/>
                  </a:lnTo>
                  <a:lnTo>
                    <a:pt x="275220" y="169144"/>
                  </a:lnTo>
                  <a:lnTo>
                    <a:pt x="292610" y="156129"/>
                  </a:lnTo>
                  <a:cubicBezTo>
                    <a:pt x="293211" y="157792"/>
                    <a:pt x="293954" y="159611"/>
                    <a:pt x="294841" y="161586"/>
                  </a:cubicBezTo>
                  <a:cubicBezTo>
                    <a:pt x="295728" y="163560"/>
                    <a:pt x="296586" y="165319"/>
                    <a:pt x="297415" y="166863"/>
                  </a:cubicBezTo>
                  <a:cubicBezTo>
                    <a:pt x="300633" y="154952"/>
                    <a:pt x="302721" y="142827"/>
                    <a:pt x="303679" y="130490"/>
                  </a:cubicBezTo>
                  <a:cubicBezTo>
                    <a:pt x="304637" y="118153"/>
                    <a:pt x="305067" y="106426"/>
                    <a:pt x="304966" y="95310"/>
                  </a:cubicBezTo>
                  <a:moveTo>
                    <a:pt x="252388" y="5943"/>
                  </a:moveTo>
                  <a:cubicBezTo>
                    <a:pt x="258789" y="11272"/>
                    <a:pt x="265233" y="17058"/>
                    <a:pt x="271720" y="23303"/>
                  </a:cubicBezTo>
                  <a:cubicBezTo>
                    <a:pt x="278206" y="29548"/>
                    <a:pt x="283339" y="35111"/>
                    <a:pt x="287118" y="39992"/>
                  </a:cubicBezTo>
                  <a:lnTo>
                    <a:pt x="276593" y="50519"/>
                  </a:lnTo>
                  <a:cubicBezTo>
                    <a:pt x="272841" y="45503"/>
                    <a:pt x="267789" y="39745"/>
                    <a:pt x="261437" y="33245"/>
                  </a:cubicBezTo>
                  <a:cubicBezTo>
                    <a:pt x="255085" y="26745"/>
                    <a:pt x="248716" y="20766"/>
                    <a:pt x="242330" y="15307"/>
                  </a:cubicBezTo>
                  <a:moveTo>
                    <a:pt x="527151" y="0"/>
                  </a:moveTo>
                  <a:lnTo>
                    <a:pt x="540867" y="5029"/>
                  </a:lnTo>
                  <a:cubicBezTo>
                    <a:pt x="539500" y="7758"/>
                    <a:pt x="538062" y="10415"/>
                    <a:pt x="536552" y="13001"/>
                  </a:cubicBezTo>
                  <a:cubicBezTo>
                    <a:pt x="535043" y="15587"/>
                    <a:pt x="533433" y="18188"/>
                    <a:pt x="531723" y="20802"/>
                  </a:cubicBezTo>
                  <a:lnTo>
                    <a:pt x="593217" y="20802"/>
                  </a:lnTo>
                  <a:lnTo>
                    <a:pt x="596417" y="19888"/>
                  </a:lnTo>
                  <a:lnTo>
                    <a:pt x="606247" y="27190"/>
                  </a:lnTo>
                  <a:cubicBezTo>
                    <a:pt x="602294" y="33324"/>
                    <a:pt x="597798" y="39562"/>
                    <a:pt x="592760" y="45905"/>
                  </a:cubicBezTo>
                  <a:cubicBezTo>
                    <a:pt x="587721" y="52248"/>
                    <a:pt x="582539" y="58206"/>
                    <a:pt x="577215" y="63779"/>
                  </a:cubicBezTo>
                  <a:lnTo>
                    <a:pt x="641223" y="63779"/>
                  </a:lnTo>
                  <a:lnTo>
                    <a:pt x="641223" y="144909"/>
                  </a:lnTo>
                  <a:lnTo>
                    <a:pt x="626135" y="144909"/>
                  </a:lnTo>
                  <a:lnTo>
                    <a:pt x="626135" y="134159"/>
                  </a:lnTo>
                  <a:lnTo>
                    <a:pt x="499948" y="134159"/>
                  </a:lnTo>
                  <a:lnTo>
                    <a:pt x="499948" y="174184"/>
                  </a:lnTo>
                  <a:cubicBezTo>
                    <a:pt x="499643" y="180693"/>
                    <a:pt x="501510" y="185172"/>
                    <a:pt x="505549" y="187621"/>
                  </a:cubicBezTo>
                  <a:cubicBezTo>
                    <a:pt x="509587" y="190071"/>
                    <a:pt x="517626" y="191233"/>
                    <a:pt x="529666" y="191109"/>
                  </a:cubicBezTo>
                  <a:lnTo>
                    <a:pt x="620877" y="191109"/>
                  </a:lnTo>
                  <a:cubicBezTo>
                    <a:pt x="628379" y="191219"/>
                    <a:pt x="634051" y="190288"/>
                    <a:pt x="637895" y="188314"/>
                  </a:cubicBezTo>
                  <a:cubicBezTo>
                    <a:pt x="641739" y="186340"/>
                    <a:pt x="644465" y="182664"/>
                    <a:pt x="646074" y="177285"/>
                  </a:cubicBezTo>
                  <a:cubicBezTo>
                    <a:pt x="647683" y="171906"/>
                    <a:pt x="648885" y="164163"/>
                    <a:pt x="649681" y="154057"/>
                  </a:cubicBezTo>
                  <a:cubicBezTo>
                    <a:pt x="651814" y="155439"/>
                    <a:pt x="654234" y="156621"/>
                    <a:pt x="656939" y="157603"/>
                  </a:cubicBezTo>
                  <a:cubicBezTo>
                    <a:pt x="659644" y="158584"/>
                    <a:pt x="662178" y="159308"/>
                    <a:pt x="664540" y="159775"/>
                  </a:cubicBezTo>
                  <a:cubicBezTo>
                    <a:pt x="663396" y="171419"/>
                    <a:pt x="661519" y="180546"/>
                    <a:pt x="658910" y="187157"/>
                  </a:cubicBezTo>
                  <a:cubicBezTo>
                    <a:pt x="656300" y="193767"/>
                    <a:pt x="652053" y="198421"/>
                    <a:pt x="646167" y="201119"/>
                  </a:cubicBezTo>
                  <a:cubicBezTo>
                    <a:pt x="640282" y="203817"/>
                    <a:pt x="631852" y="205119"/>
                    <a:pt x="620877" y="205025"/>
                  </a:cubicBezTo>
                  <a:lnTo>
                    <a:pt x="531038" y="205025"/>
                  </a:lnTo>
                  <a:cubicBezTo>
                    <a:pt x="513931" y="205302"/>
                    <a:pt x="501967" y="203266"/>
                    <a:pt x="495147" y="198917"/>
                  </a:cubicBezTo>
                  <a:cubicBezTo>
                    <a:pt x="488327" y="194569"/>
                    <a:pt x="485051" y="186248"/>
                    <a:pt x="485318" y="173956"/>
                  </a:cubicBezTo>
                  <a:lnTo>
                    <a:pt x="485318" y="74045"/>
                  </a:lnTo>
                  <a:cubicBezTo>
                    <a:pt x="481865" y="77124"/>
                    <a:pt x="478312" y="80047"/>
                    <a:pt x="474659" y="82815"/>
                  </a:cubicBezTo>
                  <a:cubicBezTo>
                    <a:pt x="471006" y="85582"/>
                    <a:pt x="467396" y="88222"/>
                    <a:pt x="463829" y="90734"/>
                  </a:cubicBezTo>
                  <a:cubicBezTo>
                    <a:pt x="463048" y="88856"/>
                    <a:pt x="461810" y="86493"/>
                    <a:pt x="460114" y="83643"/>
                  </a:cubicBezTo>
                  <a:cubicBezTo>
                    <a:pt x="458419" y="80793"/>
                    <a:pt x="456838" y="78431"/>
                    <a:pt x="455371" y="76555"/>
                  </a:cubicBezTo>
                  <a:cubicBezTo>
                    <a:pt x="469677" y="67715"/>
                    <a:pt x="483184" y="56671"/>
                    <a:pt x="495890" y="43421"/>
                  </a:cubicBezTo>
                  <a:cubicBezTo>
                    <a:pt x="508597" y="30171"/>
                    <a:pt x="519017" y="15697"/>
                    <a:pt x="527151" y="0"/>
                  </a:cubicBezTo>
                </a:path>
              </a:pathLst>
            </a:custGeom>
            <a:solidFill>
              <a:schemeClr val="accent2">
                <a:alpha val="100000"/>
              </a:schemeClr>
            </a:solidFill>
            <a:ln w="9525">
              <a:solidFill>
                <a:srgbClr val="FFFFFF">
                  <a:alpha val="0"/>
                </a:srgbClr>
              </a:solidFill>
            </a:ln>
          </p:spPr>
          <p:txBody>
            <a:bodyPr anchor="ctr"/>
            <a:lstStyle/>
            <a:p>
              <a:pPr marL="0" algn="ctr"/>
              <a:endParaRPr>
                <a:solidFill>
                  <a:schemeClr val="tx1"/>
                </a:solidFill>
                <a:latin typeface="+mn-lt"/>
                <a:ea typeface="+mn-ea"/>
              </a:endParaRPr>
            </a:p>
          </p:txBody>
        </p:sp>
      </p:grpSp>
      <p:grpSp>
        <p:nvGrpSpPr>
          <p:cNvPr id="92" name="组合2"/>
          <p:cNvGrpSpPr/>
          <p:nvPr>
            <p:custDataLst>
              <p:tags r:id="rId1"/>
            </p:custDataLst>
          </p:nvPr>
        </p:nvGrpSpPr>
        <p:grpSpPr>
          <a:xfrm>
            <a:off x="5458882" y="4100208"/>
            <a:ext cx="3383509" cy="1133227"/>
            <a:chOff x="0" y="0"/>
            <a:chExt cx="3383509" cy="1133227"/>
          </a:xfrm>
        </p:grpSpPr>
        <p:sp>
          <p:nvSpPr>
            <p:cNvPr id="93" name="形状38"/>
            <p:cNvSpPr txBox="1"/>
            <p:nvPr/>
          </p:nvSpPr>
          <p:spPr>
            <a:xfrm>
              <a:off x="0" y="288617"/>
              <a:ext cx="3305858" cy="647996"/>
            </a:xfrm>
            <a:prstGeom prst="roundRect">
              <a:avLst/>
            </a:prstGeom>
            <a:solidFill>
              <a:srgbClr val="FFFFFF">
                <a:alpha val="60000"/>
              </a:srgbClr>
            </a:solidFill>
            <a:ln w="9525">
              <a:solidFill>
                <a:srgbClr val="FFFFFF">
                  <a:alpha val="0"/>
                </a:srgbClr>
              </a:solidFill>
            </a:ln>
          </p:spPr>
          <p:txBody>
            <a:bodyPr anchor="ctr"/>
            <a:lstStyle/>
            <a:p>
              <a:pPr marL="0" algn="ctr"/>
              <a:endParaRPr>
                <a:solidFill>
                  <a:schemeClr val="tx1"/>
                </a:solidFill>
                <a:latin typeface="+mn-lt"/>
                <a:ea typeface="+mn-ea"/>
              </a:endParaRPr>
            </a:p>
          </p:txBody>
        </p:sp>
        <p:sp>
          <p:nvSpPr>
            <p:cNvPr id="94" name="文本2"/>
            <p:cNvSpPr txBox="1"/>
            <p:nvPr>
              <p:custDataLst>
                <p:tags r:id="rId2"/>
              </p:custDataLst>
            </p:nvPr>
          </p:nvSpPr>
          <p:spPr>
            <a:xfrm>
              <a:off x="77648" y="0"/>
              <a:ext cx="3305861" cy="1133227"/>
            </a:xfrm>
            <a:prstGeom prst="rect">
              <a:avLst/>
            </a:prstGeom>
            <a:noFill/>
          </p:spPr>
          <p:txBody>
            <a:bodyPr wrap="square" anchor="ctr">
              <a:normAutofit/>
            </a:bodyPr>
            <a:lstStyle/>
            <a:p>
              <a:pPr marL="0" algn="ctr">
                <a:lnSpc>
                  <a:spcPts val="3300"/>
                </a:lnSpc>
              </a:pPr>
              <a:r>
                <a:rPr lang="zh-CN" altLang="en-US" sz="2800" b="0" i="0">
                  <a:solidFill>
                    <a:schemeClr val="tx1"/>
                  </a:solidFill>
                  <a:latin typeface="+mn-lt"/>
                  <a:ea typeface="+mn-ea"/>
                </a:rPr>
                <a:t>R301（门牌号）</a:t>
              </a:r>
              <a:endParaRPr lang="zh-CN" altLang="en-US" sz="2800" b="0" i="0">
                <a:solidFill>
                  <a:schemeClr val="tx1"/>
                </a:solidFill>
                <a:latin typeface="+mn-lt"/>
                <a:ea typeface="+mn-ea"/>
              </a:endParaRPr>
            </a:p>
          </p:txBody>
        </p:sp>
      </p:grpSp>
      <p:grpSp>
        <p:nvGrpSpPr>
          <p:cNvPr id="95" name="组合3"/>
          <p:cNvGrpSpPr/>
          <p:nvPr>
            <p:custDataLst>
              <p:tags r:id="rId3"/>
            </p:custDataLst>
          </p:nvPr>
        </p:nvGrpSpPr>
        <p:grpSpPr>
          <a:xfrm>
            <a:off x="1212675" y="1905981"/>
            <a:ext cx="3152378" cy="682916"/>
            <a:chOff x="0" y="0"/>
            <a:chExt cx="3152378" cy="682916"/>
          </a:xfrm>
        </p:grpSpPr>
        <p:sp>
          <p:nvSpPr>
            <p:cNvPr id="96" name="形状39"/>
            <p:cNvSpPr txBox="1"/>
            <p:nvPr/>
          </p:nvSpPr>
          <p:spPr>
            <a:xfrm>
              <a:off x="0" y="35216"/>
              <a:ext cx="3061335" cy="647700"/>
            </a:xfrm>
            <a:prstGeom prst="roundRect">
              <a:avLst/>
            </a:prstGeom>
            <a:solidFill>
              <a:srgbClr val="FFFFFF">
                <a:alpha val="60000"/>
              </a:srgbClr>
            </a:solidFill>
            <a:ln w="9525">
              <a:solidFill>
                <a:srgbClr val="FFFFFF">
                  <a:alpha val="0"/>
                </a:srgbClr>
              </a:solidFill>
            </a:ln>
          </p:spPr>
          <p:txBody>
            <a:bodyPr anchor="ctr"/>
            <a:lstStyle/>
            <a:p>
              <a:pPr marL="0" algn="ctr"/>
              <a:endParaRPr>
                <a:solidFill>
                  <a:schemeClr val="tx1"/>
                </a:solidFill>
                <a:latin typeface="+mn-lt"/>
                <a:ea typeface="+mn-ea"/>
              </a:endParaRPr>
            </a:p>
          </p:txBody>
        </p:sp>
        <p:sp>
          <p:nvSpPr>
            <p:cNvPr id="97" name="文本3"/>
            <p:cNvSpPr txBox="1"/>
            <p:nvPr>
              <p:custDataLst>
                <p:tags r:id="rId4"/>
              </p:custDataLst>
            </p:nvPr>
          </p:nvSpPr>
          <p:spPr>
            <a:xfrm>
              <a:off x="91043" y="0"/>
              <a:ext cx="3061335" cy="619072"/>
            </a:xfrm>
            <a:prstGeom prst="rect">
              <a:avLst/>
            </a:prstGeom>
            <a:noFill/>
          </p:spPr>
          <p:txBody>
            <a:bodyPr wrap="square" anchor="ctr">
              <a:normAutofit/>
            </a:bodyPr>
            <a:lstStyle/>
            <a:p>
              <a:pPr marL="0" algn="l">
                <a:lnSpc>
                  <a:spcPts val="3300"/>
                </a:lnSpc>
              </a:pPr>
              <a:r>
                <a:rPr lang="zh-CN" altLang="en-US" sz="2800" b="0" i="0">
                  <a:solidFill>
                    <a:schemeClr val="tx1"/>
                  </a:solidFill>
                  <a:latin typeface="+mn-lt"/>
                  <a:ea typeface="+mn-ea"/>
                </a:rPr>
                <a:t>9:10</a:t>
              </a:r>
              <a:endParaRPr lang="zh-CN" altLang="en-US" sz="2800" b="0" i="0">
                <a:solidFill>
                  <a:schemeClr val="tx1"/>
                </a:solidFill>
                <a:latin typeface="+mn-lt"/>
                <a:ea typeface="+mn-ea"/>
              </a:endParaRPr>
            </a:p>
          </p:txBody>
        </p:sp>
      </p:grpSp>
      <p:grpSp>
        <p:nvGrpSpPr>
          <p:cNvPr id="98" name="组合4"/>
          <p:cNvGrpSpPr/>
          <p:nvPr>
            <p:custDataLst>
              <p:tags r:id="rId5"/>
            </p:custDataLst>
          </p:nvPr>
        </p:nvGrpSpPr>
        <p:grpSpPr>
          <a:xfrm>
            <a:off x="4806277" y="1589370"/>
            <a:ext cx="3383484" cy="1228544"/>
            <a:chOff x="0" y="0"/>
            <a:chExt cx="3383484" cy="1228544"/>
          </a:xfrm>
        </p:grpSpPr>
        <p:sp>
          <p:nvSpPr>
            <p:cNvPr id="99" name="形状40"/>
            <p:cNvSpPr txBox="1"/>
            <p:nvPr/>
          </p:nvSpPr>
          <p:spPr>
            <a:xfrm>
              <a:off x="0" y="312494"/>
              <a:ext cx="3141292" cy="679302"/>
            </a:xfrm>
            <a:prstGeom prst="roundRect">
              <a:avLst/>
            </a:prstGeom>
            <a:solidFill>
              <a:srgbClr val="FFFFFF">
                <a:alpha val="60000"/>
              </a:srgbClr>
            </a:solidFill>
            <a:ln w="9525">
              <a:solidFill>
                <a:srgbClr val="FFFFFF">
                  <a:alpha val="0"/>
                </a:srgbClr>
              </a:solidFill>
            </a:ln>
          </p:spPr>
          <p:txBody>
            <a:bodyPr anchor="ctr"/>
            <a:lstStyle/>
            <a:p>
              <a:pPr marL="0" algn="ctr"/>
              <a:endParaRPr>
                <a:solidFill>
                  <a:schemeClr val="tx1"/>
                </a:solidFill>
                <a:latin typeface="+mn-lt"/>
                <a:ea typeface="+mn-ea"/>
              </a:endParaRPr>
            </a:p>
          </p:txBody>
        </p:sp>
        <p:sp>
          <p:nvSpPr>
            <p:cNvPr id="100" name="文本4"/>
            <p:cNvSpPr txBox="1"/>
            <p:nvPr>
              <p:custDataLst>
                <p:tags r:id="rId6"/>
              </p:custDataLst>
            </p:nvPr>
          </p:nvSpPr>
          <p:spPr>
            <a:xfrm>
              <a:off x="242192" y="0"/>
              <a:ext cx="3141292" cy="1228544"/>
            </a:xfrm>
            <a:prstGeom prst="rect">
              <a:avLst/>
            </a:prstGeom>
            <a:noFill/>
          </p:spPr>
          <p:txBody>
            <a:bodyPr wrap="square" anchor="ctr">
              <a:normAutofit/>
            </a:bodyPr>
            <a:lstStyle/>
            <a:p>
              <a:pPr marL="0" algn="l">
                <a:lnSpc>
                  <a:spcPts val="3300"/>
                </a:lnSpc>
              </a:pPr>
              <a:r>
                <a:rPr lang="zh-CN" altLang="en-US" sz="2800" b="0" i="0">
                  <a:solidFill>
                    <a:schemeClr val="tx1"/>
                  </a:solidFill>
                  <a:latin typeface="+mn-lt"/>
                  <a:ea typeface="+mn-ea"/>
                </a:rPr>
                <a:t>NH919（航班号）</a:t>
              </a:r>
              <a:endParaRPr lang="zh-CN" altLang="en-US" sz="2800" b="0" i="0">
                <a:solidFill>
                  <a:schemeClr val="tx1"/>
                </a:solidFill>
                <a:latin typeface="+mn-lt"/>
                <a:ea typeface="+mn-ea"/>
              </a:endParaRPr>
            </a:p>
          </p:txBody>
        </p:sp>
      </p:grpSp>
      <p:grpSp>
        <p:nvGrpSpPr>
          <p:cNvPr id="101" name="组合5"/>
          <p:cNvGrpSpPr/>
          <p:nvPr>
            <p:custDataLst>
              <p:tags r:id="rId7"/>
            </p:custDataLst>
          </p:nvPr>
        </p:nvGrpSpPr>
        <p:grpSpPr>
          <a:xfrm>
            <a:off x="9007802" y="1924648"/>
            <a:ext cx="2956797" cy="682916"/>
            <a:chOff x="0" y="0"/>
            <a:chExt cx="2956797" cy="682916"/>
          </a:xfrm>
        </p:grpSpPr>
        <p:sp>
          <p:nvSpPr>
            <p:cNvPr id="102" name="形状41"/>
            <p:cNvSpPr txBox="1"/>
            <p:nvPr/>
          </p:nvSpPr>
          <p:spPr>
            <a:xfrm>
              <a:off x="0" y="35216"/>
              <a:ext cx="2865755" cy="647700"/>
            </a:xfrm>
            <a:prstGeom prst="roundRect">
              <a:avLst/>
            </a:prstGeom>
            <a:solidFill>
              <a:srgbClr val="FFFFFF">
                <a:alpha val="60000"/>
              </a:srgbClr>
            </a:solidFill>
            <a:ln w="9525">
              <a:solidFill>
                <a:srgbClr val="FFFFFF">
                  <a:alpha val="0"/>
                </a:srgbClr>
              </a:solidFill>
            </a:ln>
          </p:spPr>
          <p:txBody>
            <a:bodyPr anchor="ctr"/>
            <a:lstStyle/>
            <a:p>
              <a:pPr marL="0" algn="ctr"/>
              <a:endParaRPr>
                <a:solidFill>
                  <a:schemeClr val="tx1"/>
                </a:solidFill>
                <a:latin typeface="+mn-lt"/>
                <a:ea typeface="+mn-ea"/>
              </a:endParaRPr>
            </a:p>
          </p:txBody>
        </p:sp>
        <p:sp>
          <p:nvSpPr>
            <p:cNvPr id="103" name="文本5"/>
            <p:cNvSpPr txBox="1"/>
            <p:nvPr>
              <p:custDataLst>
                <p:tags r:id="rId8"/>
              </p:custDataLst>
            </p:nvPr>
          </p:nvSpPr>
          <p:spPr>
            <a:xfrm>
              <a:off x="91042" y="0"/>
              <a:ext cx="2865755" cy="619072"/>
            </a:xfrm>
            <a:prstGeom prst="rect">
              <a:avLst/>
            </a:prstGeom>
            <a:noFill/>
          </p:spPr>
          <p:txBody>
            <a:bodyPr wrap="square" anchor="ctr">
              <a:normAutofit/>
            </a:bodyPr>
            <a:lstStyle/>
            <a:p>
              <a:pPr marL="0" algn="l">
                <a:lnSpc>
                  <a:spcPts val="3300"/>
                </a:lnSpc>
              </a:pPr>
              <a:r>
                <a:rPr lang="zh-CN" altLang="en-US" sz="2800" b="0" i="0">
                  <a:solidFill>
                    <a:schemeClr val="tx1"/>
                  </a:solidFill>
                  <a:latin typeface="+mn-lt"/>
                  <a:ea typeface="+mn-ea"/>
                </a:rPr>
                <a:t>75%</a:t>
              </a:r>
              <a:endParaRPr lang="zh-CN" altLang="en-US" sz="2800" b="0" i="0">
                <a:solidFill>
                  <a:schemeClr val="tx1"/>
                </a:solidFill>
                <a:latin typeface="+mn-lt"/>
                <a:ea typeface="+mn-ea"/>
              </a:endParaRPr>
            </a:p>
          </p:txBody>
        </p:sp>
      </p:grpSp>
      <p:grpSp>
        <p:nvGrpSpPr>
          <p:cNvPr id="104" name="组合6"/>
          <p:cNvGrpSpPr/>
          <p:nvPr>
            <p:custDataLst>
              <p:tags r:id="rId9"/>
            </p:custDataLst>
          </p:nvPr>
        </p:nvGrpSpPr>
        <p:grpSpPr>
          <a:xfrm>
            <a:off x="8643623" y="3079913"/>
            <a:ext cx="3046968" cy="684567"/>
            <a:chOff x="0" y="0"/>
            <a:chExt cx="3046968" cy="684567"/>
          </a:xfrm>
        </p:grpSpPr>
        <p:sp>
          <p:nvSpPr>
            <p:cNvPr id="105" name="形状42"/>
            <p:cNvSpPr txBox="1"/>
            <p:nvPr/>
          </p:nvSpPr>
          <p:spPr>
            <a:xfrm>
              <a:off x="0" y="36867"/>
              <a:ext cx="2955925" cy="647700"/>
            </a:xfrm>
            <a:prstGeom prst="roundRect">
              <a:avLst/>
            </a:prstGeom>
            <a:solidFill>
              <a:srgbClr val="FFFFFF">
                <a:alpha val="60000"/>
              </a:srgbClr>
            </a:solidFill>
            <a:ln w="9525">
              <a:solidFill>
                <a:srgbClr val="FFFFFF">
                  <a:alpha val="0"/>
                </a:srgbClr>
              </a:solidFill>
            </a:ln>
          </p:spPr>
          <p:txBody>
            <a:bodyPr anchor="ctr"/>
            <a:lstStyle/>
            <a:p>
              <a:pPr marL="0" algn="ctr"/>
              <a:endParaRPr>
                <a:solidFill>
                  <a:schemeClr val="tx1"/>
                </a:solidFill>
                <a:latin typeface="+mn-lt"/>
                <a:ea typeface="+mn-ea"/>
              </a:endParaRPr>
            </a:p>
          </p:txBody>
        </p:sp>
        <p:sp>
          <p:nvSpPr>
            <p:cNvPr id="106" name="文本6"/>
            <p:cNvSpPr txBox="1"/>
            <p:nvPr>
              <p:custDataLst>
                <p:tags r:id="rId10"/>
              </p:custDataLst>
            </p:nvPr>
          </p:nvSpPr>
          <p:spPr>
            <a:xfrm>
              <a:off x="91043" y="0"/>
              <a:ext cx="2955925" cy="622374"/>
            </a:xfrm>
            <a:prstGeom prst="rect">
              <a:avLst/>
            </a:prstGeom>
            <a:noFill/>
          </p:spPr>
          <p:txBody>
            <a:bodyPr wrap="square" anchor="ctr">
              <a:normAutofit/>
            </a:bodyPr>
            <a:lstStyle/>
            <a:p>
              <a:pPr marL="0" algn="l">
                <a:lnSpc>
                  <a:spcPts val="3300"/>
                </a:lnSpc>
              </a:pPr>
              <a:r>
                <a:rPr lang="zh-CN" altLang="en-US" sz="2800" b="0" i="0">
                  <a:solidFill>
                    <a:schemeClr val="tx1"/>
                  </a:solidFill>
                  <a:latin typeface="+mn-lt"/>
                  <a:ea typeface="+mn-ea"/>
                </a:rPr>
                <a:t>Jan 29th,1989</a:t>
              </a:r>
              <a:endParaRPr lang="zh-CN" altLang="en-US" sz="2800" b="0" i="0">
                <a:solidFill>
                  <a:schemeClr val="tx1"/>
                </a:solidFill>
                <a:latin typeface="+mn-lt"/>
                <a:ea typeface="+mn-ea"/>
              </a:endParaRPr>
            </a:p>
          </p:txBody>
        </p:sp>
      </p:grpSp>
      <p:grpSp>
        <p:nvGrpSpPr>
          <p:cNvPr id="107" name="组合7"/>
          <p:cNvGrpSpPr/>
          <p:nvPr>
            <p:custDataLst>
              <p:tags r:id="rId11"/>
            </p:custDataLst>
          </p:nvPr>
        </p:nvGrpSpPr>
        <p:grpSpPr>
          <a:xfrm>
            <a:off x="1226372" y="4324388"/>
            <a:ext cx="3125073" cy="682916"/>
            <a:chOff x="0" y="0"/>
            <a:chExt cx="3125073" cy="682916"/>
          </a:xfrm>
        </p:grpSpPr>
        <p:sp>
          <p:nvSpPr>
            <p:cNvPr id="108" name="形状43"/>
            <p:cNvSpPr txBox="1"/>
            <p:nvPr/>
          </p:nvSpPr>
          <p:spPr>
            <a:xfrm>
              <a:off x="0" y="35216"/>
              <a:ext cx="3034030" cy="647700"/>
            </a:xfrm>
            <a:prstGeom prst="roundRect">
              <a:avLst/>
            </a:prstGeom>
            <a:solidFill>
              <a:srgbClr val="FFFFFF">
                <a:alpha val="60000"/>
              </a:srgbClr>
            </a:solidFill>
            <a:ln w="9525">
              <a:solidFill>
                <a:srgbClr val="FFFFFF">
                  <a:alpha val="0"/>
                </a:srgbClr>
              </a:solidFill>
            </a:ln>
          </p:spPr>
          <p:txBody>
            <a:bodyPr anchor="ctr"/>
            <a:lstStyle/>
            <a:p>
              <a:pPr marL="0" algn="ctr"/>
              <a:endParaRPr>
                <a:solidFill>
                  <a:schemeClr val="tx1"/>
                </a:solidFill>
                <a:latin typeface="+mn-lt"/>
                <a:ea typeface="+mn-ea"/>
              </a:endParaRPr>
            </a:p>
          </p:txBody>
        </p:sp>
        <p:sp>
          <p:nvSpPr>
            <p:cNvPr id="109" name="文本7"/>
            <p:cNvSpPr txBox="1"/>
            <p:nvPr>
              <p:custDataLst>
                <p:tags r:id="rId12"/>
              </p:custDataLst>
            </p:nvPr>
          </p:nvSpPr>
          <p:spPr>
            <a:xfrm>
              <a:off x="91043" y="0"/>
              <a:ext cx="3034030" cy="619072"/>
            </a:xfrm>
            <a:prstGeom prst="rect">
              <a:avLst/>
            </a:prstGeom>
            <a:noFill/>
          </p:spPr>
          <p:txBody>
            <a:bodyPr wrap="square" anchor="ctr">
              <a:normAutofit/>
            </a:bodyPr>
            <a:lstStyle/>
            <a:p>
              <a:pPr marL="0" algn="l">
                <a:lnSpc>
                  <a:spcPts val="3300"/>
                </a:lnSpc>
              </a:pPr>
              <a:r>
                <a:rPr lang="zh-CN" altLang="en-US" sz="2800" b="0" i="0">
                  <a:solidFill>
                    <a:schemeClr val="tx1"/>
                  </a:solidFill>
                  <a:latin typeface="+mn-lt"/>
                  <a:ea typeface="+mn-ea"/>
                </a:rPr>
                <a:t>13.14</a:t>
              </a:r>
              <a:endParaRPr lang="zh-CN" altLang="en-US" sz="2800" b="0" i="0">
                <a:solidFill>
                  <a:schemeClr val="tx1"/>
                </a:solidFill>
                <a:latin typeface="+mn-lt"/>
                <a:ea typeface="+mn-ea"/>
              </a:endParaRPr>
            </a:p>
          </p:txBody>
        </p:sp>
      </p:grpSp>
      <p:grpSp>
        <p:nvGrpSpPr>
          <p:cNvPr id="110" name="组合8"/>
          <p:cNvGrpSpPr/>
          <p:nvPr>
            <p:custDataLst>
              <p:tags r:id="rId13"/>
            </p:custDataLst>
          </p:nvPr>
        </p:nvGrpSpPr>
        <p:grpSpPr>
          <a:xfrm>
            <a:off x="5458568" y="3088310"/>
            <a:ext cx="2391013" cy="682914"/>
            <a:chOff x="0" y="0"/>
            <a:chExt cx="2391013" cy="682914"/>
          </a:xfrm>
        </p:grpSpPr>
        <p:sp>
          <p:nvSpPr>
            <p:cNvPr id="111" name="形状44"/>
            <p:cNvSpPr txBox="1"/>
            <p:nvPr/>
          </p:nvSpPr>
          <p:spPr>
            <a:xfrm>
              <a:off x="0" y="35216"/>
              <a:ext cx="2317297" cy="647698"/>
            </a:xfrm>
            <a:prstGeom prst="roundRect">
              <a:avLst/>
            </a:prstGeom>
            <a:solidFill>
              <a:srgbClr val="FFFFFF">
                <a:alpha val="60000"/>
              </a:srgbClr>
            </a:solidFill>
            <a:ln w="9525">
              <a:solidFill>
                <a:srgbClr val="FFFFFF">
                  <a:alpha val="0"/>
                </a:srgbClr>
              </a:solidFill>
            </a:ln>
          </p:spPr>
          <p:txBody>
            <a:bodyPr anchor="ctr"/>
            <a:lstStyle/>
            <a:p>
              <a:pPr marL="0" algn="ctr"/>
              <a:endParaRPr>
                <a:solidFill>
                  <a:schemeClr val="tx1"/>
                </a:solidFill>
                <a:latin typeface="+mn-lt"/>
                <a:ea typeface="+mn-ea"/>
              </a:endParaRPr>
            </a:p>
          </p:txBody>
        </p:sp>
        <p:sp>
          <p:nvSpPr>
            <p:cNvPr id="112" name="文本8"/>
            <p:cNvSpPr txBox="1"/>
            <p:nvPr>
              <p:custDataLst>
                <p:tags r:id="rId14"/>
              </p:custDataLst>
            </p:nvPr>
          </p:nvSpPr>
          <p:spPr>
            <a:xfrm>
              <a:off x="73716" y="0"/>
              <a:ext cx="2317297" cy="619072"/>
            </a:xfrm>
            <a:prstGeom prst="rect">
              <a:avLst/>
            </a:prstGeom>
            <a:noFill/>
          </p:spPr>
          <p:txBody>
            <a:bodyPr wrap="square" anchor="ctr">
              <a:normAutofit/>
            </a:bodyPr>
            <a:lstStyle/>
            <a:p>
              <a:pPr marL="0" algn="l">
                <a:lnSpc>
                  <a:spcPts val="3300"/>
                </a:lnSpc>
              </a:pPr>
              <a:r>
                <a:rPr lang="zh-CN" altLang="en-US" sz="2800" b="0" i="0">
                  <a:solidFill>
                    <a:schemeClr val="tx1"/>
                  </a:solidFill>
                  <a:latin typeface="+mn-lt"/>
                  <a:ea typeface="+mn-ea"/>
                </a:rPr>
                <a:t>14 times</a:t>
              </a:r>
              <a:endParaRPr lang="zh-CN" altLang="en-US" sz="2800" b="0" i="0">
                <a:solidFill>
                  <a:schemeClr val="tx1"/>
                </a:solidFill>
                <a:latin typeface="+mn-lt"/>
                <a:ea typeface="+mn-ea"/>
              </a:endParaRPr>
            </a:p>
          </p:txBody>
        </p:sp>
      </p:grpSp>
      <p:grpSp>
        <p:nvGrpSpPr>
          <p:cNvPr id="113" name="组合9"/>
          <p:cNvGrpSpPr/>
          <p:nvPr>
            <p:custDataLst>
              <p:tags r:id="rId15"/>
            </p:custDataLst>
          </p:nvPr>
        </p:nvGrpSpPr>
        <p:grpSpPr>
          <a:xfrm>
            <a:off x="1179982" y="3095539"/>
            <a:ext cx="3572748" cy="682916"/>
            <a:chOff x="0" y="0"/>
            <a:chExt cx="3572748" cy="682916"/>
          </a:xfrm>
        </p:grpSpPr>
        <p:sp>
          <p:nvSpPr>
            <p:cNvPr id="114" name="形状45"/>
            <p:cNvSpPr txBox="1"/>
            <p:nvPr/>
          </p:nvSpPr>
          <p:spPr>
            <a:xfrm>
              <a:off x="0" y="35216"/>
              <a:ext cx="3481705" cy="647700"/>
            </a:xfrm>
            <a:prstGeom prst="roundRect">
              <a:avLst/>
            </a:prstGeom>
            <a:solidFill>
              <a:srgbClr val="FFFFFF">
                <a:alpha val="60000"/>
              </a:srgbClr>
            </a:solidFill>
            <a:ln w="12700">
              <a:solidFill>
                <a:srgbClr val="FFFFFF">
                  <a:alpha val="100000"/>
                </a:srgbClr>
              </a:solidFill>
              <a:prstDash val="solid"/>
              <a:headEnd type="none" w="med" len="med"/>
              <a:tailEnd type="none" w="med" len="med"/>
            </a:ln>
          </p:spPr>
          <p:txBody>
            <a:bodyPr anchor="ctr"/>
            <a:lstStyle/>
            <a:p>
              <a:pPr marL="0" algn="ctr"/>
              <a:endParaRPr>
                <a:solidFill>
                  <a:schemeClr val="tx1"/>
                </a:solidFill>
                <a:latin typeface="+mn-lt"/>
                <a:ea typeface="+mn-ea"/>
              </a:endParaRPr>
            </a:p>
          </p:txBody>
        </p:sp>
        <p:sp>
          <p:nvSpPr>
            <p:cNvPr id="115" name="文本9"/>
            <p:cNvSpPr txBox="1"/>
            <p:nvPr>
              <p:custDataLst>
                <p:tags r:id="rId16"/>
              </p:custDataLst>
            </p:nvPr>
          </p:nvSpPr>
          <p:spPr>
            <a:xfrm>
              <a:off x="91043" y="0"/>
              <a:ext cx="3481705" cy="619072"/>
            </a:xfrm>
            <a:prstGeom prst="rect">
              <a:avLst/>
            </a:prstGeom>
            <a:noFill/>
          </p:spPr>
          <p:txBody>
            <a:bodyPr wrap="square" anchor="ctr">
              <a:normAutofit/>
            </a:bodyPr>
            <a:lstStyle/>
            <a:p>
              <a:pPr marL="0" algn="l">
                <a:lnSpc>
                  <a:spcPts val="3300"/>
                </a:lnSpc>
              </a:pPr>
              <a:r>
                <a:rPr lang="zh-CN" altLang="en-US" sz="2800" b="0" i="0">
                  <a:solidFill>
                    <a:schemeClr val="tx1"/>
                  </a:solidFill>
                  <a:latin typeface="+mn-lt"/>
                  <a:ea typeface="+mn-ea"/>
                </a:rPr>
                <a:t>50</a:t>
              </a:r>
              <a:r>
                <a:rPr lang="en-US" altLang="zh-CN" sz="2800" b="0" i="0">
                  <a:solidFill>
                    <a:schemeClr val="tx1"/>
                  </a:solidFill>
                  <a:latin typeface="+mn-lt"/>
                  <a:ea typeface="+mn-ea"/>
                </a:rPr>
                <a:t>% </a:t>
              </a:r>
              <a:r>
                <a:rPr lang="zh-CN" altLang="en-US" sz="2800" b="0" i="0">
                  <a:solidFill>
                    <a:schemeClr val="tx1"/>
                  </a:solidFill>
                  <a:latin typeface="+mn-lt"/>
                  <a:ea typeface="+mn-ea"/>
                </a:rPr>
                <a:t>discount</a:t>
              </a:r>
              <a:endParaRPr lang="zh-CN" altLang="en-US" sz="2800" b="0" i="0">
                <a:solidFill>
                  <a:schemeClr val="tx1"/>
                </a:solidFill>
                <a:latin typeface="+mn-lt"/>
                <a:ea typeface="+mn-ea"/>
              </a:endParaRPr>
            </a:p>
          </p:txBody>
        </p:sp>
      </p:grpSp>
      <p:sp>
        <p:nvSpPr>
          <p:cNvPr id="116" name="形状3"/>
          <p:cNvSpPr txBox="1"/>
          <p:nvPr/>
        </p:nvSpPr>
        <p:spPr>
          <a:xfrm>
            <a:off x="0" y="3194612"/>
            <a:ext cx="524913" cy="954387"/>
          </a:xfrm>
          <a:prstGeom prst="rect">
            <a:avLst/>
          </a:prstGeom>
          <a:blipFill>
            <a:blip r:embed="rId17"/>
            <a:stretch>
              <a:fillRect/>
            </a:stretch>
          </a:blipFill>
          <a:ln w="9525">
            <a:solidFill>
              <a:srgbClr val="FFFFFF">
                <a:alpha val="0"/>
              </a:srgbClr>
            </a:solidFill>
          </a:ln>
        </p:spPr>
        <p:txBody>
          <a:bodyPr anchor="ctr"/>
          <a:lstStyle/>
          <a:p>
            <a:pPr marL="0" algn="ctr"/>
            <a:endParaRPr>
              <a:solidFill>
                <a:schemeClr val="tx1"/>
              </a:solidFill>
              <a:latin typeface="+mn-lt"/>
              <a:ea typeface="+mn-ea"/>
            </a:endParaRPr>
          </a:p>
        </p:txBody>
      </p:sp>
      <p:sp>
        <p:nvSpPr>
          <p:cNvPr id="118" name="形状5"/>
          <p:cNvSpPr txBox="1"/>
          <p:nvPr/>
        </p:nvSpPr>
        <p:spPr>
          <a:xfrm>
            <a:off x="519808" y="1960169"/>
            <a:ext cx="648000" cy="648000"/>
          </a:xfrm>
          <a:prstGeom prst="ellipse">
            <a:avLst/>
          </a:prstGeom>
          <a:solidFill>
            <a:srgbClr val="FFFFFF">
              <a:alpha val="60000"/>
            </a:srgbClr>
          </a:solidFill>
          <a:ln w="12700">
            <a:solidFill>
              <a:srgbClr val="FFFFFF">
                <a:alpha val="100000"/>
              </a:srgbClr>
            </a:solidFill>
            <a:prstDash val="solid"/>
            <a:headEnd type="none" w="med" len="med"/>
            <a:tailEnd type="none" w="med" len="med"/>
          </a:ln>
        </p:spPr>
        <p:txBody>
          <a:bodyPr anchor="ctr"/>
          <a:lstStyle/>
          <a:p>
            <a:pPr marL="0" algn="ctr"/>
            <a:endParaRPr>
              <a:solidFill>
                <a:schemeClr val="tx1"/>
              </a:solidFill>
              <a:latin typeface="+mn-lt"/>
              <a:ea typeface="+mn-ea"/>
            </a:endParaRPr>
          </a:p>
        </p:txBody>
      </p:sp>
      <p:sp>
        <p:nvSpPr>
          <p:cNvPr id="119" name="形状6"/>
          <p:cNvSpPr txBox="1"/>
          <p:nvPr/>
        </p:nvSpPr>
        <p:spPr>
          <a:xfrm>
            <a:off x="564271" y="4342343"/>
            <a:ext cx="648000" cy="648000"/>
          </a:xfrm>
          <a:prstGeom prst="ellipse">
            <a:avLst/>
          </a:prstGeom>
          <a:solidFill>
            <a:srgbClr val="FFFFFF">
              <a:alpha val="60000"/>
            </a:srgbClr>
          </a:solidFill>
          <a:ln w="12700">
            <a:solidFill>
              <a:srgbClr val="FFFFFF">
                <a:alpha val="100000"/>
              </a:srgbClr>
            </a:solidFill>
            <a:prstDash val="solid"/>
            <a:headEnd type="none" w="med" len="med"/>
            <a:tailEnd type="none" w="med" len="med"/>
          </a:ln>
        </p:spPr>
        <p:txBody>
          <a:bodyPr anchor="ctr"/>
          <a:lstStyle/>
          <a:p>
            <a:pPr marL="0" algn="ctr"/>
            <a:endParaRPr>
              <a:solidFill>
                <a:schemeClr val="tx1"/>
              </a:solidFill>
              <a:latin typeface="+mn-lt"/>
              <a:ea typeface="+mn-ea"/>
            </a:endParaRPr>
          </a:p>
        </p:txBody>
      </p:sp>
      <p:sp>
        <p:nvSpPr>
          <p:cNvPr id="120" name="形状7"/>
          <p:cNvSpPr txBox="1"/>
          <p:nvPr/>
        </p:nvSpPr>
        <p:spPr>
          <a:xfrm>
            <a:off x="4669288" y="4342657"/>
            <a:ext cx="648000" cy="648000"/>
          </a:xfrm>
          <a:prstGeom prst="ellipse">
            <a:avLst/>
          </a:prstGeom>
          <a:solidFill>
            <a:srgbClr val="FFFFFF">
              <a:alpha val="60000"/>
            </a:srgbClr>
          </a:solidFill>
          <a:ln w="12700">
            <a:solidFill>
              <a:srgbClr val="FFFFFF">
                <a:alpha val="100000"/>
              </a:srgbClr>
            </a:solidFill>
            <a:prstDash val="solid"/>
            <a:headEnd type="none" w="med" len="med"/>
            <a:tailEnd type="none" w="med" len="med"/>
          </a:ln>
        </p:spPr>
        <p:txBody>
          <a:bodyPr anchor="ctr"/>
          <a:lstStyle/>
          <a:p>
            <a:pPr marL="0" algn="ctr"/>
            <a:endParaRPr>
              <a:solidFill>
                <a:schemeClr val="tx1"/>
              </a:solidFill>
              <a:latin typeface="+mn-lt"/>
              <a:ea typeface="+mn-ea"/>
            </a:endParaRPr>
          </a:p>
        </p:txBody>
      </p:sp>
      <p:sp>
        <p:nvSpPr>
          <p:cNvPr id="121" name="形状8"/>
          <p:cNvSpPr txBox="1"/>
          <p:nvPr/>
        </p:nvSpPr>
        <p:spPr>
          <a:xfrm>
            <a:off x="4272258" y="1923821"/>
            <a:ext cx="648000" cy="648000"/>
          </a:xfrm>
          <a:prstGeom prst="ellipse">
            <a:avLst/>
          </a:prstGeom>
          <a:solidFill>
            <a:srgbClr val="FFFFFF">
              <a:alpha val="60000"/>
            </a:srgbClr>
          </a:solidFill>
          <a:ln w="12700">
            <a:solidFill>
              <a:srgbClr val="FFFFFF">
                <a:alpha val="100000"/>
              </a:srgbClr>
            </a:solidFill>
            <a:prstDash val="solid"/>
            <a:headEnd type="none" w="med" len="med"/>
            <a:tailEnd type="none" w="med" len="med"/>
          </a:ln>
        </p:spPr>
        <p:txBody>
          <a:bodyPr anchor="ctr"/>
          <a:lstStyle/>
          <a:p>
            <a:pPr marL="0" algn="ctr"/>
            <a:endParaRPr>
              <a:solidFill>
                <a:schemeClr val="tx1"/>
              </a:solidFill>
              <a:latin typeface="+mn-lt"/>
              <a:ea typeface="+mn-ea"/>
            </a:endParaRPr>
          </a:p>
        </p:txBody>
      </p:sp>
      <p:sp>
        <p:nvSpPr>
          <p:cNvPr id="122" name="形状9"/>
          <p:cNvSpPr txBox="1"/>
          <p:nvPr/>
        </p:nvSpPr>
        <p:spPr>
          <a:xfrm>
            <a:off x="4669060" y="3116570"/>
            <a:ext cx="648000" cy="648000"/>
          </a:xfrm>
          <a:prstGeom prst="ellipse">
            <a:avLst/>
          </a:prstGeom>
          <a:solidFill>
            <a:srgbClr val="FFFFFF">
              <a:alpha val="60000"/>
            </a:srgbClr>
          </a:solidFill>
          <a:ln w="12700">
            <a:solidFill>
              <a:srgbClr val="FFFFFF">
                <a:alpha val="100000"/>
              </a:srgbClr>
            </a:solidFill>
            <a:prstDash val="solid"/>
            <a:headEnd type="none" w="med" len="med"/>
            <a:tailEnd type="none" w="med" len="med"/>
          </a:ln>
        </p:spPr>
        <p:txBody>
          <a:bodyPr anchor="ctr"/>
          <a:lstStyle/>
          <a:p>
            <a:pPr marL="0" algn="ctr"/>
            <a:endParaRPr>
              <a:solidFill>
                <a:schemeClr val="tx1"/>
              </a:solidFill>
              <a:latin typeface="+mn-lt"/>
              <a:ea typeface="+mn-ea"/>
            </a:endParaRPr>
          </a:p>
        </p:txBody>
      </p:sp>
      <p:sp>
        <p:nvSpPr>
          <p:cNvPr id="123" name="形状10"/>
          <p:cNvSpPr txBox="1"/>
          <p:nvPr/>
        </p:nvSpPr>
        <p:spPr>
          <a:xfrm>
            <a:off x="8245116" y="1960321"/>
            <a:ext cx="648000" cy="648000"/>
          </a:xfrm>
          <a:prstGeom prst="ellipse">
            <a:avLst/>
          </a:prstGeom>
          <a:solidFill>
            <a:srgbClr val="FFFFFF">
              <a:alpha val="60000"/>
            </a:srgbClr>
          </a:solidFill>
          <a:ln w="12700">
            <a:solidFill>
              <a:srgbClr val="FFFFFF">
                <a:alpha val="100000"/>
              </a:srgbClr>
            </a:solidFill>
            <a:prstDash val="solid"/>
            <a:headEnd type="none" w="med" len="med"/>
            <a:tailEnd type="none" w="med" len="med"/>
          </a:ln>
        </p:spPr>
        <p:txBody>
          <a:bodyPr anchor="ctr"/>
          <a:lstStyle/>
          <a:p>
            <a:pPr marL="0" algn="ctr"/>
            <a:endParaRPr>
              <a:solidFill>
                <a:schemeClr val="tx1"/>
              </a:solidFill>
              <a:latin typeface="+mn-lt"/>
              <a:ea typeface="+mn-ea"/>
            </a:endParaRPr>
          </a:p>
        </p:txBody>
      </p:sp>
      <p:sp>
        <p:nvSpPr>
          <p:cNvPr id="124" name="形状11"/>
          <p:cNvSpPr txBox="1"/>
          <p:nvPr/>
        </p:nvSpPr>
        <p:spPr>
          <a:xfrm>
            <a:off x="7936392" y="3116923"/>
            <a:ext cx="648000" cy="648000"/>
          </a:xfrm>
          <a:prstGeom prst="ellipse">
            <a:avLst/>
          </a:prstGeom>
          <a:solidFill>
            <a:srgbClr val="FFFFFF">
              <a:alpha val="60000"/>
            </a:srgbClr>
          </a:solidFill>
          <a:ln w="12700">
            <a:solidFill>
              <a:srgbClr val="FFFFFF">
                <a:alpha val="100000"/>
              </a:srgbClr>
            </a:solidFill>
            <a:prstDash val="solid"/>
            <a:headEnd type="none" w="med" len="med"/>
            <a:tailEnd type="none" w="med" len="med"/>
          </a:ln>
        </p:spPr>
        <p:txBody>
          <a:bodyPr anchor="ctr"/>
          <a:lstStyle/>
          <a:p>
            <a:pPr marL="0" algn="ctr"/>
            <a:endParaRPr>
              <a:solidFill>
                <a:schemeClr val="tx1"/>
              </a:solidFill>
              <a:latin typeface="+mn-lt"/>
              <a:ea typeface="+mn-ea"/>
            </a:endParaRPr>
          </a:p>
        </p:txBody>
      </p:sp>
      <p:sp>
        <p:nvSpPr>
          <p:cNvPr id="125" name="形状12"/>
          <p:cNvSpPr txBox="1"/>
          <p:nvPr/>
        </p:nvSpPr>
        <p:spPr>
          <a:xfrm>
            <a:off x="564013" y="3115694"/>
            <a:ext cx="648000" cy="648000"/>
          </a:xfrm>
          <a:prstGeom prst="ellipse">
            <a:avLst/>
          </a:prstGeom>
          <a:solidFill>
            <a:srgbClr val="FFFFFF">
              <a:alpha val="60000"/>
            </a:srgbClr>
          </a:solidFill>
          <a:ln w="12700">
            <a:solidFill>
              <a:srgbClr val="FFFFFF">
                <a:alpha val="100000"/>
              </a:srgbClr>
            </a:solidFill>
            <a:prstDash val="solid"/>
            <a:headEnd type="none" w="med" len="med"/>
            <a:tailEnd type="none" w="med" len="med"/>
          </a:ln>
        </p:spPr>
        <p:txBody>
          <a:bodyPr anchor="ctr"/>
          <a:lstStyle/>
          <a:p>
            <a:pPr marL="0" algn="ctr"/>
            <a:endParaRPr>
              <a:solidFill>
                <a:schemeClr val="tx1"/>
              </a:solidFill>
              <a:latin typeface="+mn-lt"/>
              <a:ea typeface="+mn-ea"/>
            </a:endParaRPr>
          </a:p>
        </p:txBody>
      </p:sp>
      <p:pic>
        <p:nvPicPr>
          <p:cNvPr id="126" name="音频1">
            <a:hlinkClick r:id="" action="ppaction://media"/>
          </p:cNvPr>
          <p:cNvPicPr>
            <a:picLocks noChangeAspect="1"/>
          </p:cNvPicPr>
          <p:nvPr>
            <a:audioFile r:link="rId18"/>
            <p:extLst>
              <p:ext uri="{DAA4B4D4-6D71-4841-9C94-3DE7FCFB9230}">
                <p14:media xmlns:p14="http://schemas.microsoft.com/office/powerpoint/2010/main" r:embed="rId19"/>
              </p:ext>
            </p:extLst>
          </p:nvPr>
        </p:nvPicPr>
        <p:blipFill>
          <a:blip r:embed="rId20"/>
          <a:stretch>
            <a:fillRect/>
          </a:stretch>
        </p:blipFill>
        <p:spPr>
          <a:xfrm>
            <a:off x="557222" y="3134392"/>
            <a:ext cx="609600" cy="609600"/>
          </a:xfrm>
          <a:prstGeom prst="rect">
            <a:avLst/>
          </a:prstGeom>
        </p:spPr>
      </p:pic>
      <p:pic>
        <p:nvPicPr>
          <p:cNvPr id="127" name="音频2">
            <a:hlinkClick r:id="" action="ppaction://media"/>
          </p:cNvPr>
          <p:cNvPicPr>
            <a:picLocks noChangeAspect="1"/>
          </p:cNvPicPr>
          <p:nvPr>
            <a:audioFile r:link="rId21"/>
            <p:extLst>
              <p:ext uri="{DAA4B4D4-6D71-4841-9C94-3DE7FCFB9230}">
                <p14:media xmlns:p14="http://schemas.microsoft.com/office/powerpoint/2010/main" r:embed="rId22"/>
              </p:ext>
            </p:extLst>
          </p:nvPr>
        </p:nvPicPr>
        <p:blipFill>
          <a:blip r:embed="rId20"/>
          <a:stretch>
            <a:fillRect/>
          </a:stretch>
        </p:blipFill>
        <p:spPr>
          <a:xfrm>
            <a:off x="525018" y="4360859"/>
            <a:ext cx="609600" cy="609600"/>
          </a:xfrm>
          <a:prstGeom prst="rect">
            <a:avLst/>
          </a:prstGeom>
        </p:spPr>
      </p:pic>
      <p:pic>
        <p:nvPicPr>
          <p:cNvPr id="128" name="音频3">
            <a:hlinkClick r:id="" action="ppaction://media"/>
          </p:cNvPr>
          <p:cNvPicPr>
            <a:picLocks noChangeAspect="1"/>
          </p:cNvPicPr>
          <p:nvPr>
            <a:audioFile r:link="rId23"/>
            <p:extLst>
              <p:ext uri="{DAA4B4D4-6D71-4841-9C94-3DE7FCFB9230}">
                <p14:media xmlns:p14="http://schemas.microsoft.com/office/powerpoint/2010/main" r:embed="rId24"/>
              </p:ext>
            </p:extLst>
          </p:nvPr>
        </p:nvPicPr>
        <p:blipFill>
          <a:blip r:embed="rId20"/>
          <a:stretch>
            <a:fillRect/>
          </a:stretch>
        </p:blipFill>
        <p:spPr>
          <a:xfrm>
            <a:off x="4364692" y="3123575"/>
            <a:ext cx="609600" cy="609600"/>
          </a:xfrm>
          <a:prstGeom prst="rect">
            <a:avLst/>
          </a:prstGeom>
        </p:spPr>
      </p:pic>
      <p:pic>
        <p:nvPicPr>
          <p:cNvPr id="129" name="音频4">
            <a:hlinkClick r:id="" action="ppaction://media"/>
          </p:cNvPr>
          <p:cNvPicPr>
            <a:picLocks noChangeAspect="1"/>
          </p:cNvPicPr>
          <p:nvPr>
            <a:audioFile r:link="rId25"/>
            <p:extLst>
              <p:ext uri="{DAA4B4D4-6D71-4841-9C94-3DE7FCFB9230}">
                <p14:media xmlns:p14="http://schemas.microsoft.com/office/powerpoint/2010/main" r:embed="rId26"/>
              </p:ext>
            </p:extLst>
          </p:nvPr>
        </p:nvPicPr>
        <p:blipFill>
          <a:blip r:embed="rId20"/>
          <a:stretch>
            <a:fillRect/>
          </a:stretch>
        </p:blipFill>
        <p:spPr>
          <a:xfrm>
            <a:off x="8238915" y="1979143"/>
            <a:ext cx="609600" cy="609600"/>
          </a:xfrm>
          <a:prstGeom prst="rect">
            <a:avLst/>
          </a:prstGeom>
        </p:spPr>
      </p:pic>
      <p:pic>
        <p:nvPicPr>
          <p:cNvPr id="130" name="音频5">
            <a:hlinkClick r:id="" action="ppaction://media"/>
          </p:cNvPr>
          <p:cNvPicPr>
            <a:picLocks noChangeAspect="1"/>
          </p:cNvPicPr>
          <p:nvPr>
            <a:audioFile r:link="rId27"/>
            <p:extLst>
              <p:ext uri="{DAA4B4D4-6D71-4841-9C94-3DE7FCFB9230}">
                <p14:media xmlns:p14="http://schemas.microsoft.com/office/powerpoint/2010/main" r:embed="rId28"/>
              </p:ext>
            </p:extLst>
          </p:nvPr>
        </p:nvPicPr>
        <p:blipFill>
          <a:blip r:embed="rId20"/>
          <a:stretch>
            <a:fillRect/>
          </a:stretch>
        </p:blipFill>
        <p:spPr>
          <a:xfrm>
            <a:off x="524904" y="1979000"/>
            <a:ext cx="609600" cy="609600"/>
          </a:xfrm>
          <a:prstGeom prst="rect">
            <a:avLst/>
          </a:prstGeom>
        </p:spPr>
      </p:pic>
      <p:pic>
        <p:nvPicPr>
          <p:cNvPr id="131" name="音频6">
            <a:hlinkClick r:id="" action="ppaction://media"/>
          </p:cNvPr>
          <p:cNvPicPr>
            <a:picLocks noChangeAspect="1"/>
          </p:cNvPicPr>
          <p:nvPr>
            <a:audioFile r:link="rId29"/>
            <p:extLst>
              <p:ext uri="{DAA4B4D4-6D71-4841-9C94-3DE7FCFB9230}">
                <p14:media xmlns:p14="http://schemas.microsoft.com/office/powerpoint/2010/main" r:embed="rId30"/>
              </p:ext>
            </p:extLst>
          </p:nvPr>
        </p:nvPicPr>
        <p:blipFill>
          <a:blip r:embed="rId20"/>
          <a:stretch>
            <a:fillRect/>
          </a:stretch>
        </p:blipFill>
        <p:spPr>
          <a:xfrm>
            <a:off x="7950975" y="3135849"/>
            <a:ext cx="609600" cy="609600"/>
          </a:xfrm>
          <a:prstGeom prst="rect">
            <a:avLst/>
          </a:prstGeom>
        </p:spPr>
      </p:pic>
      <p:pic>
        <p:nvPicPr>
          <p:cNvPr id="132" name="音频7">
            <a:hlinkClick r:id="" action="ppaction://media"/>
          </p:cNvPr>
          <p:cNvPicPr>
            <a:picLocks noChangeAspect="1"/>
          </p:cNvPicPr>
          <p:nvPr>
            <a:audioFile r:link="rId31"/>
            <p:extLst>
              <p:ext uri="{DAA4B4D4-6D71-4841-9C94-3DE7FCFB9230}">
                <p14:media xmlns:p14="http://schemas.microsoft.com/office/powerpoint/2010/main" r:embed="rId32"/>
              </p:ext>
            </p:extLst>
          </p:nvPr>
        </p:nvPicPr>
        <p:blipFill>
          <a:blip r:embed="rId20"/>
          <a:stretch>
            <a:fillRect/>
          </a:stretch>
        </p:blipFill>
        <p:spPr>
          <a:xfrm>
            <a:off x="4365257" y="1942500"/>
            <a:ext cx="609600" cy="609600"/>
          </a:xfrm>
          <a:prstGeom prst="rect">
            <a:avLst/>
          </a:prstGeom>
        </p:spPr>
      </p:pic>
      <p:pic>
        <p:nvPicPr>
          <p:cNvPr id="133" name="音频8">
            <a:hlinkClick r:id="" action="ppaction://media"/>
          </p:cNvPr>
          <p:cNvPicPr>
            <a:picLocks noChangeAspect="1"/>
          </p:cNvPicPr>
          <p:nvPr>
            <a:audioFile r:link="rId33"/>
            <p:extLst>
              <p:ext uri="{DAA4B4D4-6D71-4841-9C94-3DE7FCFB9230}">
                <p14:media xmlns:p14="http://schemas.microsoft.com/office/powerpoint/2010/main" r:embed="rId34"/>
              </p:ext>
            </p:extLst>
          </p:nvPr>
        </p:nvPicPr>
        <p:blipFill>
          <a:blip r:embed="rId20"/>
          <a:stretch>
            <a:fillRect/>
          </a:stretch>
        </p:blipFill>
        <p:spPr>
          <a:xfrm>
            <a:off x="4364949" y="4360078"/>
            <a:ext cx="609600" cy="609600"/>
          </a:xfrm>
          <a:prstGeom prst="rect">
            <a:avLst/>
          </a:prstGeom>
        </p:spPr>
      </p:pic>
      <p:sp>
        <p:nvSpPr>
          <p:cNvPr id="142" name="形状21"/>
          <p:cNvSpPr txBox="1"/>
          <p:nvPr/>
        </p:nvSpPr>
        <p:spPr>
          <a:xfrm>
            <a:off x="8710295" y="4041775"/>
            <a:ext cx="3001645" cy="647700"/>
          </a:xfrm>
          <a:prstGeom prst="roundRect">
            <a:avLst/>
          </a:prstGeom>
          <a:solidFill>
            <a:schemeClr val="accent1">
              <a:alpha val="0"/>
            </a:schemeClr>
          </a:solidFill>
          <a:ln w="9525">
            <a:solidFill>
              <a:srgbClr val="FFFFFF">
                <a:alpha val="0"/>
              </a:srgbClr>
            </a:solidFill>
          </a:ln>
        </p:spPr>
        <p:txBody>
          <a:bodyPr anchor="ctr"/>
          <a:lstStyle/>
          <a:p>
            <a:pPr marL="0" algn="ctr"/>
            <a:endParaRPr>
              <a:solidFill>
                <a:schemeClr val="tx1"/>
              </a:solidFill>
              <a:latin typeface="+mn-lt"/>
              <a:ea typeface="+mn-ea"/>
            </a:endParaRPr>
          </a:p>
        </p:txBody>
      </p:sp>
      <p:sp>
        <p:nvSpPr>
          <p:cNvPr id="143" name="形状22"/>
          <p:cNvSpPr txBox="1"/>
          <p:nvPr/>
        </p:nvSpPr>
        <p:spPr>
          <a:xfrm>
            <a:off x="1238885" y="5220335"/>
            <a:ext cx="3058795" cy="647700"/>
          </a:xfrm>
          <a:prstGeom prst="roundRect">
            <a:avLst/>
          </a:prstGeom>
          <a:solidFill>
            <a:schemeClr val="accent1">
              <a:alpha val="0"/>
            </a:schemeClr>
          </a:solidFill>
          <a:ln w="9525">
            <a:solidFill>
              <a:srgbClr val="FFFFFF">
                <a:alpha val="0"/>
              </a:srgbClr>
            </a:solidFill>
          </a:ln>
        </p:spPr>
        <p:txBody>
          <a:bodyPr anchor="ctr"/>
          <a:lstStyle/>
          <a:p>
            <a:pPr marL="0" algn="ctr"/>
            <a:endParaRPr>
              <a:solidFill>
                <a:schemeClr val="tx1"/>
              </a:solidFill>
              <a:latin typeface="+mn-lt"/>
              <a:ea typeface="+mn-ea"/>
            </a:endParaRPr>
          </a:p>
        </p:txBody>
      </p:sp>
      <p:sp>
        <p:nvSpPr>
          <p:cNvPr id="144" name="形状23"/>
          <p:cNvSpPr txBox="1"/>
          <p:nvPr/>
        </p:nvSpPr>
        <p:spPr>
          <a:xfrm>
            <a:off x="5064125" y="5234305"/>
            <a:ext cx="2866390" cy="647700"/>
          </a:xfrm>
          <a:prstGeom prst="roundRect">
            <a:avLst/>
          </a:prstGeom>
          <a:solidFill>
            <a:schemeClr val="accent1">
              <a:alpha val="0"/>
            </a:schemeClr>
          </a:solidFill>
          <a:ln w="9525">
            <a:solidFill>
              <a:srgbClr val="FFFFFF">
                <a:alpha val="0"/>
              </a:srgbClr>
            </a:solidFill>
          </a:ln>
        </p:spPr>
        <p:txBody>
          <a:bodyPr anchor="ctr"/>
          <a:lstStyle/>
          <a:p>
            <a:pPr marL="0" algn="ctr"/>
            <a:endParaRPr>
              <a:solidFill>
                <a:schemeClr val="tx1"/>
              </a:solidFill>
              <a:latin typeface="+mn-lt"/>
              <a:ea typeface="+mn-ea"/>
            </a:endParaRPr>
          </a:p>
        </p:txBody>
      </p:sp>
      <p:sp>
        <p:nvSpPr>
          <p:cNvPr id="145" name="形状24"/>
          <p:cNvSpPr txBox="1"/>
          <p:nvPr/>
        </p:nvSpPr>
        <p:spPr>
          <a:xfrm>
            <a:off x="8689975" y="5234305"/>
            <a:ext cx="3501390" cy="647700"/>
          </a:xfrm>
          <a:prstGeom prst="roundRect">
            <a:avLst/>
          </a:prstGeom>
          <a:solidFill>
            <a:schemeClr val="accent1">
              <a:alpha val="0"/>
            </a:schemeClr>
          </a:solidFill>
          <a:ln w="9525">
            <a:solidFill>
              <a:srgbClr val="FFFFFF">
                <a:alpha val="0"/>
              </a:srgbClr>
            </a:solidFill>
          </a:ln>
        </p:spPr>
        <p:txBody>
          <a:bodyPr anchor="ctr"/>
          <a:lstStyle/>
          <a:p>
            <a:pPr marL="0" algn="ctr"/>
            <a:endParaRPr>
              <a:solidFill>
                <a:schemeClr val="tx1"/>
              </a:solidFill>
              <a:latin typeface="+mn-lt"/>
              <a:ea typeface="+mn-ea"/>
            </a:endParaRPr>
          </a:p>
        </p:txBody>
      </p:sp>
      <p:sp>
        <p:nvSpPr>
          <p:cNvPr id="4" name="标题 3"/>
          <p:cNvSpPr>
            <a:spLocks noGrp="1"/>
          </p:cNvSpPr>
          <p:nvPr>
            <p:ph type="title"/>
            <p:custDataLst>
              <p:tags r:id="rId35"/>
            </p:custDataLst>
          </p:nvPr>
        </p:nvSpPr>
        <p:spPr/>
        <p:txBody>
          <a:bodyPr vert="horz" wrap="square" lIns="0" tIns="0" rIns="0" bIns="0" rtlCol="0" anchor="b" anchorCtr="0">
            <a:normAutofit/>
          </a:bodyPr>
          <a:lstStyle/>
          <a:p>
            <a:pPr lvl="0" algn="l">
              <a:buClrTx/>
              <a:buSzTx/>
              <a:buFontTx/>
            </a:pPr>
            <a:r>
              <a:rPr lang="zh-CN" altLang="en-US">
                <a:sym typeface="+mn-ea"/>
              </a:rPr>
              <a:t>听音写数字</a:t>
            </a:r>
            <a:endParaRPr lang="zh-CN" altLang="en-US">
              <a:sym typeface="+mn-ea"/>
            </a:endParaRPr>
          </a:p>
        </p:txBody>
      </p:sp>
    </p:spTree>
    <p:custDataLst>
      <p:tags r:id="rId36"/>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95"/>
                                        </p:tgtEl>
                                        <p:attrNameLst>
                                          <p:attrName>style.visibility</p:attrName>
                                        </p:attrNameLst>
                                      </p:cBhvr>
                                      <p:to>
                                        <p:strVal val="visible"/>
                                      </p:to>
                                    </p:set>
                                    <p:animEffect transition="in" filter="fade">
                                      <p:cBhvr>
                                        <p:cTn id="7" dur="1000"/>
                                        <p:tgtEl>
                                          <p:spTgt spid="95"/>
                                        </p:tgtEl>
                                      </p:cBhvr>
                                    </p:animEffect>
                                    <p:anim calcmode="lin" valueType="num">
                                      <p:cBhvr>
                                        <p:cTn id="8" dur="1000" fill="hold"/>
                                        <p:tgtEl>
                                          <p:spTgt spid="95"/>
                                        </p:tgtEl>
                                        <p:attrNameLst>
                                          <p:attrName>ppt_x</p:attrName>
                                        </p:attrNameLst>
                                      </p:cBhvr>
                                      <p:tavLst>
                                        <p:tav tm="0">
                                          <p:val>
                                            <p:strVal val="#ppt_x"/>
                                          </p:val>
                                        </p:tav>
                                        <p:tav tm="100000">
                                          <p:val>
                                            <p:strVal val="#ppt_x"/>
                                          </p:val>
                                        </p:tav>
                                      </p:tavLst>
                                    </p:anim>
                                    <p:anim calcmode="lin" valueType="num">
                                      <p:cBhvr>
                                        <p:cTn id="9" dur="1000" fill="hold"/>
                                        <p:tgtEl>
                                          <p:spTgt spid="9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98"/>
                                        </p:tgtEl>
                                        <p:attrNameLst>
                                          <p:attrName>style.visibility</p:attrName>
                                        </p:attrNameLst>
                                      </p:cBhvr>
                                      <p:to>
                                        <p:strVal val="visible"/>
                                      </p:to>
                                    </p:set>
                                    <p:animEffect transition="in" filter="fade">
                                      <p:cBhvr>
                                        <p:cTn id="14" dur="1000"/>
                                        <p:tgtEl>
                                          <p:spTgt spid="98"/>
                                        </p:tgtEl>
                                      </p:cBhvr>
                                    </p:animEffect>
                                    <p:anim calcmode="lin" valueType="num">
                                      <p:cBhvr>
                                        <p:cTn id="15" dur="1000" fill="hold"/>
                                        <p:tgtEl>
                                          <p:spTgt spid="98"/>
                                        </p:tgtEl>
                                        <p:attrNameLst>
                                          <p:attrName>ppt_x</p:attrName>
                                        </p:attrNameLst>
                                      </p:cBhvr>
                                      <p:tavLst>
                                        <p:tav tm="0">
                                          <p:val>
                                            <p:strVal val="#ppt_x"/>
                                          </p:val>
                                        </p:tav>
                                        <p:tav tm="100000">
                                          <p:val>
                                            <p:strVal val="#ppt_x"/>
                                          </p:val>
                                        </p:tav>
                                      </p:tavLst>
                                    </p:anim>
                                    <p:anim calcmode="lin" valueType="num">
                                      <p:cBhvr>
                                        <p:cTn id="16" dur="1000" fill="hold"/>
                                        <p:tgtEl>
                                          <p:spTgt spid="98"/>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101"/>
                                        </p:tgtEl>
                                        <p:attrNameLst>
                                          <p:attrName>style.visibility</p:attrName>
                                        </p:attrNameLst>
                                      </p:cBhvr>
                                      <p:to>
                                        <p:strVal val="visible"/>
                                      </p:to>
                                    </p:set>
                                    <p:animEffect transition="in" filter="fade">
                                      <p:cBhvr>
                                        <p:cTn id="21" dur="1000"/>
                                        <p:tgtEl>
                                          <p:spTgt spid="101"/>
                                        </p:tgtEl>
                                      </p:cBhvr>
                                    </p:animEffect>
                                    <p:anim calcmode="lin" valueType="num">
                                      <p:cBhvr>
                                        <p:cTn id="22" dur="1000" fill="hold"/>
                                        <p:tgtEl>
                                          <p:spTgt spid="101"/>
                                        </p:tgtEl>
                                        <p:attrNameLst>
                                          <p:attrName>ppt_x</p:attrName>
                                        </p:attrNameLst>
                                      </p:cBhvr>
                                      <p:tavLst>
                                        <p:tav tm="0">
                                          <p:val>
                                            <p:strVal val="#ppt_x"/>
                                          </p:val>
                                        </p:tav>
                                        <p:tav tm="100000">
                                          <p:val>
                                            <p:strVal val="#ppt_x"/>
                                          </p:val>
                                        </p:tav>
                                      </p:tavLst>
                                    </p:anim>
                                    <p:anim calcmode="lin" valueType="num">
                                      <p:cBhvr>
                                        <p:cTn id="23" dur="1000" fill="hold"/>
                                        <p:tgtEl>
                                          <p:spTgt spid="101"/>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113"/>
                                        </p:tgtEl>
                                        <p:attrNameLst>
                                          <p:attrName>style.visibility</p:attrName>
                                        </p:attrNameLst>
                                      </p:cBhvr>
                                      <p:to>
                                        <p:strVal val="visible"/>
                                      </p:to>
                                    </p:set>
                                    <p:animEffect transition="in" filter="fade">
                                      <p:cBhvr>
                                        <p:cTn id="28" dur="1000"/>
                                        <p:tgtEl>
                                          <p:spTgt spid="113"/>
                                        </p:tgtEl>
                                      </p:cBhvr>
                                    </p:animEffect>
                                    <p:anim calcmode="lin" valueType="num">
                                      <p:cBhvr>
                                        <p:cTn id="29" dur="1000" fill="hold"/>
                                        <p:tgtEl>
                                          <p:spTgt spid="113"/>
                                        </p:tgtEl>
                                        <p:attrNameLst>
                                          <p:attrName>ppt_x</p:attrName>
                                        </p:attrNameLst>
                                      </p:cBhvr>
                                      <p:tavLst>
                                        <p:tav tm="0">
                                          <p:val>
                                            <p:strVal val="#ppt_x"/>
                                          </p:val>
                                        </p:tav>
                                        <p:tav tm="100000">
                                          <p:val>
                                            <p:strVal val="#ppt_x"/>
                                          </p:val>
                                        </p:tav>
                                      </p:tavLst>
                                    </p:anim>
                                    <p:anim calcmode="lin" valueType="num">
                                      <p:cBhvr>
                                        <p:cTn id="30" dur="1000" fill="hold"/>
                                        <p:tgtEl>
                                          <p:spTgt spid="113"/>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110"/>
                                        </p:tgtEl>
                                        <p:attrNameLst>
                                          <p:attrName>style.visibility</p:attrName>
                                        </p:attrNameLst>
                                      </p:cBhvr>
                                      <p:to>
                                        <p:strVal val="visible"/>
                                      </p:to>
                                    </p:set>
                                    <p:animEffect transition="in" filter="fade">
                                      <p:cBhvr>
                                        <p:cTn id="35" dur="1000"/>
                                        <p:tgtEl>
                                          <p:spTgt spid="110"/>
                                        </p:tgtEl>
                                      </p:cBhvr>
                                    </p:animEffect>
                                    <p:anim calcmode="lin" valueType="num">
                                      <p:cBhvr>
                                        <p:cTn id="36" dur="1000" fill="hold"/>
                                        <p:tgtEl>
                                          <p:spTgt spid="110"/>
                                        </p:tgtEl>
                                        <p:attrNameLst>
                                          <p:attrName>ppt_x</p:attrName>
                                        </p:attrNameLst>
                                      </p:cBhvr>
                                      <p:tavLst>
                                        <p:tav tm="0">
                                          <p:val>
                                            <p:strVal val="#ppt_x"/>
                                          </p:val>
                                        </p:tav>
                                        <p:tav tm="100000">
                                          <p:val>
                                            <p:strVal val="#ppt_x"/>
                                          </p:val>
                                        </p:tav>
                                      </p:tavLst>
                                    </p:anim>
                                    <p:anim calcmode="lin" valueType="num">
                                      <p:cBhvr>
                                        <p:cTn id="37" dur="1000" fill="hold"/>
                                        <p:tgtEl>
                                          <p:spTgt spid="110"/>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nodeType="clickEffect">
                                  <p:stCondLst>
                                    <p:cond delay="0"/>
                                  </p:stCondLst>
                                  <p:childTnLst>
                                    <p:set>
                                      <p:cBhvr>
                                        <p:cTn id="41" dur="1" fill="hold">
                                          <p:stCondLst>
                                            <p:cond delay="0"/>
                                          </p:stCondLst>
                                        </p:cTn>
                                        <p:tgtEl>
                                          <p:spTgt spid="104"/>
                                        </p:tgtEl>
                                        <p:attrNameLst>
                                          <p:attrName>style.visibility</p:attrName>
                                        </p:attrNameLst>
                                      </p:cBhvr>
                                      <p:to>
                                        <p:strVal val="visible"/>
                                      </p:to>
                                    </p:set>
                                    <p:animEffect transition="in" filter="fade">
                                      <p:cBhvr>
                                        <p:cTn id="42" dur="1000"/>
                                        <p:tgtEl>
                                          <p:spTgt spid="104"/>
                                        </p:tgtEl>
                                      </p:cBhvr>
                                    </p:animEffect>
                                    <p:anim calcmode="lin" valueType="num">
                                      <p:cBhvr>
                                        <p:cTn id="43" dur="1000" fill="hold"/>
                                        <p:tgtEl>
                                          <p:spTgt spid="104"/>
                                        </p:tgtEl>
                                        <p:attrNameLst>
                                          <p:attrName>ppt_x</p:attrName>
                                        </p:attrNameLst>
                                      </p:cBhvr>
                                      <p:tavLst>
                                        <p:tav tm="0">
                                          <p:val>
                                            <p:strVal val="#ppt_x"/>
                                          </p:val>
                                        </p:tav>
                                        <p:tav tm="100000">
                                          <p:val>
                                            <p:strVal val="#ppt_x"/>
                                          </p:val>
                                        </p:tav>
                                      </p:tavLst>
                                    </p:anim>
                                    <p:anim calcmode="lin" valueType="num">
                                      <p:cBhvr>
                                        <p:cTn id="44" dur="1000" fill="hold"/>
                                        <p:tgtEl>
                                          <p:spTgt spid="104"/>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nodeType="clickEffect">
                                  <p:stCondLst>
                                    <p:cond delay="0"/>
                                  </p:stCondLst>
                                  <p:childTnLst>
                                    <p:set>
                                      <p:cBhvr>
                                        <p:cTn id="48" dur="1" fill="hold">
                                          <p:stCondLst>
                                            <p:cond delay="0"/>
                                          </p:stCondLst>
                                        </p:cTn>
                                        <p:tgtEl>
                                          <p:spTgt spid="107"/>
                                        </p:tgtEl>
                                        <p:attrNameLst>
                                          <p:attrName>style.visibility</p:attrName>
                                        </p:attrNameLst>
                                      </p:cBhvr>
                                      <p:to>
                                        <p:strVal val="visible"/>
                                      </p:to>
                                    </p:set>
                                    <p:animEffect transition="in" filter="fade">
                                      <p:cBhvr>
                                        <p:cTn id="49" dur="1000"/>
                                        <p:tgtEl>
                                          <p:spTgt spid="107"/>
                                        </p:tgtEl>
                                      </p:cBhvr>
                                    </p:animEffect>
                                    <p:anim calcmode="lin" valueType="num">
                                      <p:cBhvr>
                                        <p:cTn id="50" dur="1000" fill="hold"/>
                                        <p:tgtEl>
                                          <p:spTgt spid="107"/>
                                        </p:tgtEl>
                                        <p:attrNameLst>
                                          <p:attrName>ppt_x</p:attrName>
                                        </p:attrNameLst>
                                      </p:cBhvr>
                                      <p:tavLst>
                                        <p:tav tm="0">
                                          <p:val>
                                            <p:strVal val="#ppt_x"/>
                                          </p:val>
                                        </p:tav>
                                        <p:tav tm="100000">
                                          <p:val>
                                            <p:strVal val="#ppt_x"/>
                                          </p:val>
                                        </p:tav>
                                      </p:tavLst>
                                    </p:anim>
                                    <p:anim calcmode="lin" valueType="num">
                                      <p:cBhvr>
                                        <p:cTn id="51" dur="1000" fill="hold"/>
                                        <p:tgtEl>
                                          <p:spTgt spid="107"/>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nodeType="clickEffect">
                                  <p:stCondLst>
                                    <p:cond delay="0"/>
                                  </p:stCondLst>
                                  <p:childTnLst>
                                    <p:set>
                                      <p:cBhvr>
                                        <p:cTn id="55" dur="1" fill="hold">
                                          <p:stCondLst>
                                            <p:cond delay="0"/>
                                          </p:stCondLst>
                                        </p:cTn>
                                        <p:tgtEl>
                                          <p:spTgt spid="92"/>
                                        </p:tgtEl>
                                        <p:attrNameLst>
                                          <p:attrName>style.visibility</p:attrName>
                                        </p:attrNameLst>
                                      </p:cBhvr>
                                      <p:to>
                                        <p:strVal val="visible"/>
                                      </p:to>
                                    </p:set>
                                    <p:animEffect transition="in" filter="fade">
                                      <p:cBhvr>
                                        <p:cTn id="56" dur="1000"/>
                                        <p:tgtEl>
                                          <p:spTgt spid="92"/>
                                        </p:tgtEl>
                                      </p:cBhvr>
                                    </p:animEffect>
                                    <p:anim calcmode="lin" valueType="num">
                                      <p:cBhvr>
                                        <p:cTn id="57" dur="1000" fill="hold"/>
                                        <p:tgtEl>
                                          <p:spTgt spid="92"/>
                                        </p:tgtEl>
                                        <p:attrNameLst>
                                          <p:attrName>ppt_x</p:attrName>
                                        </p:attrNameLst>
                                      </p:cBhvr>
                                      <p:tavLst>
                                        <p:tav tm="0">
                                          <p:val>
                                            <p:strVal val="#ppt_x"/>
                                          </p:val>
                                        </p:tav>
                                        <p:tav tm="100000">
                                          <p:val>
                                            <p:strVal val="#ppt_x"/>
                                          </p:val>
                                        </p:tav>
                                      </p:tavLst>
                                    </p:anim>
                                    <p:anim calcmode="lin" valueType="num">
                                      <p:cBhvr>
                                        <p:cTn id="58" dur="1000" fill="hold"/>
                                        <p:tgtEl>
                                          <p:spTgt spid="9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p:cTn id="59" fill="hold" display="0">
                  <p:stCondLst>
                    <p:cond delay="indefinite"/>
                  </p:stCondLst>
                  <p:endCondLst>
                    <p:cond evt="onPrev" delay="0">
                      <p:tgtEl>
                        <p:sldTgt/>
                      </p:tgtEl>
                    </p:cond>
                    <p:cond evt="onStopAudio" delay="0">
                      <p:tgtEl>
                        <p:sldTgt/>
                      </p:tgtEl>
                    </p:cond>
                  </p:endCondLst>
                </p:cTn>
                <p:tgtEl>
                  <p:spTgt spid="126"/>
                </p:tgtEl>
              </p:cMediaNode>
            </p:audio>
            <p:audio>
              <p:cMediaNode>
                <p:cTn id="60" fill="hold" display="0">
                  <p:stCondLst>
                    <p:cond delay="indefinite"/>
                  </p:stCondLst>
                  <p:endCondLst>
                    <p:cond evt="onPrev" delay="0">
                      <p:tgtEl>
                        <p:sldTgt/>
                      </p:tgtEl>
                    </p:cond>
                    <p:cond evt="onStopAudio" delay="0">
                      <p:tgtEl>
                        <p:sldTgt/>
                      </p:tgtEl>
                    </p:cond>
                  </p:endCondLst>
                </p:cTn>
                <p:tgtEl>
                  <p:spTgt spid="127"/>
                </p:tgtEl>
              </p:cMediaNode>
            </p:audio>
            <p:audio>
              <p:cMediaNode>
                <p:cTn id="61" fill="hold" display="0">
                  <p:stCondLst>
                    <p:cond delay="indefinite"/>
                  </p:stCondLst>
                  <p:endCondLst>
                    <p:cond evt="onPrev" delay="0">
                      <p:tgtEl>
                        <p:sldTgt/>
                      </p:tgtEl>
                    </p:cond>
                    <p:cond evt="onStopAudio" delay="0">
                      <p:tgtEl>
                        <p:sldTgt/>
                      </p:tgtEl>
                    </p:cond>
                  </p:endCondLst>
                </p:cTn>
                <p:tgtEl>
                  <p:spTgt spid="128"/>
                </p:tgtEl>
              </p:cMediaNode>
            </p:audio>
            <p:audio>
              <p:cMediaNode>
                <p:cTn id="62" fill="hold" display="0">
                  <p:stCondLst>
                    <p:cond delay="indefinite"/>
                  </p:stCondLst>
                  <p:endCondLst>
                    <p:cond evt="onPrev" delay="0">
                      <p:tgtEl>
                        <p:sldTgt/>
                      </p:tgtEl>
                    </p:cond>
                    <p:cond evt="onStopAudio" delay="0">
                      <p:tgtEl>
                        <p:sldTgt/>
                      </p:tgtEl>
                    </p:cond>
                  </p:endCondLst>
                </p:cTn>
                <p:tgtEl>
                  <p:spTgt spid="129"/>
                </p:tgtEl>
              </p:cMediaNode>
            </p:audio>
            <p:audio>
              <p:cMediaNode>
                <p:cTn id="63" fill="hold" display="0">
                  <p:stCondLst>
                    <p:cond delay="indefinite"/>
                  </p:stCondLst>
                  <p:endCondLst>
                    <p:cond evt="onPrev" delay="0">
                      <p:tgtEl>
                        <p:sldTgt/>
                      </p:tgtEl>
                    </p:cond>
                    <p:cond evt="onStopAudio" delay="0">
                      <p:tgtEl>
                        <p:sldTgt/>
                      </p:tgtEl>
                    </p:cond>
                  </p:endCondLst>
                </p:cTn>
                <p:tgtEl>
                  <p:spTgt spid="130"/>
                </p:tgtEl>
              </p:cMediaNode>
            </p:audio>
            <p:audio>
              <p:cMediaNode>
                <p:cTn id="64" fill="hold" display="0">
                  <p:stCondLst>
                    <p:cond delay="indefinite"/>
                  </p:stCondLst>
                  <p:endCondLst>
                    <p:cond evt="onPrev" delay="0">
                      <p:tgtEl>
                        <p:sldTgt/>
                      </p:tgtEl>
                    </p:cond>
                    <p:cond evt="onStopAudio" delay="0">
                      <p:tgtEl>
                        <p:sldTgt/>
                      </p:tgtEl>
                    </p:cond>
                  </p:endCondLst>
                </p:cTn>
                <p:tgtEl>
                  <p:spTgt spid="131"/>
                </p:tgtEl>
              </p:cMediaNode>
            </p:audio>
            <p:audio>
              <p:cMediaNode>
                <p:cTn id="65" fill="hold" display="0">
                  <p:stCondLst>
                    <p:cond delay="indefinite"/>
                  </p:stCondLst>
                  <p:endCondLst>
                    <p:cond evt="onPrev" delay="0">
                      <p:tgtEl>
                        <p:sldTgt/>
                      </p:tgtEl>
                    </p:cond>
                    <p:cond evt="onStopAudio" delay="0">
                      <p:tgtEl>
                        <p:sldTgt/>
                      </p:tgtEl>
                    </p:cond>
                  </p:endCondLst>
                </p:cTn>
                <p:tgtEl>
                  <p:spTgt spid="132"/>
                </p:tgtEl>
              </p:cMediaNode>
            </p:audio>
            <p:audio>
              <p:cMediaNode>
                <p:cTn id="66" fill="hold" display="0">
                  <p:stCondLst>
                    <p:cond delay="indefinite"/>
                  </p:stCondLst>
                  <p:endCondLst>
                    <p:cond evt="onPrev" delay="0">
                      <p:tgtEl>
                        <p:sldTgt/>
                      </p:tgtEl>
                    </p:cond>
                    <p:cond evt="onStopAudio" delay="0">
                      <p:tgtEl>
                        <p:sldTgt/>
                      </p:tgtEl>
                    </p:cond>
                  </p:endCondLst>
                </p:cTn>
                <p:tgtEl>
                  <p:spTgt spid="133"/>
                </p:tgtEl>
              </p:cMediaNode>
            </p:audio>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1"/>
          <p:cNvGrpSpPr/>
          <p:nvPr/>
        </p:nvGrpSpPr>
        <p:grpSpPr>
          <a:xfrm>
            <a:off x="12393802" y="929177"/>
            <a:ext cx="720000" cy="5600013"/>
            <a:chOff x="201802" y="929177"/>
            <a:chExt cx="720000" cy="5600013"/>
          </a:xfrm>
        </p:grpSpPr>
        <p:sp>
          <p:nvSpPr>
            <p:cNvPr id="5" name="形状7"/>
            <p:cNvSpPr txBox="1"/>
            <p:nvPr/>
          </p:nvSpPr>
          <p:spPr>
            <a:xfrm>
              <a:off x="230116" y="929177"/>
              <a:ext cx="663626" cy="208712"/>
            </a:xfrm>
            <a:custGeom>
              <a:avLst/>
              <a:gdLst/>
              <a:ahLst/>
              <a:cxnLst/>
              <a:rect l="l" t="t" r="r" b="b"/>
              <a:pathLst>
                <a:path w="663626" h="208712">
                  <a:moveTo>
                    <a:pt x="568300" y="78396"/>
                  </a:moveTo>
                  <a:lnTo>
                    <a:pt x="568300" y="120258"/>
                  </a:lnTo>
                  <a:lnTo>
                    <a:pt x="625221" y="120258"/>
                  </a:lnTo>
                  <a:lnTo>
                    <a:pt x="625221" y="78396"/>
                  </a:lnTo>
                  <a:moveTo>
                    <a:pt x="499034" y="78396"/>
                  </a:moveTo>
                  <a:lnTo>
                    <a:pt x="499034" y="120258"/>
                  </a:lnTo>
                  <a:lnTo>
                    <a:pt x="553441" y="120258"/>
                  </a:lnTo>
                  <a:lnTo>
                    <a:pt x="553441" y="78396"/>
                  </a:lnTo>
                  <a:moveTo>
                    <a:pt x="278892" y="56464"/>
                  </a:moveTo>
                  <a:cubicBezTo>
                    <a:pt x="285060" y="71576"/>
                    <a:pt x="292441" y="85758"/>
                    <a:pt x="301038" y="99012"/>
                  </a:cubicBezTo>
                  <a:cubicBezTo>
                    <a:pt x="309634" y="112266"/>
                    <a:pt x="319473" y="124449"/>
                    <a:pt x="330556" y="135560"/>
                  </a:cubicBezTo>
                  <a:cubicBezTo>
                    <a:pt x="341052" y="125049"/>
                    <a:pt x="350349" y="113209"/>
                    <a:pt x="358445" y="100041"/>
                  </a:cubicBezTo>
                  <a:cubicBezTo>
                    <a:pt x="366541" y="86873"/>
                    <a:pt x="373552" y="72347"/>
                    <a:pt x="379476" y="56464"/>
                  </a:cubicBezTo>
                  <a:moveTo>
                    <a:pt x="228143" y="41605"/>
                  </a:moveTo>
                  <a:lnTo>
                    <a:pt x="432740" y="41605"/>
                  </a:lnTo>
                  <a:lnTo>
                    <a:pt x="432740" y="56464"/>
                  </a:lnTo>
                  <a:lnTo>
                    <a:pt x="396621" y="56464"/>
                  </a:lnTo>
                  <a:cubicBezTo>
                    <a:pt x="390006" y="74828"/>
                    <a:pt x="382148" y="91421"/>
                    <a:pt x="373047" y="106242"/>
                  </a:cubicBezTo>
                  <a:cubicBezTo>
                    <a:pt x="363946" y="121063"/>
                    <a:pt x="353516" y="134341"/>
                    <a:pt x="341757" y="146075"/>
                  </a:cubicBezTo>
                  <a:cubicBezTo>
                    <a:pt x="354663" y="157191"/>
                    <a:pt x="368913" y="166792"/>
                    <a:pt x="384505" y="174879"/>
                  </a:cubicBezTo>
                  <a:cubicBezTo>
                    <a:pt x="400098" y="182966"/>
                    <a:pt x="417090" y="189367"/>
                    <a:pt x="435483" y="194081"/>
                  </a:cubicBezTo>
                  <a:cubicBezTo>
                    <a:pt x="433711" y="195796"/>
                    <a:pt x="431883" y="197968"/>
                    <a:pt x="429997" y="200597"/>
                  </a:cubicBezTo>
                  <a:cubicBezTo>
                    <a:pt x="428111" y="203225"/>
                    <a:pt x="426511" y="205626"/>
                    <a:pt x="425196" y="207797"/>
                  </a:cubicBezTo>
                  <a:cubicBezTo>
                    <a:pt x="406456" y="202625"/>
                    <a:pt x="389187" y="195767"/>
                    <a:pt x="373390" y="187223"/>
                  </a:cubicBezTo>
                  <a:cubicBezTo>
                    <a:pt x="357592" y="178680"/>
                    <a:pt x="343238" y="168621"/>
                    <a:pt x="330327" y="157048"/>
                  </a:cubicBezTo>
                  <a:cubicBezTo>
                    <a:pt x="317435" y="168331"/>
                    <a:pt x="303043" y="178227"/>
                    <a:pt x="287150" y="186738"/>
                  </a:cubicBezTo>
                  <a:cubicBezTo>
                    <a:pt x="271258" y="195248"/>
                    <a:pt x="253722" y="202573"/>
                    <a:pt x="234544" y="208712"/>
                  </a:cubicBezTo>
                  <a:cubicBezTo>
                    <a:pt x="233653" y="206845"/>
                    <a:pt x="232291" y="204521"/>
                    <a:pt x="230457" y="201740"/>
                  </a:cubicBezTo>
                  <a:cubicBezTo>
                    <a:pt x="228624" y="198958"/>
                    <a:pt x="226862" y="196634"/>
                    <a:pt x="225171" y="194767"/>
                  </a:cubicBezTo>
                  <a:cubicBezTo>
                    <a:pt x="244226" y="189190"/>
                    <a:pt x="261552" y="182399"/>
                    <a:pt x="277149" y="174393"/>
                  </a:cubicBezTo>
                  <a:cubicBezTo>
                    <a:pt x="292746" y="166387"/>
                    <a:pt x="306815" y="157024"/>
                    <a:pt x="319354" y="146304"/>
                  </a:cubicBezTo>
                  <a:cubicBezTo>
                    <a:pt x="307358" y="133931"/>
                    <a:pt x="296718" y="120215"/>
                    <a:pt x="287436" y="105156"/>
                  </a:cubicBezTo>
                  <a:cubicBezTo>
                    <a:pt x="278154" y="90097"/>
                    <a:pt x="270201" y="73866"/>
                    <a:pt x="263576" y="56464"/>
                  </a:cubicBezTo>
                  <a:lnTo>
                    <a:pt x="228143" y="56464"/>
                  </a:lnTo>
                  <a:moveTo>
                    <a:pt x="521208" y="35190"/>
                  </a:moveTo>
                  <a:cubicBezTo>
                    <a:pt x="517412" y="40348"/>
                    <a:pt x="513345" y="45363"/>
                    <a:pt x="509007" y="50235"/>
                  </a:cubicBezTo>
                  <a:cubicBezTo>
                    <a:pt x="504668" y="55107"/>
                    <a:pt x="500201" y="59779"/>
                    <a:pt x="495605" y="64251"/>
                  </a:cubicBezTo>
                  <a:lnTo>
                    <a:pt x="557784" y="64251"/>
                  </a:lnTo>
                  <a:cubicBezTo>
                    <a:pt x="562175" y="60165"/>
                    <a:pt x="566480" y="55579"/>
                    <a:pt x="570700" y="50493"/>
                  </a:cubicBezTo>
                  <a:cubicBezTo>
                    <a:pt x="574920" y="45406"/>
                    <a:pt x="578768" y="40305"/>
                    <a:pt x="582244" y="35190"/>
                  </a:cubicBezTo>
                  <a:moveTo>
                    <a:pt x="8687" y="18288"/>
                  </a:moveTo>
                  <a:lnTo>
                    <a:pt x="195910" y="18288"/>
                  </a:lnTo>
                  <a:lnTo>
                    <a:pt x="195910" y="32918"/>
                  </a:lnTo>
                  <a:lnTo>
                    <a:pt x="114986" y="32918"/>
                  </a:lnTo>
                  <a:lnTo>
                    <a:pt x="114986" y="95783"/>
                  </a:lnTo>
                  <a:lnTo>
                    <a:pt x="187452" y="95783"/>
                  </a:lnTo>
                  <a:lnTo>
                    <a:pt x="187452" y="110642"/>
                  </a:lnTo>
                  <a:lnTo>
                    <a:pt x="114986" y="110642"/>
                  </a:lnTo>
                  <a:lnTo>
                    <a:pt x="114986" y="184252"/>
                  </a:lnTo>
                  <a:lnTo>
                    <a:pt x="203454" y="184252"/>
                  </a:lnTo>
                  <a:lnTo>
                    <a:pt x="203454" y="199111"/>
                  </a:lnTo>
                  <a:lnTo>
                    <a:pt x="0" y="199111"/>
                  </a:lnTo>
                  <a:lnTo>
                    <a:pt x="0" y="184252"/>
                  </a:lnTo>
                  <a:lnTo>
                    <a:pt x="31547" y="184252"/>
                  </a:lnTo>
                  <a:lnTo>
                    <a:pt x="31547" y="75895"/>
                  </a:lnTo>
                  <a:lnTo>
                    <a:pt x="47092" y="75895"/>
                  </a:lnTo>
                  <a:lnTo>
                    <a:pt x="47092" y="184252"/>
                  </a:lnTo>
                  <a:lnTo>
                    <a:pt x="99213" y="184252"/>
                  </a:lnTo>
                  <a:lnTo>
                    <a:pt x="99213" y="32918"/>
                  </a:lnTo>
                  <a:lnTo>
                    <a:pt x="8687" y="32918"/>
                  </a:lnTo>
                  <a:moveTo>
                    <a:pt x="526237" y="472"/>
                  </a:moveTo>
                  <a:lnTo>
                    <a:pt x="539953" y="5501"/>
                  </a:lnTo>
                  <a:cubicBezTo>
                    <a:pt x="538586" y="8230"/>
                    <a:pt x="537148" y="10887"/>
                    <a:pt x="535638" y="13473"/>
                  </a:cubicBezTo>
                  <a:cubicBezTo>
                    <a:pt x="534129" y="16059"/>
                    <a:pt x="532519" y="18660"/>
                    <a:pt x="530809" y="21274"/>
                  </a:cubicBezTo>
                  <a:lnTo>
                    <a:pt x="592303" y="21274"/>
                  </a:lnTo>
                  <a:lnTo>
                    <a:pt x="595503" y="20360"/>
                  </a:lnTo>
                  <a:lnTo>
                    <a:pt x="605333" y="27662"/>
                  </a:lnTo>
                  <a:cubicBezTo>
                    <a:pt x="601380" y="33796"/>
                    <a:pt x="596884" y="40034"/>
                    <a:pt x="591846" y="46377"/>
                  </a:cubicBezTo>
                  <a:cubicBezTo>
                    <a:pt x="586807" y="52719"/>
                    <a:pt x="581625" y="58678"/>
                    <a:pt x="576301" y="64251"/>
                  </a:cubicBezTo>
                  <a:lnTo>
                    <a:pt x="640309" y="64251"/>
                  </a:lnTo>
                  <a:lnTo>
                    <a:pt x="640309" y="145381"/>
                  </a:lnTo>
                  <a:lnTo>
                    <a:pt x="625221" y="145381"/>
                  </a:lnTo>
                  <a:lnTo>
                    <a:pt x="625221" y="134631"/>
                  </a:lnTo>
                  <a:lnTo>
                    <a:pt x="499034" y="134631"/>
                  </a:lnTo>
                  <a:lnTo>
                    <a:pt x="499034" y="174656"/>
                  </a:lnTo>
                  <a:cubicBezTo>
                    <a:pt x="498729" y="181165"/>
                    <a:pt x="500596" y="185644"/>
                    <a:pt x="504635" y="188093"/>
                  </a:cubicBezTo>
                  <a:cubicBezTo>
                    <a:pt x="508673" y="190542"/>
                    <a:pt x="516712" y="191705"/>
                    <a:pt x="528752" y="191581"/>
                  </a:cubicBezTo>
                  <a:lnTo>
                    <a:pt x="619963" y="191581"/>
                  </a:lnTo>
                  <a:cubicBezTo>
                    <a:pt x="627465" y="191691"/>
                    <a:pt x="633137" y="190759"/>
                    <a:pt x="636981" y="188786"/>
                  </a:cubicBezTo>
                  <a:cubicBezTo>
                    <a:pt x="640825" y="186812"/>
                    <a:pt x="643551" y="183136"/>
                    <a:pt x="645160" y="177757"/>
                  </a:cubicBezTo>
                  <a:cubicBezTo>
                    <a:pt x="646769" y="172378"/>
                    <a:pt x="647971" y="164635"/>
                    <a:pt x="648767" y="154529"/>
                  </a:cubicBezTo>
                  <a:cubicBezTo>
                    <a:pt x="650900" y="155911"/>
                    <a:pt x="653320" y="157093"/>
                    <a:pt x="656025" y="158074"/>
                  </a:cubicBezTo>
                  <a:cubicBezTo>
                    <a:pt x="658730" y="159056"/>
                    <a:pt x="661264" y="159780"/>
                    <a:pt x="663626" y="160247"/>
                  </a:cubicBezTo>
                  <a:cubicBezTo>
                    <a:pt x="662482" y="171891"/>
                    <a:pt x="660605" y="181018"/>
                    <a:pt x="657996" y="187628"/>
                  </a:cubicBezTo>
                  <a:cubicBezTo>
                    <a:pt x="655386" y="194239"/>
                    <a:pt x="651139" y="198893"/>
                    <a:pt x="645253" y="201591"/>
                  </a:cubicBezTo>
                  <a:cubicBezTo>
                    <a:pt x="639368" y="204288"/>
                    <a:pt x="630938" y="205591"/>
                    <a:pt x="619963" y="205497"/>
                  </a:cubicBezTo>
                  <a:lnTo>
                    <a:pt x="530124" y="205497"/>
                  </a:lnTo>
                  <a:cubicBezTo>
                    <a:pt x="513017" y="205774"/>
                    <a:pt x="501053" y="203738"/>
                    <a:pt x="494233" y="199389"/>
                  </a:cubicBezTo>
                  <a:cubicBezTo>
                    <a:pt x="487413" y="195041"/>
                    <a:pt x="484137" y="186720"/>
                    <a:pt x="484404" y="174427"/>
                  </a:cubicBezTo>
                  <a:lnTo>
                    <a:pt x="484404" y="74517"/>
                  </a:lnTo>
                  <a:cubicBezTo>
                    <a:pt x="480951" y="77596"/>
                    <a:pt x="477398" y="80519"/>
                    <a:pt x="473745" y="83286"/>
                  </a:cubicBezTo>
                  <a:cubicBezTo>
                    <a:pt x="470092" y="86054"/>
                    <a:pt x="466482" y="88694"/>
                    <a:pt x="462915" y="91206"/>
                  </a:cubicBezTo>
                  <a:cubicBezTo>
                    <a:pt x="462134" y="89328"/>
                    <a:pt x="460896" y="86964"/>
                    <a:pt x="459200" y="84115"/>
                  </a:cubicBezTo>
                  <a:cubicBezTo>
                    <a:pt x="457505" y="81265"/>
                    <a:pt x="455924" y="78903"/>
                    <a:pt x="454457" y="77027"/>
                  </a:cubicBezTo>
                  <a:cubicBezTo>
                    <a:pt x="468763" y="68187"/>
                    <a:pt x="482270" y="57142"/>
                    <a:pt x="494976" y="43893"/>
                  </a:cubicBezTo>
                  <a:cubicBezTo>
                    <a:pt x="507683" y="30643"/>
                    <a:pt x="518103" y="16169"/>
                    <a:pt x="526237" y="472"/>
                  </a:cubicBezTo>
                  <a:moveTo>
                    <a:pt x="328498" y="0"/>
                  </a:moveTo>
                  <a:cubicBezTo>
                    <a:pt x="332161" y="5558"/>
                    <a:pt x="335694" y="11530"/>
                    <a:pt x="339100" y="17917"/>
                  </a:cubicBezTo>
                  <a:cubicBezTo>
                    <a:pt x="342505" y="24303"/>
                    <a:pt x="345067" y="29990"/>
                    <a:pt x="346786" y="34976"/>
                  </a:cubicBezTo>
                  <a:lnTo>
                    <a:pt x="330327" y="40234"/>
                  </a:lnTo>
                  <a:cubicBezTo>
                    <a:pt x="328846" y="35447"/>
                    <a:pt x="326493" y="29761"/>
                    <a:pt x="323269" y="23174"/>
                  </a:cubicBezTo>
                  <a:cubicBezTo>
                    <a:pt x="320045" y="16588"/>
                    <a:pt x="316606" y="10387"/>
                    <a:pt x="312954" y="4572"/>
                  </a:cubicBezTo>
                </a:path>
              </a:pathLst>
            </a:custGeom>
            <a:solidFill>
              <a:schemeClr val="accent1">
                <a:alpha val="100000"/>
              </a:schemeClr>
            </a:solidFill>
            <a:ln w="9525">
              <a:solidFill>
                <a:srgbClr val="FFFFFF">
                  <a:alpha val="0"/>
                </a:srgbClr>
              </a:solidFill>
            </a:ln>
          </p:spPr>
          <p:txBody>
            <a:bodyPr anchor="ctr"/>
            <a:lstStyle/>
            <a:p>
              <a:pPr marL="0" algn="ctr"/>
              <a:endParaRPr>
                <a:solidFill>
                  <a:schemeClr val="bg1"/>
                </a:solidFill>
                <a:latin typeface="+mn-lt"/>
                <a:ea typeface="+mn-ea"/>
              </a:endParaRPr>
            </a:p>
          </p:txBody>
        </p:sp>
        <p:sp>
          <p:nvSpPr>
            <p:cNvPr id="6" name="形状8"/>
            <p:cNvSpPr txBox="1"/>
            <p:nvPr/>
          </p:nvSpPr>
          <p:spPr>
            <a:xfrm>
              <a:off x="201802" y="1406160"/>
              <a:ext cx="720000" cy="540000"/>
            </a:xfrm>
            <a:prstGeom prst="rect">
              <a:avLst/>
            </a:prstGeom>
            <a:solidFill>
              <a:srgbClr val="FFFFFF">
                <a:alpha val="100000"/>
              </a:srgbClr>
            </a:solidFill>
            <a:ln w="9525">
              <a:solidFill>
                <a:srgbClr val="FFFFFF">
                  <a:alpha val="0"/>
                </a:srgbClr>
              </a:solidFill>
            </a:ln>
          </p:spPr>
          <p:txBody>
            <a:bodyPr anchor="ctr"/>
            <a:lstStyle/>
            <a:p>
              <a:pPr marL="0" algn="ctr"/>
              <a:endParaRPr>
                <a:solidFill>
                  <a:schemeClr val="tx1"/>
                </a:solidFill>
                <a:latin typeface="+mn-lt"/>
                <a:ea typeface="+mn-ea"/>
              </a:endParaRPr>
            </a:p>
          </p:txBody>
        </p:sp>
        <p:sp>
          <p:nvSpPr>
            <p:cNvPr id="7" name="形状9"/>
            <p:cNvSpPr txBox="1"/>
            <p:nvPr/>
          </p:nvSpPr>
          <p:spPr>
            <a:xfrm>
              <a:off x="230346" y="2006998"/>
              <a:ext cx="663397" cy="209152"/>
            </a:xfrm>
            <a:custGeom>
              <a:avLst/>
              <a:gdLst/>
              <a:ahLst/>
              <a:cxnLst/>
              <a:rect l="l" t="t" r="r" b="b"/>
              <a:pathLst>
                <a:path w="663397" h="209152">
                  <a:moveTo>
                    <a:pt x="368274" y="166169"/>
                  </a:moveTo>
                  <a:cubicBezTo>
                    <a:pt x="375323" y="168733"/>
                    <a:pt x="382663" y="171687"/>
                    <a:pt x="390296" y="175031"/>
                  </a:cubicBezTo>
                  <a:cubicBezTo>
                    <a:pt x="397929" y="178375"/>
                    <a:pt x="405168" y="181821"/>
                    <a:pt x="412013" y="185368"/>
                  </a:cubicBezTo>
                  <a:cubicBezTo>
                    <a:pt x="418858" y="188916"/>
                    <a:pt x="424624" y="192277"/>
                    <a:pt x="429311" y="195451"/>
                  </a:cubicBezTo>
                  <a:lnTo>
                    <a:pt x="419023" y="205491"/>
                  </a:lnTo>
                  <a:cubicBezTo>
                    <a:pt x="414564" y="202391"/>
                    <a:pt x="408979" y="199005"/>
                    <a:pt x="402268" y="195333"/>
                  </a:cubicBezTo>
                  <a:cubicBezTo>
                    <a:pt x="395557" y="191661"/>
                    <a:pt x="388414" y="188051"/>
                    <a:pt x="380839" y="184503"/>
                  </a:cubicBezTo>
                  <a:cubicBezTo>
                    <a:pt x="373264" y="180955"/>
                    <a:pt x="365952" y="177818"/>
                    <a:pt x="358902" y="175091"/>
                  </a:cubicBezTo>
                  <a:moveTo>
                    <a:pt x="283235" y="165254"/>
                  </a:moveTo>
                  <a:lnTo>
                    <a:pt x="296951" y="170744"/>
                  </a:lnTo>
                  <a:cubicBezTo>
                    <a:pt x="289007" y="177369"/>
                    <a:pt x="279692" y="183679"/>
                    <a:pt x="269005" y="189672"/>
                  </a:cubicBezTo>
                  <a:cubicBezTo>
                    <a:pt x="258318" y="195665"/>
                    <a:pt x="247974" y="200710"/>
                    <a:pt x="237972" y="204807"/>
                  </a:cubicBezTo>
                  <a:cubicBezTo>
                    <a:pt x="236601" y="203310"/>
                    <a:pt x="234829" y="201456"/>
                    <a:pt x="232657" y="199246"/>
                  </a:cubicBezTo>
                  <a:cubicBezTo>
                    <a:pt x="230486" y="197035"/>
                    <a:pt x="228600" y="195236"/>
                    <a:pt x="226999" y="193850"/>
                  </a:cubicBezTo>
                  <a:cubicBezTo>
                    <a:pt x="237087" y="190356"/>
                    <a:pt x="247202" y="186134"/>
                    <a:pt x="257346" y="181182"/>
                  </a:cubicBezTo>
                  <a:cubicBezTo>
                    <a:pt x="267490" y="176230"/>
                    <a:pt x="276120" y="170920"/>
                    <a:pt x="283235" y="165254"/>
                  </a:cubicBezTo>
                  <a:moveTo>
                    <a:pt x="48692" y="136217"/>
                  </a:moveTo>
                  <a:lnTo>
                    <a:pt x="48692" y="157734"/>
                  </a:lnTo>
                  <a:lnTo>
                    <a:pt x="155676" y="157734"/>
                  </a:lnTo>
                  <a:lnTo>
                    <a:pt x="155676" y="136217"/>
                  </a:lnTo>
                  <a:moveTo>
                    <a:pt x="275234" y="123872"/>
                  </a:moveTo>
                  <a:lnTo>
                    <a:pt x="275234" y="147218"/>
                  </a:lnTo>
                  <a:lnTo>
                    <a:pt x="384733" y="147218"/>
                  </a:lnTo>
                  <a:lnTo>
                    <a:pt x="384733" y="123872"/>
                  </a:lnTo>
                  <a:moveTo>
                    <a:pt x="260604" y="112471"/>
                  </a:moveTo>
                  <a:lnTo>
                    <a:pt x="400050" y="112471"/>
                  </a:lnTo>
                  <a:lnTo>
                    <a:pt x="400050" y="158619"/>
                  </a:lnTo>
                  <a:lnTo>
                    <a:pt x="337413" y="158619"/>
                  </a:lnTo>
                  <a:lnTo>
                    <a:pt x="337413" y="193850"/>
                  </a:lnTo>
                  <a:cubicBezTo>
                    <a:pt x="337466" y="197660"/>
                    <a:pt x="336904" y="200543"/>
                    <a:pt x="335727" y="202496"/>
                  </a:cubicBezTo>
                  <a:cubicBezTo>
                    <a:pt x="334551" y="204450"/>
                    <a:pt x="332446" y="205904"/>
                    <a:pt x="329412" y="206859"/>
                  </a:cubicBezTo>
                  <a:cubicBezTo>
                    <a:pt x="326264" y="207842"/>
                    <a:pt x="322045" y="208441"/>
                    <a:pt x="316754" y="208655"/>
                  </a:cubicBezTo>
                  <a:cubicBezTo>
                    <a:pt x="311462" y="208869"/>
                    <a:pt x="304785" y="208954"/>
                    <a:pt x="296723" y="208911"/>
                  </a:cubicBezTo>
                  <a:cubicBezTo>
                    <a:pt x="296346" y="206930"/>
                    <a:pt x="295727" y="204849"/>
                    <a:pt x="294865" y="202668"/>
                  </a:cubicBezTo>
                  <a:cubicBezTo>
                    <a:pt x="294003" y="200487"/>
                    <a:pt x="293098" y="198463"/>
                    <a:pt x="292151" y="196595"/>
                  </a:cubicBezTo>
                  <a:cubicBezTo>
                    <a:pt x="298451" y="196814"/>
                    <a:pt x="303966" y="196948"/>
                    <a:pt x="308695" y="196996"/>
                  </a:cubicBezTo>
                  <a:cubicBezTo>
                    <a:pt x="313425" y="197043"/>
                    <a:pt x="316596" y="197062"/>
                    <a:pt x="318211" y="197053"/>
                  </a:cubicBezTo>
                  <a:cubicBezTo>
                    <a:pt x="319783" y="196957"/>
                    <a:pt x="320868" y="196633"/>
                    <a:pt x="321468" y="196080"/>
                  </a:cubicBezTo>
                  <a:cubicBezTo>
                    <a:pt x="322069" y="195528"/>
                    <a:pt x="322354" y="194632"/>
                    <a:pt x="322326" y="193392"/>
                  </a:cubicBezTo>
                  <a:lnTo>
                    <a:pt x="322326" y="158619"/>
                  </a:lnTo>
                  <a:lnTo>
                    <a:pt x="260604" y="158619"/>
                  </a:lnTo>
                  <a:moveTo>
                    <a:pt x="48692" y="103984"/>
                  </a:moveTo>
                  <a:lnTo>
                    <a:pt x="48692" y="124587"/>
                  </a:lnTo>
                  <a:lnTo>
                    <a:pt x="155676" y="124587"/>
                  </a:lnTo>
                  <a:lnTo>
                    <a:pt x="155676" y="103984"/>
                  </a:lnTo>
                  <a:moveTo>
                    <a:pt x="33604" y="92125"/>
                  </a:moveTo>
                  <a:lnTo>
                    <a:pt x="171221" y="92125"/>
                  </a:lnTo>
                  <a:lnTo>
                    <a:pt x="171221" y="191562"/>
                  </a:lnTo>
                  <a:cubicBezTo>
                    <a:pt x="171264" y="195845"/>
                    <a:pt x="170607" y="199157"/>
                    <a:pt x="169249" y="201497"/>
                  </a:cubicBezTo>
                  <a:cubicBezTo>
                    <a:pt x="167892" y="203836"/>
                    <a:pt x="165578" y="205548"/>
                    <a:pt x="162306" y="206631"/>
                  </a:cubicBezTo>
                  <a:cubicBezTo>
                    <a:pt x="158910" y="207833"/>
                    <a:pt x="154214" y="208565"/>
                    <a:pt x="148218" y="208826"/>
                  </a:cubicBezTo>
                  <a:cubicBezTo>
                    <a:pt x="142222" y="209088"/>
                    <a:pt x="134726" y="209192"/>
                    <a:pt x="125730" y="209140"/>
                  </a:cubicBezTo>
                  <a:cubicBezTo>
                    <a:pt x="125334" y="207016"/>
                    <a:pt x="124639" y="204706"/>
                    <a:pt x="123644" y="202211"/>
                  </a:cubicBezTo>
                  <a:cubicBezTo>
                    <a:pt x="122648" y="199716"/>
                    <a:pt x="121667" y="197463"/>
                    <a:pt x="120701" y="195452"/>
                  </a:cubicBezTo>
                  <a:cubicBezTo>
                    <a:pt x="127644" y="195671"/>
                    <a:pt x="133931" y="195805"/>
                    <a:pt x="139560" y="195853"/>
                  </a:cubicBezTo>
                  <a:cubicBezTo>
                    <a:pt x="145189" y="195900"/>
                    <a:pt x="148961" y="195919"/>
                    <a:pt x="150876" y="195910"/>
                  </a:cubicBezTo>
                  <a:cubicBezTo>
                    <a:pt x="152676" y="195819"/>
                    <a:pt x="153933" y="195428"/>
                    <a:pt x="154648" y="194737"/>
                  </a:cubicBezTo>
                  <a:cubicBezTo>
                    <a:pt x="155362" y="194046"/>
                    <a:pt x="155705" y="192911"/>
                    <a:pt x="155676" y="191333"/>
                  </a:cubicBezTo>
                  <a:lnTo>
                    <a:pt x="155676" y="169364"/>
                  </a:lnTo>
                  <a:lnTo>
                    <a:pt x="48692" y="169364"/>
                  </a:lnTo>
                  <a:lnTo>
                    <a:pt x="48692" y="208912"/>
                  </a:lnTo>
                  <a:lnTo>
                    <a:pt x="33604" y="208912"/>
                  </a:lnTo>
                  <a:moveTo>
                    <a:pt x="568071" y="77924"/>
                  </a:moveTo>
                  <a:lnTo>
                    <a:pt x="568071" y="119786"/>
                  </a:lnTo>
                  <a:lnTo>
                    <a:pt x="624992" y="119786"/>
                  </a:lnTo>
                  <a:lnTo>
                    <a:pt x="624992" y="77924"/>
                  </a:lnTo>
                  <a:moveTo>
                    <a:pt x="498805" y="77924"/>
                  </a:moveTo>
                  <a:lnTo>
                    <a:pt x="498805" y="119786"/>
                  </a:lnTo>
                  <a:lnTo>
                    <a:pt x="553212" y="119786"/>
                  </a:lnTo>
                  <a:lnTo>
                    <a:pt x="553212" y="77924"/>
                  </a:lnTo>
                  <a:moveTo>
                    <a:pt x="328498" y="71523"/>
                  </a:moveTo>
                  <a:cubicBezTo>
                    <a:pt x="330460" y="73846"/>
                    <a:pt x="332308" y="76356"/>
                    <a:pt x="334041" y="79052"/>
                  </a:cubicBezTo>
                  <a:cubicBezTo>
                    <a:pt x="335775" y="81748"/>
                    <a:pt x="337280" y="84429"/>
                    <a:pt x="338556" y="87096"/>
                  </a:cubicBezTo>
                  <a:lnTo>
                    <a:pt x="430225" y="87096"/>
                  </a:lnTo>
                  <a:lnTo>
                    <a:pt x="430225" y="99869"/>
                  </a:lnTo>
                  <a:lnTo>
                    <a:pt x="229057" y="99869"/>
                  </a:lnTo>
                  <a:lnTo>
                    <a:pt x="229057" y="87096"/>
                  </a:lnTo>
                  <a:lnTo>
                    <a:pt x="322554" y="87096"/>
                  </a:lnTo>
                  <a:cubicBezTo>
                    <a:pt x="321516" y="85135"/>
                    <a:pt x="320392" y="83217"/>
                    <a:pt x="319182" y="81342"/>
                  </a:cubicBezTo>
                  <a:cubicBezTo>
                    <a:pt x="317973" y="79467"/>
                    <a:pt x="316735" y="77721"/>
                    <a:pt x="315468" y="76103"/>
                  </a:cubicBezTo>
                  <a:moveTo>
                    <a:pt x="269976" y="45234"/>
                  </a:moveTo>
                  <a:lnTo>
                    <a:pt x="269976" y="60807"/>
                  </a:lnTo>
                  <a:lnTo>
                    <a:pt x="389534" y="60807"/>
                  </a:lnTo>
                  <a:lnTo>
                    <a:pt x="389534" y="45234"/>
                  </a:lnTo>
                  <a:moveTo>
                    <a:pt x="520979" y="34718"/>
                  </a:moveTo>
                  <a:cubicBezTo>
                    <a:pt x="517183" y="39876"/>
                    <a:pt x="513116" y="44891"/>
                    <a:pt x="508778" y="49763"/>
                  </a:cubicBezTo>
                  <a:cubicBezTo>
                    <a:pt x="504439" y="54635"/>
                    <a:pt x="499972" y="59307"/>
                    <a:pt x="495376" y="63779"/>
                  </a:cubicBezTo>
                  <a:lnTo>
                    <a:pt x="557555" y="63779"/>
                  </a:lnTo>
                  <a:cubicBezTo>
                    <a:pt x="561946" y="59693"/>
                    <a:pt x="566251" y="55107"/>
                    <a:pt x="570471" y="50021"/>
                  </a:cubicBezTo>
                  <a:cubicBezTo>
                    <a:pt x="574691" y="44934"/>
                    <a:pt x="578539" y="39833"/>
                    <a:pt x="582015" y="34718"/>
                  </a:cubicBezTo>
                  <a:moveTo>
                    <a:pt x="269976" y="19859"/>
                  </a:moveTo>
                  <a:lnTo>
                    <a:pt x="269976" y="34975"/>
                  </a:lnTo>
                  <a:lnTo>
                    <a:pt x="389534" y="34975"/>
                  </a:lnTo>
                  <a:lnTo>
                    <a:pt x="389534" y="19859"/>
                  </a:lnTo>
                  <a:moveTo>
                    <a:pt x="255346" y="9144"/>
                  </a:moveTo>
                  <a:lnTo>
                    <a:pt x="404622" y="9144"/>
                  </a:lnTo>
                  <a:lnTo>
                    <a:pt x="404622" y="71523"/>
                  </a:lnTo>
                  <a:lnTo>
                    <a:pt x="328498" y="71523"/>
                  </a:lnTo>
                  <a:lnTo>
                    <a:pt x="255346" y="71523"/>
                  </a:lnTo>
                  <a:moveTo>
                    <a:pt x="113385" y="671"/>
                  </a:moveTo>
                  <a:lnTo>
                    <a:pt x="128702" y="671"/>
                  </a:lnTo>
                  <a:lnTo>
                    <a:pt x="128702" y="30160"/>
                  </a:lnTo>
                  <a:cubicBezTo>
                    <a:pt x="138731" y="27360"/>
                    <a:pt x="148447" y="24274"/>
                    <a:pt x="157848" y="20902"/>
                  </a:cubicBezTo>
                  <a:cubicBezTo>
                    <a:pt x="167249" y="17530"/>
                    <a:pt x="175136" y="14216"/>
                    <a:pt x="181508" y="10958"/>
                  </a:cubicBezTo>
                  <a:lnTo>
                    <a:pt x="192481" y="21931"/>
                  </a:lnTo>
                  <a:cubicBezTo>
                    <a:pt x="183580" y="25965"/>
                    <a:pt x="173493" y="29727"/>
                    <a:pt x="162220" y="33219"/>
                  </a:cubicBezTo>
                  <a:cubicBezTo>
                    <a:pt x="150947" y="36711"/>
                    <a:pt x="139774" y="39731"/>
                    <a:pt x="128702" y="42280"/>
                  </a:cubicBezTo>
                  <a:lnTo>
                    <a:pt x="128702" y="61490"/>
                  </a:lnTo>
                  <a:cubicBezTo>
                    <a:pt x="128559" y="64396"/>
                    <a:pt x="129302" y="66359"/>
                    <a:pt x="130930" y="67379"/>
                  </a:cubicBezTo>
                  <a:cubicBezTo>
                    <a:pt x="132559" y="68398"/>
                    <a:pt x="135931" y="68875"/>
                    <a:pt x="141046" y="68808"/>
                  </a:cubicBezTo>
                  <a:lnTo>
                    <a:pt x="177851" y="68808"/>
                  </a:lnTo>
                  <a:cubicBezTo>
                    <a:pt x="181737" y="69046"/>
                    <a:pt x="184366" y="67884"/>
                    <a:pt x="185737" y="65321"/>
                  </a:cubicBezTo>
                  <a:cubicBezTo>
                    <a:pt x="187109" y="62757"/>
                    <a:pt x="187909" y="57364"/>
                    <a:pt x="188138" y="49141"/>
                  </a:cubicBezTo>
                  <a:cubicBezTo>
                    <a:pt x="189952" y="50203"/>
                    <a:pt x="192152" y="51223"/>
                    <a:pt x="194738" y="52199"/>
                  </a:cubicBezTo>
                  <a:cubicBezTo>
                    <a:pt x="197324" y="53176"/>
                    <a:pt x="199696" y="53910"/>
                    <a:pt x="201854" y="54401"/>
                  </a:cubicBezTo>
                  <a:cubicBezTo>
                    <a:pt x="201225" y="65049"/>
                    <a:pt x="199282" y="72369"/>
                    <a:pt x="196024" y="76360"/>
                  </a:cubicBezTo>
                  <a:cubicBezTo>
                    <a:pt x="192767" y="80351"/>
                    <a:pt x="187166" y="82243"/>
                    <a:pt x="179222" y="82038"/>
                  </a:cubicBezTo>
                  <a:lnTo>
                    <a:pt x="139674" y="82038"/>
                  </a:lnTo>
                  <a:cubicBezTo>
                    <a:pt x="129478" y="82196"/>
                    <a:pt x="122496" y="80798"/>
                    <a:pt x="118729" y="77845"/>
                  </a:cubicBezTo>
                  <a:cubicBezTo>
                    <a:pt x="114962" y="74891"/>
                    <a:pt x="113181" y="69440"/>
                    <a:pt x="113385" y="61490"/>
                  </a:cubicBezTo>
                  <a:moveTo>
                    <a:pt x="63551" y="442"/>
                  </a:moveTo>
                  <a:lnTo>
                    <a:pt x="78638" y="442"/>
                  </a:lnTo>
                  <a:lnTo>
                    <a:pt x="78638" y="84102"/>
                  </a:lnTo>
                  <a:lnTo>
                    <a:pt x="63551" y="84102"/>
                  </a:lnTo>
                  <a:lnTo>
                    <a:pt x="63551" y="66979"/>
                  </a:lnTo>
                  <a:cubicBezTo>
                    <a:pt x="52478" y="69162"/>
                    <a:pt x="41705" y="71245"/>
                    <a:pt x="31232" y="73227"/>
                  </a:cubicBezTo>
                  <a:cubicBezTo>
                    <a:pt x="20759" y="75209"/>
                    <a:pt x="11187" y="77006"/>
                    <a:pt x="2514" y="78617"/>
                  </a:cubicBezTo>
                  <a:lnTo>
                    <a:pt x="0" y="65378"/>
                  </a:lnTo>
                  <a:cubicBezTo>
                    <a:pt x="8363" y="64091"/>
                    <a:pt x="18040" y="62548"/>
                    <a:pt x="29032" y="60747"/>
                  </a:cubicBezTo>
                  <a:cubicBezTo>
                    <a:pt x="40024" y="58946"/>
                    <a:pt x="51530" y="57059"/>
                    <a:pt x="63551" y="55087"/>
                  </a:cubicBezTo>
                  <a:lnTo>
                    <a:pt x="63551" y="33361"/>
                  </a:lnTo>
                  <a:lnTo>
                    <a:pt x="5715" y="33361"/>
                  </a:lnTo>
                  <a:lnTo>
                    <a:pt x="5715" y="20788"/>
                  </a:lnTo>
                  <a:lnTo>
                    <a:pt x="63551" y="20788"/>
                  </a:lnTo>
                  <a:moveTo>
                    <a:pt x="526008" y="0"/>
                  </a:moveTo>
                  <a:lnTo>
                    <a:pt x="539724" y="5029"/>
                  </a:lnTo>
                  <a:cubicBezTo>
                    <a:pt x="538357" y="7758"/>
                    <a:pt x="536919" y="10415"/>
                    <a:pt x="535409" y="13001"/>
                  </a:cubicBezTo>
                  <a:cubicBezTo>
                    <a:pt x="533900" y="15587"/>
                    <a:pt x="532290" y="18188"/>
                    <a:pt x="530580" y="20802"/>
                  </a:cubicBezTo>
                  <a:lnTo>
                    <a:pt x="592074" y="20802"/>
                  </a:lnTo>
                  <a:lnTo>
                    <a:pt x="595274" y="19888"/>
                  </a:lnTo>
                  <a:lnTo>
                    <a:pt x="605104" y="27190"/>
                  </a:lnTo>
                  <a:cubicBezTo>
                    <a:pt x="601151" y="33324"/>
                    <a:pt x="596655" y="39562"/>
                    <a:pt x="591617" y="45905"/>
                  </a:cubicBezTo>
                  <a:cubicBezTo>
                    <a:pt x="586578" y="52248"/>
                    <a:pt x="581396" y="58206"/>
                    <a:pt x="576072" y="63779"/>
                  </a:cubicBezTo>
                  <a:lnTo>
                    <a:pt x="640080" y="63779"/>
                  </a:lnTo>
                  <a:lnTo>
                    <a:pt x="640080" y="144909"/>
                  </a:lnTo>
                  <a:lnTo>
                    <a:pt x="624992" y="144909"/>
                  </a:lnTo>
                  <a:lnTo>
                    <a:pt x="624992" y="134159"/>
                  </a:lnTo>
                  <a:lnTo>
                    <a:pt x="498805" y="134159"/>
                  </a:lnTo>
                  <a:lnTo>
                    <a:pt x="498805" y="174184"/>
                  </a:lnTo>
                  <a:cubicBezTo>
                    <a:pt x="498500" y="180693"/>
                    <a:pt x="500367" y="185172"/>
                    <a:pt x="504406" y="187621"/>
                  </a:cubicBezTo>
                  <a:cubicBezTo>
                    <a:pt x="508444" y="190070"/>
                    <a:pt x="516483" y="191233"/>
                    <a:pt x="528523" y="191109"/>
                  </a:cubicBezTo>
                  <a:lnTo>
                    <a:pt x="619734" y="191109"/>
                  </a:lnTo>
                  <a:cubicBezTo>
                    <a:pt x="627236" y="191219"/>
                    <a:pt x="632908" y="190287"/>
                    <a:pt x="636752" y="188314"/>
                  </a:cubicBezTo>
                  <a:cubicBezTo>
                    <a:pt x="640596" y="186340"/>
                    <a:pt x="643322" y="182664"/>
                    <a:pt x="644931" y="177285"/>
                  </a:cubicBezTo>
                  <a:cubicBezTo>
                    <a:pt x="646540" y="171906"/>
                    <a:pt x="647742" y="164163"/>
                    <a:pt x="648538" y="154057"/>
                  </a:cubicBezTo>
                  <a:cubicBezTo>
                    <a:pt x="650671" y="155439"/>
                    <a:pt x="653091" y="156621"/>
                    <a:pt x="655796" y="157602"/>
                  </a:cubicBezTo>
                  <a:cubicBezTo>
                    <a:pt x="658501" y="158584"/>
                    <a:pt x="661035" y="159308"/>
                    <a:pt x="663397" y="159775"/>
                  </a:cubicBezTo>
                  <a:cubicBezTo>
                    <a:pt x="662253" y="171419"/>
                    <a:pt x="660376" y="180546"/>
                    <a:pt x="657767" y="187157"/>
                  </a:cubicBezTo>
                  <a:cubicBezTo>
                    <a:pt x="655157" y="193767"/>
                    <a:pt x="650910" y="198421"/>
                    <a:pt x="645024" y="201119"/>
                  </a:cubicBezTo>
                  <a:cubicBezTo>
                    <a:pt x="639139" y="203816"/>
                    <a:pt x="630709" y="205119"/>
                    <a:pt x="619734" y="205025"/>
                  </a:cubicBezTo>
                  <a:lnTo>
                    <a:pt x="529895" y="205025"/>
                  </a:lnTo>
                  <a:cubicBezTo>
                    <a:pt x="512788" y="205302"/>
                    <a:pt x="500824" y="203266"/>
                    <a:pt x="494004" y="198917"/>
                  </a:cubicBezTo>
                  <a:cubicBezTo>
                    <a:pt x="487184" y="194569"/>
                    <a:pt x="483908" y="186248"/>
                    <a:pt x="484175" y="173956"/>
                  </a:cubicBezTo>
                  <a:lnTo>
                    <a:pt x="484175" y="74045"/>
                  </a:lnTo>
                  <a:cubicBezTo>
                    <a:pt x="480722" y="77124"/>
                    <a:pt x="477169" y="80047"/>
                    <a:pt x="473516" y="82814"/>
                  </a:cubicBezTo>
                  <a:cubicBezTo>
                    <a:pt x="469863" y="85582"/>
                    <a:pt x="466253" y="88222"/>
                    <a:pt x="462686" y="90734"/>
                  </a:cubicBezTo>
                  <a:cubicBezTo>
                    <a:pt x="461905" y="88856"/>
                    <a:pt x="460667" y="86492"/>
                    <a:pt x="458971" y="83643"/>
                  </a:cubicBezTo>
                  <a:cubicBezTo>
                    <a:pt x="457276" y="80793"/>
                    <a:pt x="455695" y="78431"/>
                    <a:pt x="454228" y="76555"/>
                  </a:cubicBezTo>
                  <a:cubicBezTo>
                    <a:pt x="468534" y="67715"/>
                    <a:pt x="482041" y="56670"/>
                    <a:pt x="494747" y="43421"/>
                  </a:cubicBezTo>
                  <a:cubicBezTo>
                    <a:pt x="507454" y="30171"/>
                    <a:pt x="517874" y="15697"/>
                    <a:pt x="526008" y="0"/>
                  </a:cubicBezTo>
                </a:path>
              </a:pathLst>
            </a:custGeom>
            <a:solidFill>
              <a:schemeClr val="accent1">
                <a:alpha val="100000"/>
              </a:schemeClr>
            </a:solidFill>
            <a:ln w="9525">
              <a:solidFill>
                <a:srgbClr val="FFFFFF">
                  <a:alpha val="0"/>
                </a:srgbClr>
              </a:solidFill>
            </a:ln>
          </p:spPr>
          <p:txBody>
            <a:bodyPr anchor="ctr"/>
            <a:lstStyle/>
            <a:p>
              <a:pPr marL="0" algn="ctr"/>
              <a:endParaRPr>
                <a:solidFill>
                  <a:schemeClr val="bg1"/>
                </a:solidFill>
                <a:latin typeface="+mn-lt"/>
                <a:ea typeface="+mn-ea"/>
              </a:endParaRPr>
            </a:p>
          </p:txBody>
        </p:sp>
        <p:sp>
          <p:nvSpPr>
            <p:cNvPr id="8" name="形状10"/>
            <p:cNvSpPr txBox="1"/>
            <p:nvPr/>
          </p:nvSpPr>
          <p:spPr>
            <a:xfrm>
              <a:off x="201802" y="2484421"/>
              <a:ext cx="720000" cy="540000"/>
            </a:xfrm>
            <a:prstGeom prst="rect">
              <a:avLst/>
            </a:prstGeom>
            <a:solidFill>
              <a:srgbClr val="272727">
                <a:alpha val="100000"/>
              </a:srgbClr>
            </a:solidFill>
            <a:ln w="9525">
              <a:solidFill>
                <a:srgbClr val="FFFFFF">
                  <a:alpha val="0"/>
                </a:srgbClr>
              </a:solidFill>
            </a:ln>
          </p:spPr>
          <p:txBody>
            <a:bodyPr anchor="ctr"/>
            <a:lstStyle/>
            <a:p>
              <a:pPr marL="0" algn="ctr"/>
              <a:endParaRPr>
                <a:solidFill>
                  <a:schemeClr val="bg1"/>
                </a:solidFill>
                <a:latin typeface="+mn-lt"/>
                <a:ea typeface="+mn-ea"/>
              </a:endParaRPr>
            </a:p>
          </p:txBody>
        </p:sp>
        <p:sp>
          <p:nvSpPr>
            <p:cNvPr id="9" name="形状11"/>
            <p:cNvSpPr txBox="1"/>
            <p:nvPr/>
          </p:nvSpPr>
          <p:spPr>
            <a:xfrm>
              <a:off x="223716" y="3085260"/>
              <a:ext cx="670027" cy="208469"/>
            </a:xfrm>
            <a:custGeom>
              <a:avLst/>
              <a:gdLst/>
              <a:ahLst/>
              <a:cxnLst/>
              <a:rect l="l" t="t" r="r" b="b"/>
              <a:pathLst>
                <a:path w="670027" h="208469">
                  <a:moveTo>
                    <a:pt x="397764" y="140117"/>
                  </a:moveTo>
                  <a:cubicBezTo>
                    <a:pt x="405122" y="145223"/>
                    <a:pt x="412638" y="150899"/>
                    <a:pt x="420310" y="157148"/>
                  </a:cubicBezTo>
                  <a:cubicBezTo>
                    <a:pt x="427982" y="163396"/>
                    <a:pt x="434183" y="169073"/>
                    <a:pt x="438912" y="174179"/>
                  </a:cubicBezTo>
                  <a:lnTo>
                    <a:pt x="429540" y="183323"/>
                  </a:lnTo>
                  <a:cubicBezTo>
                    <a:pt x="425049" y="178298"/>
                    <a:pt x="419000" y="172516"/>
                    <a:pt x="411395" y="165978"/>
                  </a:cubicBezTo>
                  <a:cubicBezTo>
                    <a:pt x="403789" y="159439"/>
                    <a:pt x="396197" y="153485"/>
                    <a:pt x="388620" y="148118"/>
                  </a:cubicBezTo>
                  <a:moveTo>
                    <a:pt x="106985" y="113600"/>
                  </a:moveTo>
                  <a:lnTo>
                    <a:pt x="120930" y="116343"/>
                  </a:lnTo>
                  <a:cubicBezTo>
                    <a:pt x="117315" y="129773"/>
                    <a:pt x="112829" y="142575"/>
                    <a:pt x="107471" y="154748"/>
                  </a:cubicBezTo>
                  <a:cubicBezTo>
                    <a:pt x="102113" y="166920"/>
                    <a:pt x="96312" y="177436"/>
                    <a:pt x="90069" y="186294"/>
                  </a:cubicBezTo>
                  <a:cubicBezTo>
                    <a:pt x="88578" y="185166"/>
                    <a:pt x="86644" y="183765"/>
                    <a:pt x="84268" y="182094"/>
                  </a:cubicBezTo>
                  <a:cubicBezTo>
                    <a:pt x="81891" y="180422"/>
                    <a:pt x="79786" y="179079"/>
                    <a:pt x="77953" y="178065"/>
                  </a:cubicBezTo>
                  <a:cubicBezTo>
                    <a:pt x="84392" y="169878"/>
                    <a:pt x="90088" y="160134"/>
                    <a:pt x="95041" y="148833"/>
                  </a:cubicBezTo>
                  <a:cubicBezTo>
                    <a:pt x="99994" y="137531"/>
                    <a:pt x="103975" y="125787"/>
                    <a:pt x="106985" y="113600"/>
                  </a:cubicBezTo>
                  <a:moveTo>
                    <a:pt x="184481" y="112914"/>
                  </a:moveTo>
                  <a:cubicBezTo>
                    <a:pt x="190229" y="124258"/>
                    <a:pt x="195534" y="136202"/>
                    <a:pt x="200397" y="148747"/>
                  </a:cubicBezTo>
                  <a:cubicBezTo>
                    <a:pt x="205259" y="161291"/>
                    <a:pt x="208793" y="172207"/>
                    <a:pt x="210998" y="181494"/>
                  </a:cubicBezTo>
                  <a:lnTo>
                    <a:pt x="197054" y="186523"/>
                  </a:lnTo>
                  <a:cubicBezTo>
                    <a:pt x="195792" y="180464"/>
                    <a:pt x="193870" y="173456"/>
                    <a:pt x="191288" y="165500"/>
                  </a:cubicBezTo>
                  <a:cubicBezTo>
                    <a:pt x="188705" y="157544"/>
                    <a:pt x="185717" y="149335"/>
                    <a:pt x="182321" y="140871"/>
                  </a:cubicBezTo>
                  <a:cubicBezTo>
                    <a:pt x="178926" y="132407"/>
                    <a:pt x="175379" y="124383"/>
                    <a:pt x="171679" y="116800"/>
                  </a:cubicBezTo>
                  <a:moveTo>
                    <a:pt x="234315" y="98526"/>
                  </a:moveTo>
                  <a:lnTo>
                    <a:pt x="336957" y="98526"/>
                  </a:lnTo>
                  <a:lnTo>
                    <a:pt x="336957" y="110613"/>
                  </a:lnTo>
                  <a:lnTo>
                    <a:pt x="294209" y="110613"/>
                  </a:lnTo>
                  <a:lnTo>
                    <a:pt x="294209" y="136017"/>
                  </a:lnTo>
                  <a:lnTo>
                    <a:pt x="332842" y="136017"/>
                  </a:lnTo>
                  <a:lnTo>
                    <a:pt x="332842" y="147875"/>
                  </a:lnTo>
                  <a:lnTo>
                    <a:pt x="294209" y="147875"/>
                  </a:lnTo>
                  <a:lnTo>
                    <a:pt x="294209" y="181037"/>
                  </a:lnTo>
                  <a:cubicBezTo>
                    <a:pt x="303481" y="184932"/>
                    <a:pt x="314082" y="187542"/>
                    <a:pt x="326012" y="188866"/>
                  </a:cubicBezTo>
                  <a:cubicBezTo>
                    <a:pt x="337943" y="190190"/>
                    <a:pt x="351116" y="190857"/>
                    <a:pt x="365532" y="190866"/>
                  </a:cubicBezTo>
                  <a:cubicBezTo>
                    <a:pt x="368046" y="190868"/>
                    <a:pt x="372705" y="190865"/>
                    <a:pt x="379508" y="190859"/>
                  </a:cubicBezTo>
                  <a:cubicBezTo>
                    <a:pt x="386312" y="190853"/>
                    <a:pt x="393893" y="190837"/>
                    <a:pt x="402251" y="190809"/>
                  </a:cubicBezTo>
                  <a:cubicBezTo>
                    <a:pt x="410608" y="190782"/>
                    <a:pt x="418375" y="190737"/>
                    <a:pt x="425550" y="190673"/>
                  </a:cubicBezTo>
                  <a:cubicBezTo>
                    <a:pt x="432725" y="190610"/>
                    <a:pt x="437941" y="190522"/>
                    <a:pt x="441198" y="190409"/>
                  </a:cubicBezTo>
                  <a:cubicBezTo>
                    <a:pt x="440017" y="192205"/>
                    <a:pt x="438893" y="194329"/>
                    <a:pt x="437826" y="196781"/>
                  </a:cubicBezTo>
                  <a:cubicBezTo>
                    <a:pt x="436760" y="199234"/>
                    <a:pt x="435979" y="201530"/>
                    <a:pt x="435483" y="203668"/>
                  </a:cubicBezTo>
                  <a:lnTo>
                    <a:pt x="365303" y="203668"/>
                  </a:lnTo>
                  <a:cubicBezTo>
                    <a:pt x="348703" y="203789"/>
                    <a:pt x="333770" y="202912"/>
                    <a:pt x="320506" y="201035"/>
                  </a:cubicBezTo>
                  <a:cubicBezTo>
                    <a:pt x="307241" y="199158"/>
                    <a:pt x="295577" y="195554"/>
                    <a:pt x="285513" y="190223"/>
                  </a:cubicBezTo>
                  <a:cubicBezTo>
                    <a:pt x="275449" y="184892"/>
                    <a:pt x="266918" y="177105"/>
                    <a:pt x="259919" y="166863"/>
                  </a:cubicBezTo>
                  <a:cubicBezTo>
                    <a:pt x="258218" y="175102"/>
                    <a:pt x="255904" y="182684"/>
                    <a:pt x="252975" y="189609"/>
                  </a:cubicBezTo>
                  <a:cubicBezTo>
                    <a:pt x="250046" y="196534"/>
                    <a:pt x="246417" y="202744"/>
                    <a:pt x="242088" y="208240"/>
                  </a:cubicBezTo>
                  <a:cubicBezTo>
                    <a:pt x="240830" y="207130"/>
                    <a:pt x="239116" y="205806"/>
                    <a:pt x="236944" y="204268"/>
                  </a:cubicBezTo>
                  <a:cubicBezTo>
                    <a:pt x="234773" y="202730"/>
                    <a:pt x="232829" y="201463"/>
                    <a:pt x="231115" y="200468"/>
                  </a:cubicBezTo>
                  <a:cubicBezTo>
                    <a:pt x="238716" y="191581"/>
                    <a:pt x="244031" y="180494"/>
                    <a:pt x="247060" y="167206"/>
                  </a:cubicBezTo>
                  <a:cubicBezTo>
                    <a:pt x="250089" y="153919"/>
                    <a:pt x="251860" y="138946"/>
                    <a:pt x="252375" y="122286"/>
                  </a:cubicBezTo>
                  <a:lnTo>
                    <a:pt x="265405" y="123201"/>
                  </a:lnTo>
                  <a:cubicBezTo>
                    <a:pt x="265172" y="128106"/>
                    <a:pt x="264838" y="132869"/>
                    <a:pt x="264405" y="137488"/>
                  </a:cubicBezTo>
                  <a:cubicBezTo>
                    <a:pt x="263971" y="142108"/>
                    <a:pt x="263467" y="146642"/>
                    <a:pt x="262890" y="151090"/>
                  </a:cubicBezTo>
                  <a:cubicBezTo>
                    <a:pt x="267653" y="160427"/>
                    <a:pt x="273673" y="167813"/>
                    <a:pt x="280950" y="173250"/>
                  </a:cubicBezTo>
                  <a:lnTo>
                    <a:pt x="280950" y="110613"/>
                  </a:lnTo>
                  <a:lnTo>
                    <a:pt x="234315" y="110613"/>
                  </a:lnTo>
                  <a:moveTo>
                    <a:pt x="574701" y="77924"/>
                  </a:moveTo>
                  <a:lnTo>
                    <a:pt x="574701" y="119786"/>
                  </a:lnTo>
                  <a:lnTo>
                    <a:pt x="631622" y="119786"/>
                  </a:lnTo>
                  <a:lnTo>
                    <a:pt x="631622" y="77924"/>
                  </a:lnTo>
                  <a:moveTo>
                    <a:pt x="505435" y="77924"/>
                  </a:moveTo>
                  <a:lnTo>
                    <a:pt x="505435" y="119786"/>
                  </a:lnTo>
                  <a:lnTo>
                    <a:pt x="559842" y="119786"/>
                  </a:lnTo>
                  <a:lnTo>
                    <a:pt x="559842" y="77924"/>
                  </a:lnTo>
                  <a:moveTo>
                    <a:pt x="90297" y="72909"/>
                  </a:moveTo>
                  <a:lnTo>
                    <a:pt x="210998" y="72909"/>
                  </a:lnTo>
                  <a:lnTo>
                    <a:pt x="210998" y="87311"/>
                  </a:lnTo>
                  <a:lnTo>
                    <a:pt x="154763" y="87311"/>
                  </a:lnTo>
                  <a:lnTo>
                    <a:pt x="154763" y="188809"/>
                  </a:lnTo>
                  <a:cubicBezTo>
                    <a:pt x="154815" y="193314"/>
                    <a:pt x="154253" y="196819"/>
                    <a:pt x="153077" y="199325"/>
                  </a:cubicBezTo>
                  <a:cubicBezTo>
                    <a:pt x="151900" y="201830"/>
                    <a:pt x="149795" y="203735"/>
                    <a:pt x="146761" y="205040"/>
                  </a:cubicBezTo>
                  <a:cubicBezTo>
                    <a:pt x="143590" y="206364"/>
                    <a:pt x="139303" y="207202"/>
                    <a:pt x="133903" y="207554"/>
                  </a:cubicBezTo>
                  <a:cubicBezTo>
                    <a:pt x="128502" y="207907"/>
                    <a:pt x="121816" y="208059"/>
                    <a:pt x="113843" y="208011"/>
                  </a:cubicBezTo>
                  <a:cubicBezTo>
                    <a:pt x="113572" y="205649"/>
                    <a:pt x="112972" y="203058"/>
                    <a:pt x="112043" y="200239"/>
                  </a:cubicBezTo>
                  <a:cubicBezTo>
                    <a:pt x="111114" y="197420"/>
                    <a:pt x="110114" y="194829"/>
                    <a:pt x="109043" y="192467"/>
                  </a:cubicBezTo>
                  <a:cubicBezTo>
                    <a:pt x="115343" y="192681"/>
                    <a:pt x="120858" y="192767"/>
                    <a:pt x="125587" y="192724"/>
                  </a:cubicBezTo>
                  <a:cubicBezTo>
                    <a:pt x="130317" y="192681"/>
                    <a:pt x="133488" y="192595"/>
                    <a:pt x="135103" y="192467"/>
                  </a:cubicBezTo>
                  <a:cubicBezTo>
                    <a:pt x="136784" y="192490"/>
                    <a:pt x="137937" y="192214"/>
                    <a:pt x="138560" y="191638"/>
                  </a:cubicBezTo>
                  <a:cubicBezTo>
                    <a:pt x="139184" y="191062"/>
                    <a:pt x="139480" y="190042"/>
                    <a:pt x="139446" y="188580"/>
                  </a:cubicBezTo>
                  <a:lnTo>
                    <a:pt x="139446" y="87311"/>
                  </a:lnTo>
                  <a:lnTo>
                    <a:pt x="90297" y="87311"/>
                  </a:lnTo>
                  <a:moveTo>
                    <a:pt x="381305" y="69937"/>
                  </a:moveTo>
                  <a:lnTo>
                    <a:pt x="394335" y="69937"/>
                  </a:lnTo>
                  <a:cubicBezTo>
                    <a:pt x="394047" y="91400"/>
                    <a:pt x="392464" y="109637"/>
                    <a:pt x="389585" y="124649"/>
                  </a:cubicBezTo>
                  <a:cubicBezTo>
                    <a:pt x="386707" y="139660"/>
                    <a:pt x="381060" y="152055"/>
                    <a:pt x="372644" y="161834"/>
                  </a:cubicBezTo>
                  <a:cubicBezTo>
                    <a:pt x="364228" y="171613"/>
                    <a:pt x="351570" y="179386"/>
                    <a:pt x="334671" y="185151"/>
                  </a:cubicBezTo>
                  <a:cubicBezTo>
                    <a:pt x="333928" y="183565"/>
                    <a:pt x="332842" y="181765"/>
                    <a:pt x="331413" y="179751"/>
                  </a:cubicBezTo>
                  <a:cubicBezTo>
                    <a:pt x="329984" y="177736"/>
                    <a:pt x="328556" y="176107"/>
                    <a:pt x="327127" y="174864"/>
                  </a:cubicBezTo>
                  <a:cubicBezTo>
                    <a:pt x="342811" y="169861"/>
                    <a:pt x="354470" y="162977"/>
                    <a:pt x="362103" y="154214"/>
                  </a:cubicBezTo>
                  <a:cubicBezTo>
                    <a:pt x="369735" y="145451"/>
                    <a:pt x="374790" y="134199"/>
                    <a:pt x="377267" y="120458"/>
                  </a:cubicBezTo>
                  <a:cubicBezTo>
                    <a:pt x="379743" y="106716"/>
                    <a:pt x="381089" y="89876"/>
                    <a:pt x="381305" y="69937"/>
                  </a:cubicBezTo>
                  <a:moveTo>
                    <a:pt x="261976" y="50949"/>
                  </a:moveTo>
                  <a:lnTo>
                    <a:pt x="261976" y="69494"/>
                  </a:lnTo>
                  <a:lnTo>
                    <a:pt x="310896" y="69494"/>
                  </a:lnTo>
                  <a:lnTo>
                    <a:pt x="310896" y="50949"/>
                  </a:lnTo>
                  <a:moveTo>
                    <a:pt x="527609" y="34718"/>
                  </a:moveTo>
                  <a:cubicBezTo>
                    <a:pt x="523813" y="39876"/>
                    <a:pt x="519746" y="44891"/>
                    <a:pt x="515408" y="49763"/>
                  </a:cubicBezTo>
                  <a:cubicBezTo>
                    <a:pt x="511069" y="54635"/>
                    <a:pt x="506602" y="59307"/>
                    <a:pt x="502006" y="63779"/>
                  </a:cubicBezTo>
                  <a:lnTo>
                    <a:pt x="564185" y="63779"/>
                  </a:lnTo>
                  <a:cubicBezTo>
                    <a:pt x="568576" y="59694"/>
                    <a:pt x="572881" y="55107"/>
                    <a:pt x="577101" y="50021"/>
                  </a:cubicBezTo>
                  <a:cubicBezTo>
                    <a:pt x="581321" y="44934"/>
                    <a:pt x="585169" y="39833"/>
                    <a:pt x="588645" y="34718"/>
                  </a:cubicBezTo>
                  <a:moveTo>
                    <a:pt x="261976" y="21688"/>
                  </a:moveTo>
                  <a:lnTo>
                    <a:pt x="261976" y="40005"/>
                  </a:lnTo>
                  <a:lnTo>
                    <a:pt x="310896" y="40005"/>
                  </a:lnTo>
                  <a:lnTo>
                    <a:pt x="310896" y="21688"/>
                  </a:lnTo>
                  <a:moveTo>
                    <a:pt x="100127" y="18731"/>
                  </a:moveTo>
                  <a:lnTo>
                    <a:pt x="198882" y="18731"/>
                  </a:lnTo>
                  <a:lnTo>
                    <a:pt x="198882" y="32904"/>
                  </a:lnTo>
                  <a:lnTo>
                    <a:pt x="100127" y="32904"/>
                  </a:lnTo>
                  <a:moveTo>
                    <a:pt x="336499" y="11187"/>
                  </a:moveTo>
                  <a:lnTo>
                    <a:pt x="439598" y="11187"/>
                  </a:lnTo>
                  <a:lnTo>
                    <a:pt x="439598" y="23760"/>
                  </a:lnTo>
                  <a:lnTo>
                    <a:pt x="393649" y="23760"/>
                  </a:lnTo>
                  <a:cubicBezTo>
                    <a:pt x="392159" y="27798"/>
                    <a:pt x="390682" y="31780"/>
                    <a:pt x="389220" y="35704"/>
                  </a:cubicBezTo>
                  <a:cubicBezTo>
                    <a:pt x="387758" y="39628"/>
                    <a:pt x="386339" y="43267"/>
                    <a:pt x="384963" y="46620"/>
                  </a:cubicBezTo>
                  <a:lnTo>
                    <a:pt x="428168" y="46620"/>
                  </a:lnTo>
                  <a:lnTo>
                    <a:pt x="428168" y="141946"/>
                  </a:lnTo>
                  <a:lnTo>
                    <a:pt x="414452" y="141946"/>
                  </a:lnTo>
                  <a:lnTo>
                    <a:pt x="414452" y="58507"/>
                  </a:lnTo>
                  <a:lnTo>
                    <a:pt x="359131" y="58507"/>
                  </a:lnTo>
                  <a:lnTo>
                    <a:pt x="359131" y="142402"/>
                  </a:lnTo>
                  <a:lnTo>
                    <a:pt x="346101" y="142402"/>
                  </a:lnTo>
                  <a:lnTo>
                    <a:pt x="346101" y="46620"/>
                  </a:lnTo>
                  <a:lnTo>
                    <a:pt x="371018" y="46620"/>
                  </a:lnTo>
                  <a:cubicBezTo>
                    <a:pt x="372394" y="43238"/>
                    <a:pt x="373699" y="39543"/>
                    <a:pt x="374933" y="35533"/>
                  </a:cubicBezTo>
                  <a:cubicBezTo>
                    <a:pt x="376166" y="31523"/>
                    <a:pt x="377300" y="27598"/>
                    <a:pt x="378333" y="23760"/>
                  </a:cubicBezTo>
                  <a:lnTo>
                    <a:pt x="336499" y="23760"/>
                  </a:lnTo>
                  <a:moveTo>
                    <a:pt x="248260" y="10287"/>
                  </a:moveTo>
                  <a:lnTo>
                    <a:pt x="325069" y="10287"/>
                  </a:lnTo>
                  <a:lnTo>
                    <a:pt x="325069" y="80895"/>
                  </a:lnTo>
                  <a:lnTo>
                    <a:pt x="248260" y="80895"/>
                  </a:lnTo>
                  <a:moveTo>
                    <a:pt x="41377" y="671"/>
                  </a:moveTo>
                  <a:lnTo>
                    <a:pt x="56465" y="671"/>
                  </a:lnTo>
                  <a:lnTo>
                    <a:pt x="56465" y="49363"/>
                  </a:lnTo>
                  <a:lnTo>
                    <a:pt x="86868" y="49363"/>
                  </a:lnTo>
                  <a:lnTo>
                    <a:pt x="86868" y="63765"/>
                  </a:lnTo>
                  <a:lnTo>
                    <a:pt x="56465" y="63765"/>
                  </a:lnTo>
                  <a:lnTo>
                    <a:pt x="56465" y="69937"/>
                  </a:lnTo>
                  <a:cubicBezTo>
                    <a:pt x="58923" y="72899"/>
                    <a:pt x="62287" y="77059"/>
                    <a:pt x="66557" y="82417"/>
                  </a:cubicBezTo>
                  <a:cubicBezTo>
                    <a:pt x="70827" y="87775"/>
                    <a:pt x="74970" y="93018"/>
                    <a:pt x="78986" y="98148"/>
                  </a:cubicBezTo>
                  <a:cubicBezTo>
                    <a:pt x="83002" y="103277"/>
                    <a:pt x="85858" y="106980"/>
                    <a:pt x="87554" y="109256"/>
                  </a:cubicBezTo>
                  <a:lnTo>
                    <a:pt x="78182" y="121372"/>
                  </a:lnTo>
                  <a:cubicBezTo>
                    <a:pt x="76062" y="117376"/>
                    <a:pt x="72928" y="112223"/>
                    <a:pt x="68780" y="105913"/>
                  </a:cubicBezTo>
                  <a:cubicBezTo>
                    <a:pt x="64632" y="99603"/>
                    <a:pt x="60527" y="93478"/>
                    <a:pt x="56465" y="87539"/>
                  </a:cubicBezTo>
                  <a:lnTo>
                    <a:pt x="56465" y="208469"/>
                  </a:lnTo>
                  <a:lnTo>
                    <a:pt x="41377" y="208469"/>
                  </a:lnTo>
                  <a:lnTo>
                    <a:pt x="41377" y="92111"/>
                  </a:lnTo>
                  <a:cubicBezTo>
                    <a:pt x="37081" y="104784"/>
                    <a:pt x="32128" y="116814"/>
                    <a:pt x="26518" y="128201"/>
                  </a:cubicBezTo>
                  <a:cubicBezTo>
                    <a:pt x="20908" y="139588"/>
                    <a:pt x="15040" y="149047"/>
                    <a:pt x="8916" y="156576"/>
                  </a:cubicBezTo>
                  <a:cubicBezTo>
                    <a:pt x="7916" y="154519"/>
                    <a:pt x="6544" y="152176"/>
                    <a:pt x="4801" y="149547"/>
                  </a:cubicBezTo>
                  <a:cubicBezTo>
                    <a:pt x="3058" y="146918"/>
                    <a:pt x="1458" y="144689"/>
                    <a:pt x="0" y="142860"/>
                  </a:cubicBezTo>
                  <a:cubicBezTo>
                    <a:pt x="5007" y="136948"/>
                    <a:pt x="9929" y="129672"/>
                    <a:pt x="14766" y="121033"/>
                  </a:cubicBezTo>
                  <a:cubicBezTo>
                    <a:pt x="19603" y="112394"/>
                    <a:pt x="24034" y="103121"/>
                    <a:pt x="28059" y="93212"/>
                  </a:cubicBezTo>
                  <a:cubicBezTo>
                    <a:pt x="32083" y="83303"/>
                    <a:pt x="35380" y="73487"/>
                    <a:pt x="37948" y="63765"/>
                  </a:cubicBezTo>
                  <a:lnTo>
                    <a:pt x="6173" y="63765"/>
                  </a:lnTo>
                  <a:lnTo>
                    <a:pt x="6173" y="49363"/>
                  </a:lnTo>
                  <a:lnTo>
                    <a:pt x="41377" y="49363"/>
                  </a:lnTo>
                  <a:moveTo>
                    <a:pt x="532638" y="0"/>
                  </a:moveTo>
                  <a:lnTo>
                    <a:pt x="546354" y="5029"/>
                  </a:lnTo>
                  <a:cubicBezTo>
                    <a:pt x="544987" y="7758"/>
                    <a:pt x="543549" y="10415"/>
                    <a:pt x="542039" y="13001"/>
                  </a:cubicBezTo>
                  <a:cubicBezTo>
                    <a:pt x="540530" y="15587"/>
                    <a:pt x="538920" y="18188"/>
                    <a:pt x="537210" y="20802"/>
                  </a:cubicBezTo>
                  <a:lnTo>
                    <a:pt x="598704" y="20802"/>
                  </a:lnTo>
                  <a:lnTo>
                    <a:pt x="601904" y="19888"/>
                  </a:lnTo>
                  <a:lnTo>
                    <a:pt x="611734" y="27190"/>
                  </a:lnTo>
                  <a:cubicBezTo>
                    <a:pt x="607781" y="33324"/>
                    <a:pt x="603285" y="39562"/>
                    <a:pt x="598247" y="45905"/>
                  </a:cubicBezTo>
                  <a:cubicBezTo>
                    <a:pt x="593208" y="52248"/>
                    <a:pt x="588026" y="58206"/>
                    <a:pt x="582702" y="63779"/>
                  </a:cubicBezTo>
                  <a:lnTo>
                    <a:pt x="646710" y="63779"/>
                  </a:lnTo>
                  <a:lnTo>
                    <a:pt x="646710" y="144909"/>
                  </a:lnTo>
                  <a:lnTo>
                    <a:pt x="631622" y="144909"/>
                  </a:lnTo>
                  <a:lnTo>
                    <a:pt x="631622" y="134159"/>
                  </a:lnTo>
                  <a:lnTo>
                    <a:pt x="505435" y="134159"/>
                  </a:lnTo>
                  <a:lnTo>
                    <a:pt x="505435" y="174184"/>
                  </a:lnTo>
                  <a:cubicBezTo>
                    <a:pt x="505130" y="180693"/>
                    <a:pt x="506997" y="185172"/>
                    <a:pt x="511036" y="187621"/>
                  </a:cubicBezTo>
                  <a:cubicBezTo>
                    <a:pt x="515074" y="190070"/>
                    <a:pt x="523113" y="191233"/>
                    <a:pt x="535153" y="191109"/>
                  </a:cubicBezTo>
                  <a:lnTo>
                    <a:pt x="626364" y="191109"/>
                  </a:lnTo>
                  <a:cubicBezTo>
                    <a:pt x="633866" y="191219"/>
                    <a:pt x="639538" y="190288"/>
                    <a:pt x="643382" y="188314"/>
                  </a:cubicBezTo>
                  <a:cubicBezTo>
                    <a:pt x="647226" y="186340"/>
                    <a:pt x="649952" y="182664"/>
                    <a:pt x="651561" y="177285"/>
                  </a:cubicBezTo>
                  <a:cubicBezTo>
                    <a:pt x="653170" y="171906"/>
                    <a:pt x="654372" y="164163"/>
                    <a:pt x="655168" y="154057"/>
                  </a:cubicBezTo>
                  <a:cubicBezTo>
                    <a:pt x="657301" y="155439"/>
                    <a:pt x="659721" y="156621"/>
                    <a:pt x="662426" y="157602"/>
                  </a:cubicBezTo>
                  <a:cubicBezTo>
                    <a:pt x="665131" y="158584"/>
                    <a:pt x="667665" y="159308"/>
                    <a:pt x="670027" y="159775"/>
                  </a:cubicBezTo>
                  <a:cubicBezTo>
                    <a:pt x="668883" y="171419"/>
                    <a:pt x="667006" y="180546"/>
                    <a:pt x="664397" y="187157"/>
                  </a:cubicBezTo>
                  <a:cubicBezTo>
                    <a:pt x="661787" y="193767"/>
                    <a:pt x="657540" y="198421"/>
                    <a:pt x="651654" y="201119"/>
                  </a:cubicBezTo>
                  <a:cubicBezTo>
                    <a:pt x="645769" y="203816"/>
                    <a:pt x="637339" y="205119"/>
                    <a:pt x="626364" y="205025"/>
                  </a:cubicBezTo>
                  <a:lnTo>
                    <a:pt x="536525" y="205025"/>
                  </a:lnTo>
                  <a:cubicBezTo>
                    <a:pt x="519418" y="205302"/>
                    <a:pt x="507454" y="203266"/>
                    <a:pt x="500634" y="198917"/>
                  </a:cubicBezTo>
                  <a:cubicBezTo>
                    <a:pt x="493814" y="194569"/>
                    <a:pt x="490538" y="186248"/>
                    <a:pt x="490805" y="173956"/>
                  </a:cubicBezTo>
                  <a:lnTo>
                    <a:pt x="490805" y="74045"/>
                  </a:lnTo>
                  <a:cubicBezTo>
                    <a:pt x="487352" y="77124"/>
                    <a:pt x="483799" y="80047"/>
                    <a:pt x="480146" y="82815"/>
                  </a:cubicBezTo>
                  <a:cubicBezTo>
                    <a:pt x="476493" y="85582"/>
                    <a:pt x="472883" y="88222"/>
                    <a:pt x="469316" y="90734"/>
                  </a:cubicBezTo>
                  <a:cubicBezTo>
                    <a:pt x="468535" y="88856"/>
                    <a:pt x="467297" y="86492"/>
                    <a:pt x="465601" y="83643"/>
                  </a:cubicBezTo>
                  <a:cubicBezTo>
                    <a:pt x="463906" y="80793"/>
                    <a:pt x="462325" y="78431"/>
                    <a:pt x="460858" y="76555"/>
                  </a:cubicBezTo>
                  <a:cubicBezTo>
                    <a:pt x="475164" y="67715"/>
                    <a:pt x="488671" y="56670"/>
                    <a:pt x="501377" y="43421"/>
                  </a:cubicBezTo>
                  <a:cubicBezTo>
                    <a:pt x="514084" y="30171"/>
                    <a:pt x="524504" y="15697"/>
                    <a:pt x="532638" y="0"/>
                  </a:cubicBezTo>
                </a:path>
              </a:pathLst>
            </a:custGeom>
            <a:solidFill>
              <a:schemeClr val="accent1">
                <a:alpha val="100000"/>
              </a:schemeClr>
            </a:solidFill>
            <a:ln w="9525">
              <a:solidFill>
                <a:srgbClr val="FFFFFF">
                  <a:alpha val="0"/>
                </a:srgbClr>
              </a:solidFill>
            </a:ln>
          </p:spPr>
          <p:txBody>
            <a:bodyPr anchor="ctr"/>
            <a:lstStyle/>
            <a:p>
              <a:pPr marL="0" algn="ctr"/>
              <a:endParaRPr>
                <a:solidFill>
                  <a:schemeClr val="bg1"/>
                </a:solidFill>
                <a:latin typeface="+mn-lt"/>
                <a:ea typeface="+mn-ea"/>
              </a:endParaRPr>
            </a:p>
          </p:txBody>
        </p:sp>
        <p:sp>
          <p:nvSpPr>
            <p:cNvPr id="10" name="形状12"/>
            <p:cNvSpPr txBox="1"/>
            <p:nvPr/>
          </p:nvSpPr>
          <p:spPr>
            <a:xfrm>
              <a:off x="201802" y="3562000"/>
              <a:ext cx="720000" cy="540000"/>
            </a:xfrm>
            <a:prstGeom prst="rect">
              <a:avLst/>
            </a:prstGeom>
            <a:solidFill>
              <a:schemeClr val="accent2">
                <a:alpha val="100000"/>
              </a:schemeClr>
            </a:solidFill>
            <a:ln w="9525">
              <a:solidFill>
                <a:srgbClr val="FFFFFF">
                  <a:alpha val="0"/>
                </a:srgbClr>
              </a:solidFill>
            </a:ln>
          </p:spPr>
          <p:txBody>
            <a:bodyPr anchor="ctr"/>
            <a:lstStyle/>
            <a:p>
              <a:pPr marL="0" algn="ctr"/>
              <a:endParaRPr>
                <a:solidFill>
                  <a:schemeClr val="tx1"/>
                </a:solidFill>
                <a:latin typeface="+mn-lt"/>
                <a:ea typeface="+mn-ea"/>
              </a:endParaRPr>
            </a:p>
          </p:txBody>
        </p:sp>
        <p:sp>
          <p:nvSpPr>
            <p:cNvPr id="11" name="形状13"/>
            <p:cNvSpPr txBox="1"/>
            <p:nvPr/>
          </p:nvSpPr>
          <p:spPr>
            <a:xfrm>
              <a:off x="231032" y="4162838"/>
              <a:ext cx="662711" cy="208240"/>
            </a:xfrm>
            <a:custGeom>
              <a:avLst/>
              <a:gdLst/>
              <a:ahLst/>
              <a:cxnLst/>
              <a:rect l="l" t="t" r="r" b="b"/>
              <a:pathLst>
                <a:path w="662711" h="208240">
                  <a:moveTo>
                    <a:pt x="390448" y="140117"/>
                  </a:moveTo>
                  <a:cubicBezTo>
                    <a:pt x="397806" y="145223"/>
                    <a:pt x="405322" y="150900"/>
                    <a:pt x="412994" y="157148"/>
                  </a:cubicBezTo>
                  <a:cubicBezTo>
                    <a:pt x="420666" y="163396"/>
                    <a:pt x="426867" y="169073"/>
                    <a:pt x="431596" y="174179"/>
                  </a:cubicBezTo>
                  <a:lnTo>
                    <a:pt x="422224" y="183323"/>
                  </a:lnTo>
                  <a:cubicBezTo>
                    <a:pt x="417733" y="178298"/>
                    <a:pt x="411684" y="172517"/>
                    <a:pt x="404079" y="165978"/>
                  </a:cubicBezTo>
                  <a:cubicBezTo>
                    <a:pt x="396473" y="159439"/>
                    <a:pt x="388881" y="153486"/>
                    <a:pt x="381304" y="148118"/>
                  </a:cubicBezTo>
                  <a:moveTo>
                    <a:pt x="226999" y="98526"/>
                  </a:moveTo>
                  <a:lnTo>
                    <a:pt x="329641" y="98526"/>
                  </a:lnTo>
                  <a:lnTo>
                    <a:pt x="329641" y="110614"/>
                  </a:lnTo>
                  <a:lnTo>
                    <a:pt x="286893" y="110614"/>
                  </a:lnTo>
                  <a:lnTo>
                    <a:pt x="286893" y="136017"/>
                  </a:lnTo>
                  <a:lnTo>
                    <a:pt x="325526" y="136017"/>
                  </a:lnTo>
                  <a:lnTo>
                    <a:pt x="325526" y="147875"/>
                  </a:lnTo>
                  <a:lnTo>
                    <a:pt x="286893" y="147875"/>
                  </a:lnTo>
                  <a:lnTo>
                    <a:pt x="286893" y="181037"/>
                  </a:lnTo>
                  <a:cubicBezTo>
                    <a:pt x="296165" y="184932"/>
                    <a:pt x="306766" y="187542"/>
                    <a:pt x="318696" y="188866"/>
                  </a:cubicBezTo>
                  <a:cubicBezTo>
                    <a:pt x="330627" y="190190"/>
                    <a:pt x="343800" y="190857"/>
                    <a:pt x="358216" y="190866"/>
                  </a:cubicBezTo>
                  <a:cubicBezTo>
                    <a:pt x="360730" y="190868"/>
                    <a:pt x="365389" y="190865"/>
                    <a:pt x="372192" y="190859"/>
                  </a:cubicBezTo>
                  <a:cubicBezTo>
                    <a:pt x="378996" y="190853"/>
                    <a:pt x="386577" y="190837"/>
                    <a:pt x="394935" y="190809"/>
                  </a:cubicBezTo>
                  <a:cubicBezTo>
                    <a:pt x="403292" y="190782"/>
                    <a:pt x="411059" y="190737"/>
                    <a:pt x="418234" y="190674"/>
                  </a:cubicBezTo>
                  <a:cubicBezTo>
                    <a:pt x="425409" y="190610"/>
                    <a:pt x="430625" y="190522"/>
                    <a:pt x="433882" y="190409"/>
                  </a:cubicBezTo>
                  <a:cubicBezTo>
                    <a:pt x="432701" y="192205"/>
                    <a:pt x="431577" y="194329"/>
                    <a:pt x="430510" y="196781"/>
                  </a:cubicBezTo>
                  <a:cubicBezTo>
                    <a:pt x="429444" y="199234"/>
                    <a:pt x="428663" y="201530"/>
                    <a:pt x="428167" y="203668"/>
                  </a:cubicBezTo>
                  <a:lnTo>
                    <a:pt x="357987" y="203668"/>
                  </a:lnTo>
                  <a:cubicBezTo>
                    <a:pt x="341387" y="203789"/>
                    <a:pt x="326454" y="202912"/>
                    <a:pt x="313190" y="201035"/>
                  </a:cubicBezTo>
                  <a:cubicBezTo>
                    <a:pt x="299925" y="199158"/>
                    <a:pt x="288261" y="195554"/>
                    <a:pt x="278197" y="190223"/>
                  </a:cubicBezTo>
                  <a:cubicBezTo>
                    <a:pt x="268133" y="184892"/>
                    <a:pt x="259602" y="177105"/>
                    <a:pt x="252603" y="166863"/>
                  </a:cubicBezTo>
                  <a:cubicBezTo>
                    <a:pt x="250902" y="175103"/>
                    <a:pt x="248588" y="182684"/>
                    <a:pt x="245659" y="189609"/>
                  </a:cubicBezTo>
                  <a:cubicBezTo>
                    <a:pt x="242730" y="196534"/>
                    <a:pt x="239101" y="202744"/>
                    <a:pt x="234772" y="208240"/>
                  </a:cubicBezTo>
                  <a:cubicBezTo>
                    <a:pt x="233514" y="207130"/>
                    <a:pt x="231800" y="205806"/>
                    <a:pt x="229628" y="204268"/>
                  </a:cubicBezTo>
                  <a:cubicBezTo>
                    <a:pt x="227457" y="202730"/>
                    <a:pt x="225513" y="201463"/>
                    <a:pt x="223799" y="200468"/>
                  </a:cubicBezTo>
                  <a:cubicBezTo>
                    <a:pt x="231400" y="191581"/>
                    <a:pt x="236715" y="180494"/>
                    <a:pt x="239744" y="167206"/>
                  </a:cubicBezTo>
                  <a:cubicBezTo>
                    <a:pt x="242773" y="153919"/>
                    <a:pt x="244544" y="138946"/>
                    <a:pt x="245059" y="122286"/>
                  </a:cubicBezTo>
                  <a:lnTo>
                    <a:pt x="258089" y="123201"/>
                  </a:lnTo>
                  <a:cubicBezTo>
                    <a:pt x="257856" y="128106"/>
                    <a:pt x="257522" y="132869"/>
                    <a:pt x="257089" y="137488"/>
                  </a:cubicBezTo>
                  <a:cubicBezTo>
                    <a:pt x="256655" y="142108"/>
                    <a:pt x="256151" y="146642"/>
                    <a:pt x="255574" y="151090"/>
                  </a:cubicBezTo>
                  <a:cubicBezTo>
                    <a:pt x="260337" y="160427"/>
                    <a:pt x="266357" y="167814"/>
                    <a:pt x="273634" y="173250"/>
                  </a:cubicBezTo>
                  <a:lnTo>
                    <a:pt x="273634" y="110614"/>
                  </a:lnTo>
                  <a:lnTo>
                    <a:pt x="226999" y="110614"/>
                  </a:lnTo>
                  <a:moveTo>
                    <a:pt x="567385" y="77924"/>
                  </a:moveTo>
                  <a:lnTo>
                    <a:pt x="567385" y="119786"/>
                  </a:lnTo>
                  <a:lnTo>
                    <a:pt x="624306" y="119786"/>
                  </a:lnTo>
                  <a:lnTo>
                    <a:pt x="624306" y="77924"/>
                  </a:lnTo>
                  <a:moveTo>
                    <a:pt x="498119" y="77924"/>
                  </a:moveTo>
                  <a:lnTo>
                    <a:pt x="498119" y="119786"/>
                  </a:lnTo>
                  <a:lnTo>
                    <a:pt x="552526" y="119786"/>
                  </a:lnTo>
                  <a:lnTo>
                    <a:pt x="552526" y="77924"/>
                  </a:lnTo>
                  <a:moveTo>
                    <a:pt x="373989" y="69937"/>
                  </a:moveTo>
                  <a:lnTo>
                    <a:pt x="387019" y="69937"/>
                  </a:lnTo>
                  <a:cubicBezTo>
                    <a:pt x="386731" y="91400"/>
                    <a:pt x="385148" y="109637"/>
                    <a:pt x="382269" y="124649"/>
                  </a:cubicBezTo>
                  <a:cubicBezTo>
                    <a:pt x="379391" y="139660"/>
                    <a:pt x="373744" y="152055"/>
                    <a:pt x="365328" y="161834"/>
                  </a:cubicBezTo>
                  <a:cubicBezTo>
                    <a:pt x="356912" y="171613"/>
                    <a:pt x="344254" y="179386"/>
                    <a:pt x="327355" y="185151"/>
                  </a:cubicBezTo>
                  <a:cubicBezTo>
                    <a:pt x="326612" y="183566"/>
                    <a:pt x="325526" y="181765"/>
                    <a:pt x="324097" y="179751"/>
                  </a:cubicBezTo>
                  <a:cubicBezTo>
                    <a:pt x="322668" y="177736"/>
                    <a:pt x="321240" y="176107"/>
                    <a:pt x="319811" y="174864"/>
                  </a:cubicBezTo>
                  <a:cubicBezTo>
                    <a:pt x="335495" y="169861"/>
                    <a:pt x="347154" y="162977"/>
                    <a:pt x="354787" y="154214"/>
                  </a:cubicBezTo>
                  <a:cubicBezTo>
                    <a:pt x="362419" y="145451"/>
                    <a:pt x="367474" y="134199"/>
                    <a:pt x="369951" y="120458"/>
                  </a:cubicBezTo>
                  <a:cubicBezTo>
                    <a:pt x="372427" y="106716"/>
                    <a:pt x="373773" y="89876"/>
                    <a:pt x="373989" y="69937"/>
                  </a:cubicBezTo>
                  <a:moveTo>
                    <a:pt x="254660" y="50949"/>
                  </a:moveTo>
                  <a:lnTo>
                    <a:pt x="254660" y="69494"/>
                  </a:lnTo>
                  <a:lnTo>
                    <a:pt x="303580" y="69494"/>
                  </a:lnTo>
                  <a:lnTo>
                    <a:pt x="303580" y="50949"/>
                  </a:lnTo>
                  <a:moveTo>
                    <a:pt x="520293" y="34718"/>
                  </a:moveTo>
                  <a:cubicBezTo>
                    <a:pt x="516497" y="39876"/>
                    <a:pt x="512430" y="44891"/>
                    <a:pt x="508092" y="49764"/>
                  </a:cubicBezTo>
                  <a:cubicBezTo>
                    <a:pt x="503753" y="54636"/>
                    <a:pt x="499286" y="59307"/>
                    <a:pt x="494690" y="63779"/>
                  </a:cubicBezTo>
                  <a:lnTo>
                    <a:pt x="556869" y="63779"/>
                  </a:lnTo>
                  <a:cubicBezTo>
                    <a:pt x="561260" y="59694"/>
                    <a:pt x="565565" y="55108"/>
                    <a:pt x="569785" y="50021"/>
                  </a:cubicBezTo>
                  <a:cubicBezTo>
                    <a:pt x="574005" y="44934"/>
                    <a:pt x="577853" y="39833"/>
                    <a:pt x="581329" y="34718"/>
                  </a:cubicBezTo>
                  <a:moveTo>
                    <a:pt x="254660" y="21688"/>
                  </a:moveTo>
                  <a:lnTo>
                    <a:pt x="254660" y="40005"/>
                  </a:lnTo>
                  <a:lnTo>
                    <a:pt x="303580" y="40005"/>
                  </a:lnTo>
                  <a:lnTo>
                    <a:pt x="303580" y="21688"/>
                  </a:lnTo>
                  <a:moveTo>
                    <a:pt x="329183" y="11187"/>
                  </a:moveTo>
                  <a:lnTo>
                    <a:pt x="432282" y="11187"/>
                  </a:lnTo>
                  <a:lnTo>
                    <a:pt x="432282" y="23760"/>
                  </a:lnTo>
                  <a:lnTo>
                    <a:pt x="386333" y="23760"/>
                  </a:lnTo>
                  <a:cubicBezTo>
                    <a:pt x="384843" y="27798"/>
                    <a:pt x="383366" y="31780"/>
                    <a:pt x="381904" y="35704"/>
                  </a:cubicBezTo>
                  <a:cubicBezTo>
                    <a:pt x="380442" y="39628"/>
                    <a:pt x="379023" y="43267"/>
                    <a:pt x="377647" y="46620"/>
                  </a:cubicBezTo>
                  <a:lnTo>
                    <a:pt x="420852" y="46620"/>
                  </a:lnTo>
                  <a:lnTo>
                    <a:pt x="420852" y="141946"/>
                  </a:lnTo>
                  <a:lnTo>
                    <a:pt x="407136" y="141946"/>
                  </a:lnTo>
                  <a:lnTo>
                    <a:pt x="407136" y="58507"/>
                  </a:lnTo>
                  <a:lnTo>
                    <a:pt x="351815" y="58507"/>
                  </a:lnTo>
                  <a:lnTo>
                    <a:pt x="351815" y="142402"/>
                  </a:lnTo>
                  <a:lnTo>
                    <a:pt x="338785" y="142402"/>
                  </a:lnTo>
                  <a:lnTo>
                    <a:pt x="338785" y="46620"/>
                  </a:lnTo>
                  <a:lnTo>
                    <a:pt x="363702" y="46620"/>
                  </a:lnTo>
                  <a:cubicBezTo>
                    <a:pt x="365078" y="43238"/>
                    <a:pt x="366383" y="39543"/>
                    <a:pt x="367617" y="35533"/>
                  </a:cubicBezTo>
                  <a:cubicBezTo>
                    <a:pt x="368850" y="31523"/>
                    <a:pt x="369984" y="27598"/>
                    <a:pt x="371017" y="23760"/>
                  </a:cubicBezTo>
                  <a:lnTo>
                    <a:pt x="329183" y="23760"/>
                  </a:lnTo>
                  <a:moveTo>
                    <a:pt x="240944" y="10287"/>
                  </a:moveTo>
                  <a:lnTo>
                    <a:pt x="317753" y="10287"/>
                  </a:lnTo>
                  <a:lnTo>
                    <a:pt x="317753" y="80896"/>
                  </a:lnTo>
                  <a:lnTo>
                    <a:pt x="240944" y="80896"/>
                  </a:lnTo>
                  <a:moveTo>
                    <a:pt x="85496" y="1586"/>
                  </a:moveTo>
                  <a:cubicBezTo>
                    <a:pt x="93187" y="7167"/>
                    <a:pt x="100893" y="13377"/>
                    <a:pt x="108613" y="20217"/>
                  </a:cubicBezTo>
                  <a:cubicBezTo>
                    <a:pt x="116333" y="27055"/>
                    <a:pt x="122496" y="33266"/>
                    <a:pt x="127101" y="38847"/>
                  </a:cubicBezTo>
                  <a:lnTo>
                    <a:pt x="116357" y="46620"/>
                  </a:lnTo>
                  <a:lnTo>
                    <a:pt x="190881" y="46620"/>
                  </a:lnTo>
                  <a:lnTo>
                    <a:pt x="190881" y="61250"/>
                  </a:lnTo>
                  <a:lnTo>
                    <a:pt x="108585" y="61250"/>
                  </a:lnTo>
                  <a:lnTo>
                    <a:pt x="108585" y="113371"/>
                  </a:lnTo>
                  <a:lnTo>
                    <a:pt x="181508" y="113371"/>
                  </a:lnTo>
                  <a:lnTo>
                    <a:pt x="181508" y="128001"/>
                  </a:lnTo>
                  <a:lnTo>
                    <a:pt x="108585" y="128001"/>
                  </a:lnTo>
                  <a:lnTo>
                    <a:pt x="108585" y="186294"/>
                  </a:lnTo>
                  <a:lnTo>
                    <a:pt x="202311" y="186294"/>
                  </a:lnTo>
                  <a:lnTo>
                    <a:pt x="202311" y="201153"/>
                  </a:lnTo>
                  <a:lnTo>
                    <a:pt x="0" y="201153"/>
                  </a:lnTo>
                  <a:lnTo>
                    <a:pt x="0" y="186294"/>
                  </a:lnTo>
                  <a:lnTo>
                    <a:pt x="92583" y="186294"/>
                  </a:lnTo>
                  <a:lnTo>
                    <a:pt x="92583" y="128001"/>
                  </a:lnTo>
                  <a:lnTo>
                    <a:pt x="20802" y="128001"/>
                  </a:lnTo>
                  <a:lnTo>
                    <a:pt x="20802" y="113371"/>
                  </a:lnTo>
                  <a:lnTo>
                    <a:pt x="92583" y="113371"/>
                  </a:lnTo>
                  <a:lnTo>
                    <a:pt x="92583" y="61250"/>
                  </a:lnTo>
                  <a:lnTo>
                    <a:pt x="10744" y="61250"/>
                  </a:lnTo>
                  <a:lnTo>
                    <a:pt x="10744" y="46620"/>
                  </a:lnTo>
                  <a:lnTo>
                    <a:pt x="113157" y="46620"/>
                  </a:lnTo>
                  <a:cubicBezTo>
                    <a:pt x="108475" y="41067"/>
                    <a:pt x="102465" y="34971"/>
                    <a:pt x="95126" y="28332"/>
                  </a:cubicBezTo>
                  <a:cubicBezTo>
                    <a:pt x="87787" y="21693"/>
                    <a:pt x="80462" y="15597"/>
                    <a:pt x="73152" y="10044"/>
                  </a:cubicBezTo>
                  <a:moveTo>
                    <a:pt x="525322" y="0"/>
                  </a:moveTo>
                  <a:lnTo>
                    <a:pt x="539038" y="5029"/>
                  </a:lnTo>
                  <a:cubicBezTo>
                    <a:pt x="537671" y="7758"/>
                    <a:pt x="536233" y="10415"/>
                    <a:pt x="534723" y="13001"/>
                  </a:cubicBezTo>
                  <a:cubicBezTo>
                    <a:pt x="533214" y="15587"/>
                    <a:pt x="531604" y="18188"/>
                    <a:pt x="529894" y="20802"/>
                  </a:cubicBezTo>
                  <a:lnTo>
                    <a:pt x="591388" y="20802"/>
                  </a:lnTo>
                  <a:lnTo>
                    <a:pt x="594588" y="19888"/>
                  </a:lnTo>
                  <a:lnTo>
                    <a:pt x="604418" y="27190"/>
                  </a:lnTo>
                  <a:cubicBezTo>
                    <a:pt x="600465" y="33324"/>
                    <a:pt x="595969" y="39562"/>
                    <a:pt x="590931" y="45905"/>
                  </a:cubicBezTo>
                  <a:cubicBezTo>
                    <a:pt x="585892" y="52248"/>
                    <a:pt x="580710" y="58206"/>
                    <a:pt x="575386" y="63779"/>
                  </a:cubicBezTo>
                  <a:lnTo>
                    <a:pt x="639394" y="63779"/>
                  </a:lnTo>
                  <a:lnTo>
                    <a:pt x="639394" y="144909"/>
                  </a:lnTo>
                  <a:lnTo>
                    <a:pt x="624306" y="144909"/>
                  </a:lnTo>
                  <a:lnTo>
                    <a:pt x="624306" y="134159"/>
                  </a:lnTo>
                  <a:lnTo>
                    <a:pt x="498119" y="134159"/>
                  </a:lnTo>
                  <a:lnTo>
                    <a:pt x="498119" y="174184"/>
                  </a:lnTo>
                  <a:cubicBezTo>
                    <a:pt x="497814" y="180693"/>
                    <a:pt x="499681" y="185172"/>
                    <a:pt x="503720" y="187621"/>
                  </a:cubicBezTo>
                  <a:cubicBezTo>
                    <a:pt x="507758" y="190071"/>
                    <a:pt x="515797" y="191233"/>
                    <a:pt x="527837" y="191109"/>
                  </a:cubicBezTo>
                  <a:lnTo>
                    <a:pt x="619048" y="191109"/>
                  </a:lnTo>
                  <a:cubicBezTo>
                    <a:pt x="626550" y="191219"/>
                    <a:pt x="632222" y="190288"/>
                    <a:pt x="636066" y="188314"/>
                  </a:cubicBezTo>
                  <a:cubicBezTo>
                    <a:pt x="639910" y="186340"/>
                    <a:pt x="642636" y="182664"/>
                    <a:pt x="644245" y="177285"/>
                  </a:cubicBezTo>
                  <a:cubicBezTo>
                    <a:pt x="645854" y="171906"/>
                    <a:pt x="647056" y="164163"/>
                    <a:pt x="647852" y="154057"/>
                  </a:cubicBezTo>
                  <a:cubicBezTo>
                    <a:pt x="649985" y="155439"/>
                    <a:pt x="652405" y="156621"/>
                    <a:pt x="655110" y="157603"/>
                  </a:cubicBezTo>
                  <a:cubicBezTo>
                    <a:pt x="657815" y="158584"/>
                    <a:pt x="660349" y="159308"/>
                    <a:pt x="662711" y="159775"/>
                  </a:cubicBezTo>
                  <a:cubicBezTo>
                    <a:pt x="661567" y="171419"/>
                    <a:pt x="659690" y="180546"/>
                    <a:pt x="657081" y="187157"/>
                  </a:cubicBezTo>
                  <a:cubicBezTo>
                    <a:pt x="654471" y="193767"/>
                    <a:pt x="650224" y="198421"/>
                    <a:pt x="644338" y="201119"/>
                  </a:cubicBezTo>
                  <a:cubicBezTo>
                    <a:pt x="638453" y="203817"/>
                    <a:pt x="630023" y="205119"/>
                    <a:pt x="619048" y="205025"/>
                  </a:cubicBezTo>
                  <a:lnTo>
                    <a:pt x="529209" y="205025"/>
                  </a:lnTo>
                  <a:cubicBezTo>
                    <a:pt x="512102" y="205302"/>
                    <a:pt x="500138" y="203266"/>
                    <a:pt x="493318" y="198917"/>
                  </a:cubicBezTo>
                  <a:cubicBezTo>
                    <a:pt x="486498" y="194569"/>
                    <a:pt x="483222" y="186248"/>
                    <a:pt x="483489" y="173956"/>
                  </a:cubicBezTo>
                  <a:lnTo>
                    <a:pt x="483489" y="74045"/>
                  </a:lnTo>
                  <a:cubicBezTo>
                    <a:pt x="480036" y="77124"/>
                    <a:pt x="476483" y="80047"/>
                    <a:pt x="472830" y="82815"/>
                  </a:cubicBezTo>
                  <a:cubicBezTo>
                    <a:pt x="469177" y="85582"/>
                    <a:pt x="465567" y="88222"/>
                    <a:pt x="462000" y="90734"/>
                  </a:cubicBezTo>
                  <a:cubicBezTo>
                    <a:pt x="461219" y="88856"/>
                    <a:pt x="459981" y="86493"/>
                    <a:pt x="458285" y="83643"/>
                  </a:cubicBezTo>
                  <a:cubicBezTo>
                    <a:pt x="456590" y="80793"/>
                    <a:pt x="455009" y="78431"/>
                    <a:pt x="453542" y="76555"/>
                  </a:cubicBezTo>
                  <a:cubicBezTo>
                    <a:pt x="467848" y="67715"/>
                    <a:pt x="481355" y="56671"/>
                    <a:pt x="494061" y="43421"/>
                  </a:cubicBezTo>
                  <a:cubicBezTo>
                    <a:pt x="506768" y="30171"/>
                    <a:pt x="517188" y="15697"/>
                    <a:pt x="525322" y="0"/>
                  </a:cubicBezTo>
                </a:path>
              </a:pathLst>
            </a:custGeom>
            <a:solidFill>
              <a:schemeClr val="accent1">
                <a:alpha val="100000"/>
              </a:schemeClr>
            </a:solidFill>
            <a:ln w="9525">
              <a:solidFill>
                <a:srgbClr val="FFFFFF">
                  <a:alpha val="0"/>
                </a:srgbClr>
              </a:solidFill>
            </a:ln>
          </p:spPr>
          <p:txBody>
            <a:bodyPr anchor="ctr"/>
            <a:lstStyle/>
            <a:p>
              <a:pPr marL="0" algn="ctr"/>
              <a:endParaRPr>
                <a:solidFill>
                  <a:schemeClr val="bg1"/>
                </a:solidFill>
                <a:latin typeface="+mn-lt"/>
                <a:ea typeface="+mn-ea"/>
              </a:endParaRPr>
            </a:p>
          </p:txBody>
        </p:sp>
        <p:sp>
          <p:nvSpPr>
            <p:cNvPr id="12" name="形状14"/>
            <p:cNvSpPr txBox="1"/>
            <p:nvPr/>
          </p:nvSpPr>
          <p:spPr>
            <a:xfrm>
              <a:off x="201802" y="4639349"/>
              <a:ext cx="720000" cy="540000"/>
            </a:xfrm>
            <a:prstGeom prst="rect">
              <a:avLst/>
            </a:prstGeom>
            <a:solidFill>
              <a:schemeClr val="accent3">
                <a:alpha val="100000"/>
              </a:schemeClr>
            </a:solidFill>
            <a:ln w="9525">
              <a:solidFill>
                <a:srgbClr val="FFFFFF">
                  <a:alpha val="0"/>
                </a:srgbClr>
              </a:solidFill>
            </a:ln>
          </p:spPr>
          <p:txBody>
            <a:bodyPr anchor="ctr"/>
            <a:lstStyle/>
            <a:p>
              <a:pPr marL="0" algn="ctr"/>
              <a:endParaRPr>
                <a:solidFill>
                  <a:schemeClr val="tx1"/>
                </a:solidFill>
                <a:latin typeface="+mn-lt"/>
                <a:ea typeface="+mn-ea"/>
              </a:endParaRPr>
            </a:p>
          </p:txBody>
        </p:sp>
        <p:sp>
          <p:nvSpPr>
            <p:cNvPr id="13" name="形状15"/>
            <p:cNvSpPr txBox="1"/>
            <p:nvPr/>
          </p:nvSpPr>
          <p:spPr>
            <a:xfrm>
              <a:off x="228746" y="5240187"/>
              <a:ext cx="664997" cy="209140"/>
            </a:xfrm>
            <a:custGeom>
              <a:avLst/>
              <a:gdLst/>
              <a:ahLst/>
              <a:cxnLst/>
              <a:rect l="l" t="t" r="r" b="b"/>
              <a:pathLst>
                <a:path w="664997" h="209135">
                  <a:moveTo>
                    <a:pt x="249845" y="154505"/>
                  </a:moveTo>
                  <a:lnTo>
                    <a:pt x="249845" y="179451"/>
                  </a:lnTo>
                  <a:lnTo>
                    <a:pt x="314796" y="179451"/>
                  </a:lnTo>
                  <a:lnTo>
                    <a:pt x="314796" y="154505"/>
                  </a:lnTo>
                  <a:moveTo>
                    <a:pt x="99441" y="147875"/>
                  </a:moveTo>
                  <a:lnTo>
                    <a:pt x="99441" y="187223"/>
                  </a:lnTo>
                  <a:lnTo>
                    <a:pt x="171678" y="187223"/>
                  </a:lnTo>
                  <a:lnTo>
                    <a:pt x="171678" y="147875"/>
                  </a:lnTo>
                  <a:moveTo>
                    <a:pt x="85039" y="134874"/>
                  </a:moveTo>
                  <a:lnTo>
                    <a:pt x="186537" y="134874"/>
                  </a:lnTo>
                  <a:lnTo>
                    <a:pt x="186537" y="209140"/>
                  </a:lnTo>
                  <a:lnTo>
                    <a:pt x="171678" y="209140"/>
                  </a:lnTo>
                  <a:lnTo>
                    <a:pt x="171678" y="200225"/>
                  </a:lnTo>
                  <a:lnTo>
                    <a:pt x="99441" y="200225"/>
                  </a:lnTo>
                  <a:lnTo>
                    <a:pt x="99441" y="209140"/>
                  </a:lnTo>
                  <a:lnTo>
                    <a:pt x="85039" y="209140"/>
                  </a:lnTo>
                  <a:moveTo>
                    <a:pt x="569671" y="77924"/>
                  </a:moveTo>
                  <a:lnTo>
                    <a:pt x="569671" y="119786"/>
                  </a:lnTo>
                  <a:lnTo>
                    <a:pt x="626592" y="119786"/>
                  </a:lnTo>
                  <a:lnTo>
                    <a:pt x="626592" y="77924"/>
                  </a:lnTo>
                  <a:moveTo>
                    <a:pt x="500405" y="77924"/>
                  </a:moveTo>
                  <a:lnTo>
                    <a:pt x="500405" y="119786"/>
                  </a:lnTo>
                  <a:lnTo>
                    <a:pt x="554812" y="119786"/>
                  </a:lnTo>
                  <a:lnTo>
                    <a:pt x="554812" y="77924"/>
                  </a:lnTo>
                  <a:moveTo>
                    <a:pt x="298080" y="64208"/>
                  </a:moveTo>
                  <a:lnTo>
                    <a:pt x="298080" y="108126"/>
                  </a:lnTo>
                  <a:cubicBezTo>
                    <a:pt x="298037" y="109560"/>
                    <a:pt x="298237" y="110465"/>
                    <a:pt x="298681" y="110842"/>
                  </a:cubicBezTo>
                  <a:cubicBezTo>
                    <a:pt x="299124" y="111218"/>
                    <a:pt x="300069" y="111380"/>
                    <a:pt x="301514" y="111328"/>
                  </a:cubicBezTo>
                  <a:lnTo>
                    <a:pt x="310674" y="111328"/>
                  </a:lnTo>
                  <a:cubicBezTo>
                    <a:pt x="311891" y="111337"/>
                    <a:pt x="312721" y="111318"/>
                    <a:pt x="313164" y="111271"/>
                  </a:cubicBezTo>
                  <a:cubicBezTo>
                    <a:pt x="313608" y="111223"/>
                    <a:pt x="313923" y="111090"/>
                    <a:pt x="314109" y="110870"/>
                  </a:cubicBezTo>
                  <a:lnTo>
                    <a:pt x="314796" y="111328"/>
                  </a:lnTo>
                  <a:lnTo>
                    <a:pt x="314796" y="64208"/>
                  </a:lnTo>
                  <a:moveTo>
                    <a:pt x="249845" y="64208"/>
                  </a:moveTo>
                  <a:lnTo>
                    <a:pt x="249845" y="142875"/>
                  </a:lnTo>
                  <a:lnTo>
                    <a:pt x="314796" y="142875"/>
                  </a:lnTo>
                  <a:lnTo>
                    <a:pt x="314796" y="120444"/>
                  </a:lnTo>
                  <a:cubicBezTo>
                    <a:pt x="314448" y="120553"/>
                    <a:pt x="314057" y="120620"/>
                    <a:pt x="313622" y="120643"/>
                  </a:cubicBezTo>
                  <a:cubicBezTo>
                    <a:pt x="313188" y="120667"/>
                    <a:pt x="312740" y="120677"/>
                    <a:pt x="312277" y="120672"/>
                  </a:cubicBezTo>
                  <a:lnTo>
                    <a:pt x="300827" y="120672"/>
                  </a:lnTo>
                  <a:cubicBezTo>
                    <a:pt x="296449" y="120819"/>
                    <a:pt x="293397" y="120069"/>
                    <a:pt x="291673" y="118420"/>
                  </a:cubicBezTo>
                  <a:cubicBezTo>
                    <a:pt x="289948" y="116771"/>
                    <a:pt x="289121" y="113340"/>
                    <a:pt x="289193" y="108126"/>
                  </a:cubicBezTo>
                  <a:lnTo>
                    <a:pt x="289193" y="64208"/>
                  </a:lnTo>
                  <a:lnTo>
                    <a:pt x="275448" y="64208"/>
                  </a:lnTo>
                  <a:lnTo>
                    <a:pt x="275448" y="82507"/>
                  </a:lnTo>
                  <a:cubicBezTo>
                    <a:pt x="275615" y="89802"/>
                    <a:pt x="274427" y="97567"/>
                    <a:pt x="271882" y="105801"/>
                  </a:cubicBezTo>
                  <a:cubicBezTo>
                    <a:pt x="269337" y="114034"/>
                    <a:pt x="264434" y="121509"/>
                    <a:pt x="257173" y="128226"/>
                  </a:cubicBezTo>
                  <a:cubicBezTo>
                    <a:pt x="256405" y="127238"/>
                    <a:pt x="255307" y="126123"/>
                    <a:pt x="253881" y="124878"/>
                  </a:cubicBezTo>
                  <a:cubicBezTo>
                    <a:pt x="252455" y="123633"/>
                    <a:pt x="251186" y="122689"/>
                    <a:pt x="250074" y="122045"/>
                  </a:cubicBezTo>
                  <a:cubicBezTo>
                    <a:pt x="256872" y="115985"/>
                    <a:pt x="261366" y="109448"/>
                    <a:pt x="263556" y="102432"/>
                  </a:cubicBezTo>
                  <a:cubicBezTo>
                    <a:pt x="265746" y="95416"/>
                    <a:pt x="266747" y="88698"/>
                    <a:pt x="266561" y="82278"/>
                  </a:cubicBezTo>
                  <a:lnTo>
                    <a:pt x="266561" y="64208"/>
                  </a:lnTo>
                  <a:moveTo>
                    <a:pt x="522579" y="34718"/>
                  </a:moveTo>
                  <a:cubicBezTo>
                    <a:pt x="518783" y="39876"/>
                    <a:pt x="514716" y="44891"/>
                    <a:pt x="510378" y="49764"/>
                  </a:cubicBezTo>
                  <a:cubicBezTo>
                    <a:pt x="506039" y="54636"/>
                    <a:pt x="501572" y="59307"/>
                    <a:pt x="496976" y="63779"/>
                  </a:cubicBezTo>
                  <a:lnTo>
                    <a:pt x="559155" y="63779"/>
                  </a:lnTo>
                  <a:cubicBezTo>
                    <a:pt x="563546" y="59694"/>
                    <a:pt x="567851" y="55108"/>
                    <a:pt x="572071" y="50021"/>
                  </a:cubicBezTo>
                  <a:cubicBezTo>
                    <a:pt x="576291" y="44934"/>
                    <a:pt x="580139" y="39833"/>
                    <a:pt x="583615" y="34718"/>
                  </a:cubicBezTo>
                  <a:moveTo>
                    <a:pt x="275920" y="23288"/>
                  </a:moveTo>
                  <a:lnTo>
                    <a:pt x="275920" y="51206"/>
                  </a:lnTo>
                  <a:lnTo>
                    <a:pt x="290093" y="51206"/>
                  </a:lnTo>
                  <a:lnTo>
                    <a:pt x="290093" y="23288"/>
                  </a:lnTo>
                  <a:moveTo>
                    <a:pt x="344514" y="10730"/>
                  </a:moveTo>
                  <a:lnTo>
                    <a:pt x="428839" y="10730"/>
                  </a:lnTo>
                  <a:lnTo>
                    <a:pt x="428839" y="113142"/>
                  </a:lnTo>
                  <a:lnTo>
                    <a:pt x="414237" y="113142"/>
                  </a:lnTo>
                  <a:lnTo>
                    <a:pt x="414237" y="97369"/>
                  </a:lnTo>
                  <a:lnTo>
                    <a:pt x="360030" y="97369"/>
                  </a:lnTo>
                  <a:lnTo>
                    <a:pt x="360030" y="182180"/>
                  </a:lnTo>
                  <a:cubicBezTo>
                    <a:pt x="359892" y="186299"/>
                    <a:pt x="360683" y="189033"/>
                    <a:pt x="362403" y="190381"/>
                  </a:cubicBezTo>
                  <a:cubicBezTo>
                    <a:pt x="364123" y="191728"/>
                    <a:pt x="367602" y="192348"/>
                    <a:pt x="372839" y="192238"/>
                  </a:cubicBezTo>
                  <a:lnTo>
                    <a:pt x="410108" y="192238"/>
                  </a:lnTo>
                  <a:cubicBezTo>
                    <a:pt x="413561" y="192371"/>
                    <a:pt x="416180" y="191445"/>
                    <a:pt x="417965" y="189461"/>
                  </a:cubicBezTo>
                  <a:cubicBezTo>
                    <a:pt x="419750" y="187477"/>
                    <a:pt x="421014" y="183639"/>
                    <a:pt x="421758" y="177946"/>
                  </a:cubicBezTo>
                  <a:cubicBezTo>
                    <a:pt x="422502" y="172254"/>
                    <a:pt x="423038" y="163911"/>
                    <a:pt x="423367" y="152919"/>
                  </a:cubicBezTo>
                  <a:cubicBezTo>
                    <a:pt x="425286" y="154438"/>
                    <a:pt x="427562" y="155800"/>
                    <a:pt x="430196" y="157005"/>
                  </a:cubicBezTo>
                  <a:cubicBezTo>
                    <a:pt x="432830" y="158210"/>
                    <a:pt x="435278" y="159058"/>
                    <a:pt x="437540" y="159548"/>
                  </a:cubicBezTo>
                  <a:cubicBezTo>
                    <a:pt x="436787" y="177612"/>
                    <a:pt x="434578" y="190062"/>
                    <a:pt x="430912" y="196896"/>
                  </a:cubicBezTo>
                  <a:cubicBezTo>
                    <a:pt x="427246" y="203730"/>
                    <a:pt x="420468" y="206978"/>
                    <a:pt x="410578" y="206640"/>
                  </a:cubicBezTo>
                  <a:lnTo>
                    <a:pt x="371466" y="206640"/>
                  </a:lnTo>
                  <a:cubicBezTo>
                    <a:pt x="361575" y="206835"/>
                    <a:pt x="354684" y="205187"/>
                    <a:pt x="350793" y="201696"/>
                  </a:cubicBezTo>
                  <a:cubicBezTo>
                    <a:pt x="346902" y="198205"/>
                    <a:pt x="345038" y="191700"/>
                    <a:pt x="345200" y="182180"/>
                  </a:cubicBezTo>
                  <a:lnTo>
                    <a:pt x="345200" y="82739"/>
                  </a:lnTo>
                  <a:lnTo>
                    <a:pt x="414237" y="82739"/>
                  </a:lnTo>
                  <a:lnTo>
                    <a:pt x="414237" y="25360"/>
                  </a:lnTo>
                  <a:lnTo>
                    <a:pt x="344514" y="25360"/>
                  </a:lnTo>
                  <a:moveTo>
                    <a:pt x="231586" y="9601"/>
                  </a:moveTo>
                  <a:lnTo>
                    <a:pt x="332598" y="9601"/>
                  </a:lnTo>
                  <a:lnTo>
                    <a:pt x="332598" y="23288"/>
                  </a:lnTo>
                  <a:lnTo>
                    <a:pt x="301294" y="23288"/>
                  </a:lnTo>
                  <a:lnTo>
                    <a:pt x="301294" y="51206"/>
                  </a:lnTo>
                  <a:lnTo>
                    <a:pt x="327569" y="51206"/>
                  </a:lnTo>
                  <a:lnTo>
                    <a:pt x="327569" y="204797"/>
                  </a:lnTo>
                  <a:lnTo>
                    <a:pt x="314796" y="204797"/>
                  </a:lnTo>
                  <a:lnTo>
                    <a:pt x="314796" y="191995"/>
                  </a:lnTo>
                  <a:lnTo>
                    <a:pt x="249845" y="191995"/>
                  </a:lnTo>
                  <a:lnTo>
                    <a:pt x="249845" y="207997"/>
                  </a:lnTo>
                  <a:lnTo>
                    <a:pt x="237301" y="207997"/>
                  </a:lnTo>
                  <a:lnTo>
                    <a:pt x="237301" y="51206"/>
                  </a:lnTo>
                  <a:lnTo>
                    <a:pt x="264718" y="51206"/>
                  </a:lnTo>
                  <a:lnTo>
                    <a:pt x="264718" y="23288"/>
                  </a:lnTo>
                  <a:lnTo>
                    <a:pt x="231586" y="23288"/>
                  </a:lnTo>
                  <a:moveTo>
                    <a:pt x="96926" y="914"/>
                  </a:moveTo>
                  <a:lnTo>
                    <a:pt x="111328" y="914"/>
                  </a:lnTo>
                  <a:lnTo>
                    <a:pt x="111328" y="24460"/>
                  </a:lnTo>
                  <a:lnTo>
                    <a:pt x="157962" y="24460"/>
                  </a:lnTo>
                  <a:lnTo>
                    <a:pt x="157962" y="914"/>
                  </a:lnTo>
                  <a:lnTo>
                    <a:pt x="172364" y="914"/>
                  </a:lnTo>
                  <a:lnTo>
                    <a:pt x="172364" y="24460"/>
                  </a:lnTo>
                  <a:lnTo>
                    <a:pt x="205282" y="24460"/>
                  </a:lnTo>
                  <a:lnTo>
                    <a:pt x="205282" y="37919"/>
                  </a:lnTo>
                  <a:lnTo>
                    <a:pt x="172364" y="37919"/>
                  </a:lnTo>
                  <a:lnTo>
                    <a:pt x="172364" y="60552"/>
                  </a:lnTo>
                  <a:lnTo>
                    <a:pt x="157962" y="60552"/>
                  </a:lnTo>
                  <a:lnTo>
                    <a:pt x="157962" y="37919"/>
                  </a:lnTo>
                  <a:lnTo>
                    <a:pt x="111328" y="37919"/>
                  </a:lnTo>
                  <a:lnTo>
                    <a:pt x="111328" y="60552"/>
                  </a:lnTo>
                  <a:lnTo>
                    <a:pt x="96926" y="60552"/>
                  </a:lnTo>
                  <a:lnTo>
                    <a:pt x="96926" y="37919"/>
                  </a:lnTo>
                  <a:lnTo>
                    <a:pt x="64693" y="37919"/>
                  </a:lnTo>
                  <a:lnTo>
                    <a:pt x="64693" y="24460"/>
                  </a:lnTo>
                  <a:lnTo>
                    <a:pt x="96926" y="24460"/>
                  </a:lnTo>
                  <a:moveTo>
                    <a:pt x="28803" y="686"/>
                  </a:moveTo>
                  <a:lnTo>
                    <a:pt x="43434" y="686"/>
                  </a:lnTo>
                  <a:lnTo>
                    <a:pt x="43434" y="47091"/>
                  </a:lnTo>
                  <a:lnTo>
                    <a:pt x="64465" y="47091"/>
                  </a:lnTo>
                  <a:lnTo>
                    <a:pt x="64465" y="61236"/>
                  </a:lnTo>
                  <a:lnTo>
                    <a:pt x="43434" y="61236"/>
                  </a:lnTo>
                  <a:lnTo>
                    <a:pt x="43434" y="102641"/>
                  </a:lnTo>
                  <a:lnTo>
                    <a:pt x="63779" y="93491"/>
                  </a:lnTo>
                  <a:lnTo>
                    <a:pt x="66522" y="106063"/>
                  </a:lnTo>
                  <a:cubicBezTo>
                    <a:pt x="80067" y="98494"/>
                    <a:pt x="92468" y="89967"/>
                    <a:pt x="103727" y="80482"/>
                  </a:cubicBezTo>
                  <a:cubicBezTo>
                    <a:pt x="114985" y="70997"/>
                    <a:pt x="124072" y="61388"/>
                    <a:pt x="130987" y="51654"/>
                  </a:cubicBezTo>
                  <a:lnTo>
                    <a:pt x="144932" y="56445"/>
                  </a:lnTo>
                  <a:cubicBezTo>
                    <a:pt x="144127" y="57576"/>
                    <a:pt x="143336" y="58679"/>
                    <a:pt x="142560" y="59754"/>
                  </a:cubicBezTo>
                  <a:cubicBezTo>
                    <a:pt x="141784" y="60828"/>
                    <a:pt x="141050" y="61933"/>
                    <a:pt x="140360" y="63066"/>
                  </a:cubicBezTo>
                  <a:cubicBezTo>
                    <a:pt x="148280" y="70682"/>
                    <a:pt x="158500" y="78726"/>
                    <a:pt x="171021" y="87198"/>
                  </a:cubicBezTo>
                  <a:cubicBezTo>
                    <a:pt x="183541" y="95670"/>
                    <a:pt x="196105" y="102794"/>
                    <a:pt x="208711" y="108572"/>
                  </a:cubicBezTo>
                  <a:cubicBezTo>
                    <a:pt x="207044" y="109940"/>
                    <a:pt x="205235" y="111766"/>
                    <a:pt x="203282" y="114050"/>
                  </a:cubicBezTo>
                  <a:cubicBezTo>
                    <a:pt x="201329" y="116333"/>
                    <a:pt x="199634" y="118390"/>
                    <a:pt x="198196" y="120221"/>
                  </a:cubicBezTo>
                  <a:cubicBezTo>
                    <a:pt x="193705" y="117904"/>
                    <a:pt x="189085" y="115276"/>
                    <a:pt x="184337" y="112337"/>
                  </a:cubicBezTo>
                  <a:cubicBezTo>
                    <a:pt x="179589" y="109399"/>
                    <a:pt x="174912" y="106319"/>
                    <a:pt x="170307" y="103097"/>
                  </a:cubicBezTo>
                  <a:lnTo>
                    <a:pt x="170307" y="115643"/>
                  </a:lnTo>
                  <a:lnTo>
                    <a:pt x="98755" y="115643"/>
                  </a:lnTo>
                  <a:lnTo>
                    <a:pt x="98755" y="102641"/>
                  </a:lnTo>
                  <a:lnTo>
                    <a:pt x="169621" y="102641"/>
                  </a:lnTo>
                  <a:cubicBezTo>
                    <a:pt x="162348" y="97547"/>
                    <a:pt x="155462" y="92409"/>
                    <a:pt x="148961" y="87229"/>
                  </a:cubicBezTo>
                  <a:cubicBezTo>
                    <a:pt x="142460" y="82048"/>
                    <a:pt x="136774" y="77197"/>
                    <a:pt x="131902" y="72674"/>
                  </a:cubicBezTo>
                  <a:cubicBezTo>
                    <a:pt x="123486" y="81991"/>
                    <a:pt x="113971" y="90747"/>
                    <a:pt x="103355" y="98942"/>
                  </a:cubicBezTo>
                  <a:cubicBezTo>
                    <a:pt x="92740" y="107138"/>
                    <a:pt x="81453" y="114460"/>
                    <a:pt x="69494" y="120908"/>
                  </a:cubicBezTo>
                  <a:cubicBezTo>
                    <a:pt x="68508" y="119559"/>
                    <a:pt x="67108" y="117910"/>
                    <a:pt x="65293" y="115963"/>
                  </a:cubicBezTo>
                  <a:cubicBezTo>
                    <a:pt x="63479" y="114015"/>
                    <a:pt x="61679" y="112312"/>
                    <a:pt x="59893" y="110853"/>
                  </a:cubicBezTo>
                  <a:lnTo>
                    <a:pt x="43434" y="118619"/>
                  </a:lnTo>
                  <a:lnTo>
                    <a:pt x="43434" y="189494"/>
                  </a:lnTo>
                  <a:cubicBezTo>
                    <a:pt x="43462" y="193880"/>
                    <a:pt x="42891" y="197281"/>
                    <a:pt x="41719" y="199696"/>
                  </a:cubicBezTo>
                  <a:cubicBezTo>
                    <a:pt x="40547" y="202111"/>
                    <a:pt x="38604" y="203968"/>
                    <a:pt x="35890" y="205268"/>
                  </a:cubicBezTo>
                  <a:cubicBezTo>
                    <a:pt x="33323" y="206397"/>
                    <a:pt x="29770" y="207168"/>
                    <a:pt x="25231" y="207583"/>
                  </a:cubicBezTo>
                  <a:cubicBezTo>
                    <a:pt x="20693" y="207997"/>
                    <a:pt x="14797" y="208140"/>
                    <a:pt x="7543" y="208011"/>
                  </a:cubicBezTo>
                  <a:cubicBezTo>
                    <a:pt x="7281" y="205983"/>
                    <a:pt x="6719" y="203639"/>
                    <a:pt x="5857" y="200982"/>
                  </a:cubicBezTo>
                  <a:cubicBezTo>
                    <a:pt x="4995" y="198325"/>
                    <a:pt x="4033" y="195867"/>
                    <a:pt x="2971" y="193610"/>
                  </a:cubicBezTo>
                  <a:cubicBezTo>
                    <a:pt x="8120" y="193724"/>
                    <a:pt x="12682" y="193781"/>
                    <a:pt x="16659" y="193781"/>
                  </a:cubicBezTo>
                  <a:cubicBezTo>
                    <a:pt x="20635" y="193781"/>
                    <a:pt x="23312" y="193724"/>
                    <a:pt x="24688" y="193610"/>
                  </a:cubicBezTo>
                  <a:cubicBezTo>
                    <a:pt x="26160" y="193638"/>
                    <a:pt x="27217" y="193352"/>
                    <a:pt x="27860" y="192752"/>
                  </a:cubicBezTo>
                  <a:cubicBezTo>
                    <a:pt x="28503" y="192152"/>
                    <a:pt x="28817" y="191066"/>
                    <a:pt x="28803" y="189494"/>
                  </a:cubicBezTo>
                  <a:lnTo>
                    <a:pt x="28803" y="125029"/>
                  </a:lnTo>
                  <a:lnTo>
                    <a:pt x="4572" y="136014"/>
                  </a:lnTo>
                  <a:lnTo>
                    <a:pt x="0" y="120679"/>
                  </a:lnTo>
                  <a:cubicBezTo>
                    <a:pt x="4014" y="119277"/>
                    <a:pt x="8443" y="117562"/>
                    <a:pt x="13287" y="115534"/>
                  </a:cubicBezTo>
                  <a:cubicBezTo>
                    <a:pt x="18130" y="113506"/>
                    <a:pt x="23302" y="111338"/>
                    <a:pt x="28803" y="109028"/>
                  </a:cubicBezTo>
                  <a:lnTo>
                    <a:pt x="28803" y="61236"/>
                  </a:lnTo>
                  <a:lnTo>
                    <a:pt x="685" y="61236"/>
                  </a:lnTo>
                  <a:lnTo>
                    <a:pt x="685" y="47091"/>
                  </a:lnTo>
                  <a:lnTo>
                    <a:pt x="28803" y="47091"/>
                  </a:lnTo>
                  <a:moveTo>
                    <a:pt x="527608" y="0"/>
                  </a:moveTo>
                  <a:lnTo>
                    <a:pt x="541324" y="5029"/>
                  </a:lnTo>
                  <a:cubicBezTo>
                    <a:pt x="539957" y="7758"/>
                    <a:pt x="538519" y="10415"/>
                    <a:pt x="537009" y="13001"/>
                  </a:cubicBezTo>
                  <a:cubicBezTo>
                    <a:pt x="535500" y="15587"/>
                    <a:pt x="533890" y="18188"/>
                    <a:pt x="532180" y="20802"/>
                  </a:cubicBezTo>
                  <a:lnTo>
                    <a:pt x="593674" y="20802"/>
                  </a:lnTo>
                  <a:lnTo>
                    <a:pt x="596874" y="19888"/>
                  </a:lnTo>
                  <a:lnTo>
                    <a:pt x="606704" y="27190"/>
                  </a:lnTo>
                  <a:cubicBezTo>
                    <a:pt x="602751" y="33324"/>
                    <a:pt x="598255" y="39562"/>
                    <a:pt x="593217" y="45905"/>
                  </a:cubicBezTo>
                  <a:cubicBezTo>
                    <a:pt x="588178" y="52248"/>
                    <a:pt x="582996" y="58206"/>
                    <a:pt x="577672" y="63779"/>
                  </a:cubicBezTo>
                  <a:lnTo>
                    <a:pt x="641680" y="63779"/>
                  </a:lnTo>
                  <a:lnTo>
                    <a:pt x="641680" y="144909"/>
                  </a:lnTo>
                  <a:lnTo>
                    <a:pt x="626592" y="144909"/>
                  </a:lnTo>
                  <a:lnTo>
                    <a:pt x="626592" y="134159"/>
                  </a:lnTo>
                  <a:lnTo>
                    <a:pt x="500405" y="134159"/>
                  </a:lnTo>
                  <a:lnTo>
                    <a:pt x="500405" y="174184"/>
                  </a:lnTo>
                  <a:cubicBezTo>
                    <a:pt x="500100" y="180693"/>
                    <a:pt x="501967" y="185172"/>
                    <a:pt x="506006" y="187621"/>
                  </a:cubicBezTo>
                  <a:cubicBezTo>
                    <a:pt x="510044" y="190071"/>
                    <a:pt x="518083" y="191233"/>
                    <a:pt x="530123" y="191109"/>
                  </a:cubicBezTo>
                  <a:lnTo>
                    <a:pt x="621334" y="191109"/>
                  </a:lnTo>
                  <a:cubicBezTo>
                    <a:pt x="628836" y="191219"/>
                    <a:pt x="634508" y="190288"/>
                    <a:pt x="638352" y="188314"/>
                  </a:cubicBezTo>
                  <a:cubicBezTo>
                    <a:pt x="642196" y="186340"/>
                    <a:pt x="644922" y="182664"/>
                    <a:pt x="646531" y="177285"/>
                  </a:cubicBezTo>
                  <a:cubicBezTo>
                    <a:pt x="648140" y="171906"/>
                    <a:pt x="649342" y="164163"/>
                    <a:pt x="650138" y="154057"/>
                  </a:cubicBezTo>
                  <a:cubicBezTo>
                    <a:pt x="652271" y="155439"/>
                    <a:pt x="654691" y="156621"/>
                    <a:pt x="657396" y="157603"/>
                  </a:cubicBezTo>
                  <a:cubicBezTo>
                    <a:pt x="660101" y="158584"/>
                    <a:pt x="662635" y="159308"/>
                    <a:pt x="664997" y="159775"/>
                  </a:cubicBezTo>
                  <a:cubicBezTo>
                    <a:pt x="663853" y="171419"/>
                    <a:pt x="661976" y="180546"/>
                    <a:pt x="659367" y="187157"/>
                  </a:cubicBezTo>
                  <a:cubicBezTo>
                    <a:pt x="656757" y="193767"/>
                    <a:pt x="652510" y="198421"/>
                    <a:pt x="646624" y="201119"/>
                  </a:cubicBezTo>
                  <a:cubicBezTo>
                    <a:pt x="640739" y="203817"/>
                    <a:pt x="632309" y="205119"/>
                    <a:pt x="621334" y="205025"/>
                  </a:cubicBezTo>
                  <a:lnTo>
                    <a:pt x="531495" y="205025"/>
                  </a:lnTo>
                  <a:cubicBezTo>
                    <a:pt x="514388" y="205302"/>
                    <a:pt x="502424" y="203266"/>
                    <a:pt x="495604" y="198917"/>
                  </a:cubicBezTo>
                  <a:cubicBezTo>
                    <a:pt x="488784" y="194569"/>
                    <a:pt x="485508" y="186248"/>
                    <a:pt x="485775" y="173956"/>
                  </a:cubicBezTo>
                  <a:lnTo>
                    <a:pt x="485775" y="74045"/>
                  </a:lnTo>
                  <a:cubicBezTo>
                    <a:pt x="482322" y="77124"/>
                    <a:pt x="478769" y="80047"/>
                    <a:pt x="475116" y="82815"/>
                  </a:cubicBezTo>
                  <a:cubicBezTo>
                    <a:pt x="471463" y="85582"/>
                    <a:pt x="467853" y="88222"/>
                    <a:pt x="464286" y="90734"/>
                  </a:cubicBezTo>
                  <a:cubicBezTo>
                    <a:pt x="463505" y="88856"/>
                    <a:pt x="462267" y="86493"/>
                    <a:pt x="460571" y="83643"/>
                  </a:cubicBezTo>
                  <a:cubicBezTo>
                    <a:pt x="458876" y="80793"/>
                    <a:pt x="457295" y="78431"/>
                    <a:pt x="455828" y="76555"/>
                  </a:cubicBezTo>
                  <a:cubicBezTo>
                    <a:pt x="470134" y="67715"/>
                    <a:pt x="483641" y="56671"/>
                    <a:pt x="496347" y="43421"/>
                  </a:cubicBezTo>
                  <a:cubicBezTo>
                    <a:pt x="509054" y="30171"/>
                    <a:pt x="519474" y="15697"/>
                    <a:pt x="527608" y="0"/>
                  </a:cubicBezTo>
                </a:path>
              </a:pathLst>
            </a:custGeom>
            <a:solidFill>
              <a:schemeClr val="accent1">
                <a:alpha val="100000"/>
              </a:schemeClr>
            </a:solidFill>
            <a:ln w="9525">
              <a:solidFill>
                <a:srgbClr val="FFFFFF">
                  <a:alpha val="0"/>
                </a:srgbClr>
              </a:solidFill>
            </a:ln>
          </p:spPr>
          <p:txBody>
            <a:bodyPr anchor="ctr"/>
            <a:lstStyle/>
            <a:p>
              <a:pPr marL="0" algn="ctr"/>
              <a:endParaRPr>
                <a:solidFill>
                  <a:schemeClr val="bg1"/>
                </a:solidFill>
                <a:latin typeface="+mn-lt"/>
                <a:ea typeface="+mn-ea"/>
              </a:endParaRPr>
            </a:p>
          </p:txBody>
        </p:sp>
        <p:sp>
          <p:nvSpPr>
            <p:cNvPr id="14" name="形状16"/>
            <p:cNvSpPr txBox="1"/>
            <p:nvPr/>
          </p:nvSpPr>
          <p:spPr>
            <a:xfrm>
              <a:off x="201802" y="5717596"/>
              <a:ext cx="720000" cy="540000"/>
            </a:xfrm>
            <a:prstGeom prst="rect">
              <a:avLst/>
            </a:prstGeom>
            <a:solidFill>
              <a:schemeClr val="accent4">
                <a:alpha val="100000"/>
              </a:schemeClr>
            </a:solidFill>
            <a:ln w="9525">
              <a:solidFill>
                <a:srgbClr val="FFFFFF">
                  <a:alpha val="0"/>
                </a:srgbClr>
              </a:solidFill>
            </a:ln>
          </p:spPr>
          <p:txBody>
            <a:bodyPr anchor="ctr"/>
            <a:lstStyle/>
            <a:p>
              <a:pPr marL="0" algn="ctr"/>
              <a:endParaRPr>
                <a:solidFill>
                  <a:schemeClr val="tx1"/>
                </a:solidFill>
                <a:latin typeface="+mn-lt"/>
                <a:ea typeface="+mn-ea"/>
              </a:endParaRPr>
            </a:p>
          </p:txBody>
        </p:sp>
        <p:sp>
          <p:nvSpPr>
            <p:cNvPr id="15" name="形状17"/>
            <p:cNvSpPr txBox="1"/>
            <p:nvPr/>
          </p:nvSpPr>
          <p:spPr>
            <a:xfrm>
              <a:off x="229202" y="6318435"/>
              <a:ext cx="664540" cy="210755"/>
            </a:xfrm>
            <a:custGeom>
              <a:avLst/>
              <a:gdLst/>
              <a:ahLst/>
              <a:cxnLst/>
              <a:rect l="l" t="t" r="r" b="b"/>
              <a:pathLst>
                <a:path w="664540" h="210755">
                  <a:moveTo>
                    <a:pt x="345857" y="131645"/>
                  </a:moveTo>
                  <a:lnTo>
                    <a:pt x="345857" y="160934"/>
                  </a:lnTo>
                  <a:lnTo>
                    <a:pt x="382676" y="160934"/>
                  </a:lnTo>
                  <a:lnTo>
                    <a:pt x="382676" y="131645"/>
                  </a:lnTo>
                  <a:moveTo>
                    <a:pt x="333770" y="120015"/>
                  </a:moveTo>
                  <a:lnTo>
                    <a:pt x="394792" y="120015"/>
                  </a:lnTo>
                  <a:lnTo>
                    <a:pt x="394792" y="172564"/>
                  </a:lnTo>
                  <a:lnTo>
                    <a:pt x="345857" y="172564"/>
                  </a:lnTo>
                  <a:lnTo>
                    <a:pt x="345857" y="182858"/>
                  </a:lnTo>
                  <a:lnTo>
                    <a:pt x="333770" y="182858"/>
                  </a:lnTo>
                  <a:moveTo>
                    <a:pt x="146532" y="102841"/>
                  </a:moveTo>
                  <a:lnTo>
                    <a:pt x="146532" y="137160"/>
                  </a:lnTo>
                  <a:lnTo>
                    <a:pt x="179908" y="137160"/>
                  </a:lnTo>
                  <a:lnTo>
                    <a:pt x="179908" y="102841"/>
                  </a:lnTo>
                  <a:moveTo>
                    <a:pt x="99212" y="102841"/>
                  </a:moveTo>
                  <a:lnTo>
                    <a:pt x="99212" y="137160"/>
                  </a:lnTo>
                  <a:lnTo>
                    <a:pt x="131902" y="137160"/>
                  </a:lnTo>
                  <a:lnTo>
                    <a:pt x="131902" y="102841"/>
                  </a:lnTo>
                  <a:moveTo>
                    <a:pt x="569214" y="77924"/>
                  </a:moveTo>
                  <a:lnTo>
                    <a:pt x="569214" y="119786"/>
                  </a:lnTo>
                  <a:lnTo>
                    <a:pt x="626135" y="119786"/>
                  </a:lnTo>
                  <a:lnTo>
                    <a:pt x="626135" y="77924"/>
                  </a:lnTo>
                  <a:moveTo>
                    <a:pt x="499948" y="77924"/>
                  </a:moveTo>
                  <a:lnTo>
                    <a:pt x="499948" y="119786"/>
                  </a:lnTo>
                  <a:lnTo>
                    <a:pt x="554355" y="119786"/>
                  </a:lnTo>
                  <a:lnTo>
                    <a:pt x="554355" y="77924"/>
                  </a:lnTo>
                  <a:moveTo>
                    <a:pt x="522122" y="34718"/>
                  </a:moveTo>
                  <a:cubicBezTo>
                    <a:pt x="518326" y="39876"/>
                    <a:pt x="514259" y="44891"/>
                    <a:pt x="509921" y="49764"/>
                  </a:cubicBezTo>
                  <a:cubicBezTo>
                    <a:pt x="505582" y="54636"/>
                    <a:pt x="501115" y="59307"/>
                    <a:pt x="496519" y="63779"/>
                  </a:cubicBezTo>
                  <a:lnTo>
                    <a:pt x="558698" y="63779"/>
                  </a:lnTo>
                  <a:cubicBezTo>
                    <a:pt x="563089" y="59694"/>
                    <a:pt x="567394" y="55108"/>
                    <a:pt x="571614" y="50021"/>
                  </a:cubicBezTo>
                  <a:cubicBezTo>
                    <a:pt x="575834" y="44934"/>
                    <a:pt x="579682" y="39833"/>
                    <a:pt x="583158" y="34718"/>
                  </a:cubicBezTo>
                  <a:moveTo>
                    <a:pt x="358916" y="32211"/>
                  </a:moveTo>
                  <a:lnTo>
                    <a:pt x="371460" y="32211"/>
                  </a:lnTo>
                  <a:lnTo>
                    <a:pt x="371460" y="52121"/>
                  </a:lnTo>
                  <a:lnTo>
                    <a:pt x="397766" y="52121"/>
                  </a:lnTo>
                  <a:lnTo>
                    <a:pt x="397766" y="63979"/>
                  </a:lnTo>
                  <a:lnTo>
                    <a:pt x="371460" y="63979"/>
                  </a:lnTo>
                  <a:lnTo>
                    <a:pt x="371460" y="88697"/>
                  </a:lnTo>
                  <a:lnTo>
                    <a:pt x="404172" y="88697"/>
                  </a:lnTo>
                  <a:lnTo>
                    <a:pt x="404172" y="100327"/>
                  </a:lnTo>
                  <a:lnTo>
                    <a:pt x="328273" y="100327"/>
                  </a:lnTo>
                  <a:lnTo>
                    <a:pt x="328273" y="88697"/>
                  </a:lnTo>
                  <a:lnTo>
                    <a:pt x="358916" y="88697"/>
                  </a:lnTo>
                  <a:lnTo>
                    <a:pt x="358916" y="63979"/>
                  </a:lnTo>
                  <a:lnTo>
                    <a:pt x="333312" y="63979"/>
                  </a:lnTo>
                  <a:lnTo>
                    <a:pt x="333312" y="52121"/>
                  </a:lnTo>
                  <a:lnTo>
                    <a:pt x="358916" y="52121"/>
                  </a:lnTo>
                  <a:moveTo>
                    <a:pt x="104698" y="25803"/>
                  </a:moveTo>
                  <a:lnTo>
                    <a:pt x="104698" y="55550"/>
                  </a:lnTo>
                  <a:lnTo>
                    <a:pt x="173507" y="55550"/>
                  </a:lnTo>
                  <a:lnTo>
                    <a:pt x="173507" y="25803"/>
                  </a:lnTo>
                  <a:moveTo>
                    <a:pt x="90754" y="12801"/>
                  </a:moveTo>
                  <a:lnTo>
                    <a:pt x="187909" y="12801"/>
                  </a:lnTo>
                  <a:lnTo>
                    <a:pt x="187909" y="68551"/>
                  </a:lnTo>
                  <a:lnTo>
                    <a:pt x="146532" y="68551"/>
                  </a:lnTo>
                  <a:lnTo>
                    <a:pt x="146532" y="90068"/>
                  </a:lnTo>
                  <a:lnTo>
                    <a:pt x="194081" y="90068"/>
                  </a:lnTo>
                  <a:lnTo>
                    <a:pt x="194081" y="150161"/>
                  </a:lnTo>
                  <a:lnTo>
                    <a:pt x="146532" y="150161"/>
                  </a:lnTo>
                  <a:lnTo>
                    <a:pt x="146532" y="184008"/>
                  </a:lnTo>
                  <a:cubicBezTo>
                    <a:pt x="152019" y="183656"/>
                    <a:pt x="157562" y="183275"/>
                    <a:pt x="163163" y="182865"/>
                  </a:cubicBezTo>
                  <a:cubicBezTo>
                    <a:pt x="168764" y="182456"/>
                    <a:pt x="174422" y="182075"/>
                    <a:pt x="180136" y="181722"/>
                  </a:cubicBezTo>
                  <a:cubicBezTo>
                    <a:pt x="177831" y="178035"/>
                    <a:pt x="175469" y="174375"/>
                    <a:pt x="173050" y="170745"/>
                  </a:cubicBezTo>
                  <a:cubicBezTo>
                    <a:pt x="170631" y="167114"/>
                    <a:pt x="168268" y="163683"/>
                    <a:pt x="165963" y="160453"/>
                  </a:cubicBezTo>
                  <a:lnTo>
                    <a:pt x="178308" y="155193"/>
                  </a:lnTo>
                  <a:cubicBezTo>
                    <a:pt x="184428" y="163097"/>
                    <a:pt x="190190" y="171530"/>
                    <a:pt x="195596" y="180490"/>
                  </a:cubicBezTo>
                  <a:cubicBezTo>
                    <a:pt x="201001" y="189451"/>
                    <a:pt x="204992" y="197481"/>
                    <a:pt x="207568" y="204582"/>
                  </a:cubicBezTo>
                  <a:lnTo>
                    <a:pt x="194538" y="210755"/>
                  </a:lnTo>
                  <a:cubicBezTo>
                    <a:pt x="193733" y="208345"/>
                    <a:pt x="192714" y="205792"/>
                    <a:pt x="191481" y="203097"/>
                  </a:cubicBezTo>
                  <a:cubicBezTo>
                    <a:pt x="190247" y="200401"/>
                    <a:pt x="188828" y="197620"/>
                    <a:pt x="187223" y="194753"/>
                  </a:cubicBezTo>
                  <a:cubicBezTo>
                    <a:pt x="167149" y="196367"/>
                    <a:pt x="147518" y="197882"/>
                    <a:pt x="128330" y="199296"/>
                  </a:cubicBezTo>
                  <a:cubicBezTo>
                    <a:pt x="109142" y="200711"/>
                    <a:pt x="92197" y="201939"/>
                    <a:pt x="77495" y="202982"/>
                  </a:cubicBezTo>
                  <a:lnTo>
                    <a:pt x="75438" y="188352"/>
                  </a:lnTo>
                  <a:cubicBezTo>
                    <a:pt x="83034" y="187895"/>
                    <a:pt x="91616" y="187380"/>
                    <a:pt x="101184" y="186809"/>
                  </a:cubicBezTo>
                  <a:cubicBezTo>
                    <a:pt x="110752" y="186237"/>
                    <a:pt x="120991" y="185609"/>
                    <a:pt x="131902" y="184923"/>
                  </a:cubicBezTo>
                  <a:lnTo>
                    <a:pt x="131902" y="150161"/>
                  </a:lnTo>
                  <a:lnTo>
                    <a:pt x="85725" y="150161"/>
                  </a:lnTo>
                  <a:lnTo>
                    <a:pt x="85725" y="90068"/>
                  </a:lnTo>
                  <a:lnTo>
                    <a:pt x="131902" y="90068"/>
                  </a:lnTo>
                  <a:lnTo>
                    <a:pt x="131902" y="68551"/>
                  </a:lnTo>
                  <a:lnTo>
                    <a:pt x="90754" y="68551"/>
                  </a:lnTo>
                  <a:moveTo>
                    <a:pt x="2286" y="12801"/>
                  </a:moveTo>
                  <a:lnTo>
                    <a:pt x="72009" y="12801"/>
                  </a:lnTo>
                  <a:lnTo>
                    <a:pt x="72009" y="77467"/>
                  </a:lnTo>
                  <a:lnTo>
                    <a:pt x="20802" y="77467"/>
                  </a:lnTo>
                  <a:cubicBezTo>
                    <a:pt x="20112" y="83941"/>
                    <a:pt x="19378" y="90452"/>
                    <a:pt x="18602" y="96998"/>
                  </a:cubicBezTo>
                  <a:cubicBezTo>
                    <a:pt x="17826" y="103545"/>
                    <a:pt x="17035" y="109769"/>
                    <a:pt x="16230" y="115671"/>
                  </a:cubicBezTo>
                  <a:lnTo>
                    <a:pt x="70637" y="115671"/>
                  </a:lnTo>
                  <a:cubicBezTo>
                    <a:pt x="70632" y="115828"/>
                    <a:pt x="70585" y="116712"/>
                    <a:pt x="70494" y="118323"/>
                  </a:cubicBezTo>
                  <a:cubicBezTo>
                    <a:pt x="70404" y="119934"/>
                    <a:pt x="70299" y="121332"/>
                    <a:pt x="70180" y="122515"/>
                  </a:cubicBezTo>
                  <a:cubicBezTo>
                    <a:pt x="69129" y="139767"/>
                    <a:pt x="68005" y="153755"/>
                    <a:pt x="66810" y="164480"/>
                  </a:cubicBezTo>
                  <a:cubicBezTo>
                    <a:pt x="65615" y="175204"/>
                    <a:pt x="64255" y="183401"/>
                    <a:pt x="62729" y="189069"/>
                  </a:cubicBezTo>
                  <a:cubicBezTo>
                    <a:pt x="61204" y="194738"/>
                    <a:pt x="59420" y="198613"/>
                    <a:pt x="57378" y="200695"/>
                  </a:cubicBezTo>
                  <a:cubicBezTo>
                    <a:pt x="55478" y="202929"/>
                    <a:pt x="53392" y="204506"/>
                    <a:pt x="51120" y="205428"/>
                  </a:cubicBezTo>
                  <a:cubicBezTo>
                    <a:pt x="48849" y="206350"/>
                    <a:pt x="46134" y="206902"/>
                    <a:pt x="42977" y="207083"/>
                  </a:cubicBezTo>
                  <a:cubicBezTo>
                    <a:pt x="40233" y="207321"/>
                    <a:pt x="36519" y="207416"/>
                    <a:pt x="31832" y="207369"/>
                  </a:cubicBezTo>
                  <a:cubicBezTo>
                    <a:pt x="27146" y="207321"/>
                    <a:pt x="22174" y="207073"/>
                    <a:pt x="16916" y="206626"/>
                  </a:cubicBezTo>
                  <a:cubicBezTo>
                    <a:pt x="16678" y="204492"/>
                    <a:pt x="16183" y="202144"/>
                    <a:pt x="15430" y="199583"/>
                  </a:cubicBezTo>
                  <a:cubicBezTo>
                    <a:pt x="14678" y="197021"/>
                    <a:pt x="13725" y="194730"/>
                    <a:pt x="12573" y="192709"/>
                  </a:cubicBezTo>
                  <a:cubicBezTo>
                    <a:pt x="17950" y="193157"/>
                    <a:pt x="22855" y="193462"/>
                    <a:pt x="27289" y="193624"/>
                  </a:cubicBezTo>
                  <a:cubicBezTo>
                    <a:pt x="31723" y="193786"/>
                    <a:pt x="34971" y="193862"/>
                    <a:pt x="37033" y="193853"/>
                  </a:cubicBezTo>
                  <a:cubicBezTo>
                    <a:pt x="38843" y="193891"/>
                    <a:pt x="40367" y="193757"/>
                    <a:pt x="41605" y="193452"/>
                  </a:cubicBezTo>
                  <a:cubicBezTo>
                    <a:pt x="42843" y="193147"/>
                    <a:pt x="43910" y="192442"/>
                    <a:pt x="44805" y="191336"/>
                  </a:cubicBezTo>
                  <a:cubicBezTo>
                    <a:pt x="47063" y="189539"/>
                    <a:pt x="49006" y="183869"/>
                    <a:pt x="50635" y="174325"/>
                  </a:cubicBezTo>
                  <a:cubicBezTo>
                    <a:pt x="52263" y="164781"/>
                    <a:pt x="53749" y="149792"/>
                    <a:pt x="55092" y="129359"/>
                  </a:cubicBezTo>
                  <a:lnTo>
                    <a:pt x="0" y="129359"/>
                  </a:lnTo>
                  <a:cubicBezTo>
                    <a:pt x="1652" y="120338"/>
                    <a:pt x="3262" y="109829"/>
                    <a:pt x="4829" y="97829"/>
                  </a:cubicBezTo>
                  <a:cubicBezTo>
                    <a:pt x="6396" y="85830"/>
                    <a:pt x="7605" y="74404"/>
                    <a:pt x="8458" y="63551"/>
                  </a:cubicBezTo>
                  <a:lnTo>
                    <a:pt x="57836" y="63551"/>
                  </a:lnTo>
                  <a:lnTo>
                    <a:pt x="57836" y="26718"/>
                  </a:lnTo>
                  <a:lnTo>
                    <a:pt x="2286" y="26718"/>
                  </a:lnTo>
                  <a:moveTo>
                    <a:pt x="304966" y="11201"/>
                  </a:moveTo>
                  <a:lnTo>
                    <a:pt x="427010" y="11201"/>
                  </a:lnTo>
                  <a:lnTo>
                    <a:pt x="427010" y="189720"/>
                  </a:lnTo>
                  <a:cubicBezTo>
                    <a:pt x="427043" y="194122"/>
                    <a:pt x="426464" y="197552"/>
                    <a:pt x="425271" y="200010"/>
                  </a:cubicBezTo>
                  <a:cubicBezTo>
                    <a:pt x="424078" y="202468"/>
                    <a:pt x="422072" y="204297"/>
                    <a:pt x="419254" y="205497"/>
                  </a:cubicBezTo>
                  <a:cubicBezTo>
                    <a:pt x="416355" y="206616"/>
                    <a:pt x="412337" y="207349"/>
                    <a:pt x="407202" y="207697"/>
                  </a:cubicBezTo>
                  <a:cubicBezTo>
                    <a:pt x="402066" y="208045"/>
                    <a:pt x="395415" y="208150"/>
                    <a:pt x="387248" y="208011"/>
                  </a:cubicBezTo>
                  <a:cubicBezTo>
                    <a:pt x="386967" y="205973"/>
                    <a:pt x="386329" y="203649"/>
                    <a:pt x="385334" y="201039"/>
                  </a:cubicBezTo>
                  <a:cubicBezTo>
                    <a:pt x="384338" y="198429"/>
                    <a:pt x="383300" y="196105"/>
                    <a:pt x="382218" y="194067"/>
                  </a:cubicBezTo>
                  <a:cubicBezTo>
                    <a:pt x="388515" y="194291"/>
                    <a:pt x="394041" y="194414"/>
                    <a:pt x="398797" y="194438"/>
                  </a:cubicBezTo>
                  <a:cubicBezTo>
                    <a:pt x="403552" y="194462"/>
                    <a:pt x="406793" y="194415"/>
                    <a:pt x="408519" y="194295"/>
                  </a:cubicBezTo>
                  <a:cubicBezTo>
                    <a:pt x="410220" y="194324"/>
                    <a:pt x="411450" y="193981"/>
                    <a:pt x="412208" y="193266"/>
                  </a:cubicBezTo>
                  <a:cubicBezTo>
                    <a:pt x="412965" y="192551"/>
                    <a:pt x="413337" y="191293"/>
                    <a:pt x="413323" y="189492"/>
                  </a:cubicBezTo>
                  <a:lnTo>
                    <a:pt x="413323" y="24889"/>
                  </a:lnTo>
                  <a:lnTo>
                    <a:pt x="318425" y="24889"/>
                  </a:lnTo>
                  <a:lnTo>
                    <a:pt x="318425" y="95310"/>
                  </a:lnTo>
                  <a:cubicBezTo>
                    <a:pt x="318524" y="107146"/>
                    <a:pt x="317972" y="119838"/>
                    <a:pt x="316768" y="133387"/>
                  </a:cubicBezTo>
                  <a:cubicBezTo>
                    <a:pt x="315564" y="146935"/>
                    <a:pt x="313116" y="160257"/>
                    <a:pt x="309425" y="173350"/>
                  </a:cubicBezTo>
                  <a:cubicBezTo>
                    <a:pt x="305733" y="186444"/>
                    <a:pt x="300204" y="198226"/>
                    <a:pt x="292839" y="208697"/>
                  </a:cubicBezTo>
                  <a:cubicBezTo>
                    <a:pt x="291566" y="207349"/>
                    <a:pt x="289821" y="205873"/>
                    <a:pt x="287605" y="204268"/>
                  </a:cubicBezTo>
                  <a:cubicBezTo>
                    <a:pt x="285388" y="202663"/>
                    <a:pt x="283472" y="201473"/>
                    <a:pt x="281856" y="200696"/>
                  </a:cubicBezTo>
                  <a:cubicBezTo>
                    <a:pt x="285154" y="196004"/>
                    <a:pt x="287996" y="191097"/>
                    <a:pt x="290379" y="185975"/>
                  </a:cubicBezTo>
                  <a:cubicBezTo>
                    <a:pt x="292763" y="180853"/>
                    <a:pt x="294803" y="175547"/>
                    <a:pt x="296500" y="170056"/>
                  </a:cubicBezTo>
                  <a:cubicBezTo>
                    <a:pt x="286431" y="177867"/>
                    <a:pt x="278755" y="183866"/>
                    <a:pt x="273472" y="188053"/>
                  </a:cubicBezTo>
                  <a:cubicBezTo>
                    <a:pt x="268189" y="192239"/>
                    <a:pt x="264442" y="195308"/>
                    <a:pt x="262233" y="197258"/>
                  </a:cubicBezTo>
                  <a:cubicBezTo>
                    <a:pt x="260023" y="199209"/>
                    <a:pt x="258494" y="200736"/>
                    <a:pt x="257646" y="201839"/>
                  </a:cubicBezTo>
                  <a:cubicBezTo>
                    <a:pt x="256518" y="200358"/>
                    <a:pt x="255003" y="198577"/>
                    <a:pt x="253103" y="196495"/>
                  </a:cubicBezTo>
                  <a:cubicBezTo>
                    <a:pt x="251203" y="194414"/>
                    <a:pt x="249517" y="192689"/>
                    <a:pt x="248045" y="191322"/>
                  </a:cubicBezTo>
                  <a:cubicBezTo>
                    <a:pt x="250469" y="189677"/>
                    <a:pt x="253108" y="186847"/>
                    <a:pt x="255960" y="182831"/>
                  </a:cubicBezTo>
                  <a:cubicBezTo>
                    <a:pt x="258813" y="178815"/>
                    <a:pt x="260366" y="173873"/>
                    <a:pt x="260618" y="168003"/>
                  </a:cubicBezTo>
                  <a:lnTo>
                    <a:pt x="260618" y="86853"/>
                  </a:lnTo>
                  <a:lnTo>
                    <a:pt x="227700" y="86853"/>
                  </a:lnTo>
                  <a:lnTo>
                    <a:pt x="227700" y="72223"/>
                  </a:lnTo>
                  <a:lnTo>
                    <a:pt x="275220" y="72223"/>
                  </a:lnTo>
                  <a:lnTo>
                    <a:pt x="275220" y="169144"/>
                  </a:lnTo>
                  <a:lnTo>
                    <a:pt x="292610" y="156129"/>
                  </a:lnTo>
                  <a:cubicBezTo>
                    <a:pt x="293211" y="157792"/>
                    <a:pt x="293954" y="159611"/>
                    <a:pt x="294841" y="161586"/>
                  </a:cubicBezTo>
                  <a:cubicBezTo>
                    <a:pt x="295728" y="163560"/>
                    <a:pt x="296586" y="165319"/>
                    <a:pt x="297415" y="166863"/>
                  </a:cubicBezTo>
                  <a:cubicBezTo>
                    <a:pt x="300633" y="154952"/>
                    <a:pt x="302721" y="142827"/>
                    <a:pt x="303679" y="130490"/>
                  </a:cubicBezTo>
                  <a:cubicBezTo>
                    <a:pt x="304637" y="118153"/>
                    <a:pt x="305067" y="106426"/>
                    <a:pt x="304966" y="95310"/>
                  </a:cubicBezTo>
                  <a:moveTo>
                    <a:pt x="252388" y="5943"/>
                  </a:moveTo>
                  <a:cubicBezTo>
                    <a:pt x="258789" y="11272"/>
                    <a:pt x="265233" y="17058"/>
                    <a:pt x="271720" y="23303"/>
                  </a:cubicBezTo>
                  <a:cubicBezTo>
                    <a:pt x="278206" y="29548"/>
                    <a:pt x="283339" y="35111"/>
                    <a:pt x="287118" y="39992"/>
                  </a:cubicBezTo>
                  <a:lnTo>
                    <a:pt x="276593" y="50519"/>
                  </a:lnTo>
                  <a:cubicBezTo>
                    <a:pt x="272841" y="45503"/>
                    <a:pt x="267789" y="39745"/>
                    <a:pt x="261437" y="33245"/>
                  </a:cubicBezTo>
                  <a:cubicBezTo>
                    <a:pt x="255085" y="26745"/>
                    <a:pt x="248716" y="20766"/>
                    <a:pt x="242330" y="15307"/>
                  </a:cubicBezTo>
                  <a:moveTo>
                    <a:pt x="527151" y="0"/>
                  </a:moveTo>
                  <a:lnTo>
                    <a:pt x="540867" y="5029"/>
                  </a:lnTo>
                  <a:cubicBezTo>
                    <a:pt x="539500" y="7758"/>
                    <a:pt x="538062" y="10415"/>
                    <a:pt x="536552" y="13001"/>
                  </a:cubicBezTo>
                  <a:cubicBezTo>
                    <a:pt x="535043" y="15587"/>
                    <a:pt x="533433" y="18188"/>
                    <a:pt x="531723" y="20802"/>
                  </a:cubicBezTo>
                  <a:lnTo>
                    <a:pt x="593217" y="20802"/>
                  </a:lnTo>
                  <a:lnTo>
                    <a:pt x="596417" y="19888"/>
                  </a:lnTo>
                  <a:lnTo>
                    <a:pt x="606247" y="27190"/>
                  </a:lnTo>
                  <a:cubicBezTo>
                    <a:pt x="602294" y="33324"/>
                    <a:pt x="597798" y="39562"/>
                    <a:pt x="592760" y="45905"/>
                  </a:cubicBezTo>
                  <a:cubicBezTo>
                    <a:pt x="587721" y="52248"/>
                    <a:pt x="582539" y="58206"/>
                    <a:pt x="577215" y="63779"/>
                  </a:cubicBezTo>
                  <a:lnTo>
                    <a:pt x="641223" y="63779"/>
                  </a:lnTo>
                  <a:lnTo>
                    <a:pt x="641223" y="144909"/>
                  </a:lnTo>
                  <a:lnTo>
                    <a:pt x="626135" y="144909"/>
                  </a:lnTo>
                  <a:lnTo>
                    <a:pt x="626135" y="134159"/>
                  </a:lnTo>
                  <a:lnTo>
                    <a:pt x="499948" y="134159"/>
                  </a:lnTo>
                  <a:lnTo>
                    <a:pt x="499948" y="174184"/>
                  </a:lnTo>
                  <a:cubicBezTo>
                    <a:pt x="499643" y="180693"/>
                    <a:pt x="501510" y="185172"/>
                    <a:pt x="505549" y="187621"/>
                  </a:cubicBezTo>
                  <a:cubicBezTo>
                    <a:pt x="509587" y="190071"/>
                    <a:pt x="517626" y="191233"/>
                    <a:pt x="529666" y="191109"/>
                  </a:cubicBezTo>
                  <a:lnTo>
                    <a:pt x="620877" y="191109"/>
                  </a:lnTo>
                  <a:cubicBezTo>
                    <a:pt x="628379" y="191219"/>
                    <a:pt x="634051" y="190288"/>
                    <a:pt x="637895" y="188314"/>
                  </a:cubicBezTo>
                  <a:cubicBezTo>
                    <a:pt x="641739" y="186340"/>
                    <a:pt x="644465" y="182664"/>
                    <a:pt x="646074" y="177285"/>
                  </a:cubicBezTo>
                  <a:cubicBezTo>
                    <a:pt x="647683" y="171906"/>
                    <a:pt x="648885" y="164163"/>
                    <a:pt x="649681" y="154057"/>
                  </a:cubicBezTo>
                  <a:cubicBezTo>
                    <a:pt x="651814" y="155439"/>
                    <a:pt x="654234" y="156621"/>
                    <a:pt x="656939" y="157603"/>
                  </a:cubicBezTo>
                  <a:cubicBezTo>
                    <a:pt x="659644" y="158584"/>
                    <a:pt x="662178" y="159308"/>
                    <a:pt x="664540" y="159775"/>
                  </a:cubicBezTo>
                  <a:cubicBezTo>
                    <a:pt x="663396" y="171419"/>
                    <a:pt x="661519" y="180546"/>
                    <a:pt x="658910" y="187157"/>
                  </a:cubicBezTo>
                  <a:cubicBezTo>
                    <a:pt x="656300" y="193767"/>
                    <a:pt x="652053" y="198421"/>
                    <a:pt x="646167" y="201119"/>
                  </a:cubicBezTo>
                  <a:cubicBezTo>
                    <a:pt x="640282" y="203817"/>
                    <a:pt x="631852" y="205119"/>
                    <a:pt x="620877" y="205025"/>
                  </a:cubicBezTo>
                  <a:lnTo>
                    <a:pt x="531038" y="205025"/>
                  </a:lnTo>
                  <a:cubicBezTo>
                    <a:pt x="513931" y="205302"/>
                    <a:pt x="501967" y="203266"/>
                    <a:pt x="495147" y="198917"/>
                  </a:cubicBezTo>
                  <a:cubicBezTo>
                    <a:pt x="488327" y="194569"/>
                    <a:pt x="485051" y="186248"/>
                    <a:pt x="485318" y="173956"/>
                  </a:cubicBezTo>
                  <a:lnTo>
                    <a:pt x="485318" y="74045"/>
                  </a:lnTo>
                  <a:cubicBezTo>
                    <a:pt x="481865" y="77124"/>
                    <a:pt x="478312" y="80047"/>
                    <a:pt x="474659" y="82815"/>
                  </a:cubicBezTo>
                  <a:cubicBezTo>
                    <a:pt x="471006" y="85582"/>
                    <a:pt x="467396" y="88222"/>
                    <a:pt x="463829" y="90734"/>
                  </a:cubicBezTo>
                  <a:cubicBezTo>
                    <a:pt x="463048" y="88856"/>
                    <a:pt x="461810" y="86493"/>
                    <a:pt x="460114" y="83643"/>
                  </a:cubicBezTo>
                  <a:cubicBezTo>
                    <a:pt x="458419" y="80793"/>
                    <a:pt x="456838" y="78431"/>
                    <a:pt x="455371" y="76555"/>
                  </a:cubicBezTo>
                  <a:cubicBezTo>
                    <a:pt x="469677" y="67715"/>
                    <a:pt x="483184" y="56671"/>
                    <a:pt x="495890" y="43421"/>
                  </a:cubicBezTo>
                  <a:cubicBezTo>
                    <a:pt x="508597" y="30171"/>
                    <a:pt x="519017" y="15697"/>
                    <a:pt x="527151" y="0"/>
                  </a:cubicBezTo>
                </a:path>
              </a:pathLst>
            </a:custGeom>
            <a:solidFill>
              <a:schemeClr val="accent1">
                <a:alpha val="100000"/>
              </a:schemeClr>
            </a:solidFill>
            <a:ln w="9525">
              <a:solidFill>
                <a:srgbClr val="FFFFFF">
                  <a:alpha val="0"/>
                </a:srgbClr>
              </a:solidFill>
            </a:ln>
          </p:spPr>
          <p:txBody>
            <a:bodyPr anchor="ctr"/>
            <a:lstStyle/>
            <a:p>
              <a:pPr marL="0" algn="ctr"/>
              <a:endParaRPr>
                <a:solidFill>
                  <a:schemeClr val="bg1"/>
                </a:solidFill>
                <a:latin typeface="+mn-lt"/>
                <a:ea typeface="+mn-ea"/>
              </a:endParaRPr>
            </a:p>
          </p:txBody>
        </p:sp>
      </p:grpSp>
      <p:sp>
        <p:nvSpPr>
          <p:cNvPr id="19" name="文本1"/>
          <p:cNvSpPr txBox="1"/>
          <p:nvPr>
            <p:custDataLst>
              <p:tags r:id="rId1"/>
            </p:custDataLst>
          </p:nvPr>
        </p:nvSpPr>
        <p:spPr>
          <a:xfrm>
            <a:off x="335280" y="157480"/>
            <a:ext cx="5629910" cy="2759710"/>
          </a:xfrm>
          <a:prstGeom prst="rect">
            <a:avLst/>
          </a:prstGeom>
          <a:noFill/>
        </p:spPr>
        <p:txBody>
          <a:bodyPr wrap="square" anchor="t">
            <a:normAutofit/>
          </a:bodyPr>
          <a:lstStyle/>
          <a:p>
            <a:pPr marL="0" algn="l">
              <a:lnSpc>
                <a:spcPts val="5000"/>
              </a:lnSpc>
            </a:pPr>
            <a:r>
              <a:rPr lang="zh-CN" altLang="en-US" sz="2800" b="1" i="0">
                <a:solidFill>
                  <a:schemeClr val="tx1"/>
                </a:solidFill>
                <a:latin typeface="+mn-lt"/>
                <a:ea typeface="+mn-ea"/>
              </a:rPr>
              <a:t>When will the train leave?</a:t>
            </a:r>
            <a:endParaRPr lang="zh-CN" altLang="en-US" sz="2800" b="1" i="0">
              <a:solidFill>
                <a:schemeClr val="tx1"/>
              </a:solidFill>
              <a:latin typeface="+mn-lt"/>
              <a:ea typeface="+mn-ea"/>
            </a:endParaRPr>
          </a:p>
          <a:p>
            <a:pPr marL="0" algn="l">
              <a:lnSpc>
                <a:spcPts val="5000"/>
              </a:lnSpc>
            </a:pPr>
            <a:r>
              <a:rPr lang="zh-CN" altLang="en-US" sz="2800" b="1" i="0">
                <a:solidFill>
                  <a:schemeClr val="tx1"/>
                </a:solidFill>
                <a:latin typeface="+mn-lt"/>
                <a:ea typeface="+mn-ea"/>
              </a:rPr>
              <a:t>    A. At 10:30 a.m.  </a:t>
            </a:r>
            <a:endParaRPr lang="zh-CN" altLang="en-US" sz="2800" b="1" i="0">
              <a:solidFill>
                <a:schemeClr val="tx1"/>
              </a:solidFill>
              <a:latin typeface="+mn-lt"/>
              <a:ea typeface="+mn-ea"/>
            </a:endParaRPr>
          </a:p>
          <a:p>
            <a:pPr marL="0" algn="l">
              <a:lnSpc>
                <a:spcPts val="5000"/>
              </a:lnSpc>
            </a:pPr>
            <a:r>
              <a:rPr lang="zh-CN" altLang="en-US" sz="2800" b="1" i="0">
                <a:solidFill>
                  <a:schemeClr val="tx1"/>
                </a:solidFill>
                <a:latin typeface="+mn-lt"/>
                <a:ea typeface="+mn-ea"/>
              </a:rPr>
              <a:t>    B. At 10:45 a.m.     </a:t>
            </a:r>
            <a:endParaRPr lang="zh-CN" altLang="en-US" sz="2800" b="1" i="0">
              <a:solidFill>
                <a:schemeClr val="tx1"/>
              </a:solidFill>
              <a:latin typeface="+mn-lt"/>
              <a:ea typeface="+mn-ea"/>
            </a:endParaRPr>
          </a:p>
          <a:p>
            <a:pPr marL="0" algn="l">
              <a:lnSpc>
                <a:spcPts val="5000"/>
              </a:lnSpc>
            </a:pPr>
            <a:r>
              <a:rPr lang="zh-CN" altLang="en-US" sz="2800" b="1" i="0">
                <a:solidFill>
                  <a:schemeClr val="tx1"/>
                </a:solidFill>
                <a:latin typeface="+mn-lt"/>
                <a:ea typeface="+mn-ea"/>
              </a:rPr>
              <a:t>    C. At 11:00 a.m.</a:t>
            </a:r>
            <a:endParaRPr lang="zh-CN" altLang="en-US" sz="2800" b="1" i="0">
              <a:solidFill>
                <a:schemeClr val="tx1"/>
              </a:solidFill>
              <a:latin typeface="+mn-lt"/>
              <a:ea typeface="+mn-ea"/>
            </a:endParaRPr>
          </a:p>
        </p:txBody>
      </p:sp>
      <p:pic>
        <p:nvPicPr>
          <p:cNvPr id="20" name="音频1">
            <a:hlinkClick r:id="" action="ppaction://media"/>
          </p:cNvPr>
          <p:cNvPicPr>
            <a:picLocks noChangeAspect="1"/>
          </p:cNvPicPr>
          <p:nvPr>
            <a:audioFile r:link="rId2"/>
            <p:extLst>
              <p:ext uri="{DAA4B4D4-6D71-4841-9C94-3DE7FCFB9230}">
                <p14:media xmlns:p14="http://schemas.microsoft.com/office/powerpoint/2010/main" r:embed="rId3"/>
              </p:ext>
            </p:extLst>
          </p:nvPr>
        </p:nvPicPr>
        <p:blipFill>
          <a:blip r:embed="rId4"/>
          <a:stretch>
            <a:fillRect/>
          </a:stretch>
        </p:blipFill>
        <p:spPr>
          <a:xfrm>
            <a:off x="4457106" y="1406192"/>
            <a:ext cx="609600" cy="609600"/>
          </a:xfrm>
          <a:prstGeom prst="rect">
            <a:avLst/>
          </a:prstGeom>
        </p:spPr>
      </p:pic>
      <p:pic>
        <p:nvPicPr>
          <p:cNvPr id="21" name="图片2"/>
          <p:cNvPicPr>
            <a:picLocks noChangeAspect="1"/>
          </p:cNvPicPr>
          <p:nvPr/>
        </p:nvPicPr>
        <p:blipFill>
          <a:blip r:embed="rId5"/>
          <a:stretch>
            <a:fillRect/>
          </a:stretch>
        </p:blipFill>
        <p:spPr>
          <a:xfrm>
            <a:off x="685178" y="2301510"/>
            <a:ext cx="441232" cy="432000"/>
          </a:xfrm>
          <a:prstGeom prst="rect">
            <a:avLst/>
          </a:prstGeom>
        </p:spPr>
      </p:pic>
      <p:sp>
        <p:nvSpPr>
          <p:cNvPr id="22" name="文本2"/>
          <p:cNvSpPr txBox="1"/>
          <p:nvPr>
            <p:custDataLst>
              <p:tags r:id="rId6"/>
            </p:custDataLst>
          </p:nvPr>
        </p:nvSpPr>
        <p:spPr>
          <a:xfrm>
            <a:off x="335915" y="3331210"/>
            <a:ext cx="5760085" cy="3126740"/>
          </a:xfrm>
          <a:prstGeom prst="rect">
            <a:avLst/>
          </a:prstGeom>
          <a:noFill/>
        </p:spPr>
        <p:txBody>
          <a:bodyPr wrap="square" anchor="t">
            <a:normAutofit/>
          </a:bodyPr>
          <a:lstStyle/>
          <a:p>
            <a:pPr marL="0" algn="l">
              <a:lnSpc>
                <a:spcPts val="5000"/>
              </a:lnSpc>
            </a:pPr>
            <a:r>
              <a:rPr lang="zh-CN" altLang="en-US" sz="2800" b="1" i="0">
                <a:solidFill>
                  <a:schemeClr val="accent1"/>
                </a:solidFill>
                <a:latin typeface="+mn-lt"/>
                <a:ea typeface="+mn-ea"/>
              </a:rPr>
              <a:t>How much</a:t>
            </a:r>
            <a:r>
              <a:rPr lang="zh-CN" altLang="en-US" sz="2800" b="1" i="0">
                <a:solidFill>
                  <a:schemeClr val="tx1"/>
                </a:solidFill>
                <a:latin typeface="+mn-lt"/>
                <a:ea typeface="+mn-ea"/>
              </a:rPr>
              <a:t> did the woman </a:t>
            </a:r>
            <a:endParaRPr lang="zh-CN" altLang="en-US" sz="2800" b="1" i="0">
              <a:solidFill>
                <a:schemeClr val="tx1"/>
              </a:solidFill>
              <a:latin typeface="+mn-lt"/>
              <a:ea typeface="+mn-ea"/>
            </a:endParaRPr>
          </a:p>
          <a:p>
            <a:pPr marL="0" algn="l">
              <a:lnSpc>
                <a:spcPts val="5000"/>
              </a:lnSpc>
            </a:pPr>
            <a:r>
              <a:rPr lang="zh-CN" altLang="en-US" sz="2800" b="1" i="0">
                <a:solidFill>
                  <a:schemeClr val="tx1"/>
                </a:solidFill>
                <a:latin typeface="+mn-lt"/>
                <a:ea typeface="+mn-ea"/>
              </a:rPr>
              <a:t>    pay for the shoes?</a:t>
            </a:r>
            <a:endParaRPr lang="zh-CN" altLang="en-US" sz="2800" b="1" i="0">
              <a:solidFill>
                <a:schemeClr val="tx1"/>
              </a:solidFill>
              <a:latin typeface="+mn-lt"/>
              <a:ea typeface="+mn-ea"/>
            </a:endParaRPr>
          </a:p>
          <a:p>
            <a:pPr marL="0" algn="l">
              <a:lnSpc>
                <a:spcPts val="4300"/>
              </a:lnSpc>
            </a:pPr>
            <a:r>
              <a:rPr lang="zh-CN" altLang="en-US" sz="2400" b="1" i="0">
                <a:solidFill>
                  <a:schemeClr val="tx1"/>
                </a:solidFill>
                <a:latin typeface="+mn-lt"/>
                <a:ea typeface="+mn-ea"/>
              </a:rPr>
              <a:t>     A. £50.          </a:t>
            </a:r>
            <a:endParaRPr lang="zh-CN" altLang="en-US" sz="2400" b="1" i="0">
              <a:solidFill>
                <a:schemeClr val="tx1"/>
              </a:solidFill>
              <a:latin typeface="+mn-lt"/>
              <a:ea typeface="+mn-ea"/>
            </a:endParaRPr>
          </a:p>
          <a:p>
            <a:pPr marL="0" algn="l">
              <a:lnSpc>
                <a:spcPts val="4300"/>
              </a:lnSpc>
            </a:pPr>
            <a:r>
              <a:rPr lang="zh-CN" altLang="en-US" sz="2400" b="1" i="0">
                <a:solidFill>
                  <a:schemeClr val="tx1"/>
                </a:solidFill>
                <a:latin typeface="+mn-lt"/>
                <a:ea typeface="+mn-ea"/>
              </a:rPr>
              <a:t>     B. £100.                 </a:t>
            </a:r>
            <a:endParaRPr lang="zh-CN" altLang="en-US" sz="2400" b="1" i="0">
              <a:solidFill>
                <a:schemeClr val="tx1"/>
              </a:solidFill>
              <a:latin typeface="+mn-lt"/>
              <a:ea typeface="+mn-ea"/>
            </a:endParaRPr>
          </a:p>
          <a:p>
            <a:pPr marL="0" algn="l">
              <a:lnSpc>
                <a:spcPts val="4300"/>
              </a:lnSpc>
            </a:pPr>
            <a:r>
              <a:rPr lang="zh-CN" altLang="en-US" sz="2400" b="1" i="0">
                <a:solidFill>
                  <a:schemeClr val="tx1"/>
                </a:solidFill>
                <a:latin typeface="+mn-lt"/>
                <a:ea typeface="+mn-ea"/>
              </a:rPr>
              <a:t>     C. £150.</a:t>
            </a:r>
            <a:endParaRPr lang="zh-CN" altLang="en-US" sz="2400" b="1" i="0">
              <a:solidFill>
                <a:schemeClr val="tx1"/>
              </a:solidFill>
              <a:latin typeface="+mn-lt"/>
              <a:ea typeface="+mn-ea"/>
            </a:endParaRPr>
          </a:p>
        </p:txBody>
      </p:sp>
      <p:pic>
        <p:nvPicPr>
          <p:cNvPr id="23" name="图片3"/>
          <p:cNvPicPr>
            <a:picLocks noChangeAspect="1"/>
          </p:cNvPicPr>
          <p:nvPr/>
        </p:nvPicPr>
        <p:blipFill>
          <a:blip r:embed="rId5"/>
          <a:stretch>
            <a:fillRect/>
          </a:stretch>
        </p:blipFill>
        <p:spPr>
          <a:xfrm>
            <a:off x="607962" y="4746955"/>
            <a:ext cx="441232" cy="432000"/>
          </a:xfrm>
          <a:prstGeom prst="rect">
            <a:avLst/>
          </a:prstGeom>
        </p:spPr>
      </p:pic>
      <p:pic>
        <p:nvPicPr>
          <p:cNvPr id="24" name="音频2">
            <a:hlinkClick r:id="" action="ppaction://media"/>
          </p:cNvPr>
          <p:cNvPicPr>
            <a:picLocks noChangeAspect="1"/>
          </p:cNvPicPr>
          <p:nvPr>
            <a:audioFile r:link="rId7"/>
            <p:extLst>
              <p:ext uri="{DAA4B4D4-6D71-4841-9C94-3DE7FCFB9230}">
                <p14:media xmlns:p14="http://schemas.microsoft.com/office/powerpoint/2010/main" r:embed="rId8"/>
              </p:ext>
            </p:extLst>
          </p:nvPr>
        </p:nvPicPr>
        <p:blipFill>
          <a:blip r:embed="rId4"/>
          <a:stretch>
            <a:fillRect/>
          </a:stretch>
        </p:blipFill>
        <p:spPr>
          <a:xfrm>
            <a:off x="4457068" y="4763484"/>
            <a:ext cx="609600" cy="609600"/>
          </a:xfrm>
          <a:prstGeom prst="rect">
            <a:avLst/>
          </a:prstGeom>
        </p:spPr>
      </p:pic>
      <p:sp>
        <p:nvSpPr>
          <p:cNvPr id="25" name="形状3"/>
          <p:cNvSpPr txBox="1"/>
          <p:nvPr/>
        </p:nvSpPr>
        <p:spPr>
          <a:xfrm>
            <a:off x="5594004" y="269577"/>
            <a:ext cx="6598434" cy="2505885"/>
          </a:xfrm>
          <a:prstGeom prst="roundRect">
            <a:avLst/>
          </a:prstGeom>
          <a:solidFill>
            <a:srgbClr val="FFFFFF">
              <a:alpha val="100000"/>
            </a:srgbClr>
          </a:solidFill>
          <a:ln w="9525">
            <a:solidFill>
              <a:srgbClr val="FFFFFF">
                <a:alpha val="0"/>
              </a:srgbClr>
            </a:solidFill>
          </a:ln>
          <a:effectLst>
            <a:outerShdw blurRad="277495" dist="254000" dir="10800000" rotWithShape="0">
              <a:srgbClr val="105D7C">
                <a:alpha val="38039"/>
              </a:srgbClr>
            </a:outerShdw>
          </a:effectLst>
        </p:spPr>
        <p:txBody>
          <a:bodyPr anchor="ctr"/>
          <a:lstStyle/>
          <a:p>
            <a:pPr marL="0" algn="ctr"/>
            <a:endParaRPr>
              <a:solidFill>
                <a:schemeClr val="tx1"/>
              </a:solidFill>
              <a:latin typeface="+mn-lt"/>
              <a:ea typeface="+mn-ea"/>
            </a:endParaRPr>
          </a:p>
        </p:txBody>
      </p:sp>
      <p:pic>
        <p:nvPicPr>
          <p:cNvPr id="27" name="文本3"/>
          <p:cNvPicPr>
            <a:picLocks noChangeAspect="1"/>
          </p:cNvPicPr>
          <p:nvPr/>
        </p:nvPicPr>
        <p:blipFill>
          <a:blip r:embed="rId9"/>
          <a:stretch>
            <a:fillRect/>
          </a:stretch>
        </p:blipFill>
        <p:spPr>
          <a:xfrm>
            <a:off x="5759206" y="551555"/>
            <a:ext cx="6267450" cy="1942973"/>
          </a:xfrm>
          <a:prstGeom prst="rect">
            <a:avLst/>
          </a:prstGeom>
        </p:spPr>
      </p:pic>
      <p:sp>
        <p:nvSpPr>
          <p:cNvPr id="28" name="形状4"/>
          <p:cNvSpPr txBox="1"/>
          <p:nvPr/>
        </p:nvSpPr>
        <p:spPr>
          <a:xfrm>
            <a:off x="5593823" y="3777291"/>
            <a:ext cx="6597834" cy="2823782"/>
          </a:xfrm>
          <a:prstGeom prst="roundRect">
            <a:avLst/>
          </a:prstGeom>
          <a:solidFill>
            <a:srgbClr val="FFFFFF">
              <a:alpha val="100000"/>
            </a:srgbClr>
          </a:solidFill>
          <a:ln w="9525">
            <a:solidFill>
              <a:srgbClr val="FFFFFF">
                <a:alpha val="0"/>
              </a:srgbClr>
            </a:solidFill>
          </a:ln>
          <a:effectLst>
            <a:outerShdw blurRad="277495" dist="254000" dir="10800000" rotWithShape="0">
              <a:srgbClr val="105D7C">
                <a:alpha val="38039"/>
              </a:srgbClr>
            </a:outerShdw>
          </a:effectLst>
        </p:spPr>
        <p:txBody>
          <a:bodyPr anchor="ctr"/>
          <a:lstStyle/>
          <a:p>
            <a:pPr marL="0" algn="ctr"/>
            <a:endParaRPr>
              <a:solidFill>
                <a:schemeClr val="tx1"/>
              </a:solidFill>
              <a:latin typeface="+mn-lt"/>
              <a:ea typeface="+mn-ea"/>
            </a:endParaRPr>
          </a:p>
        </p:txBody>
      </p:sp>
      <p:sp>
        <p:nvSpPr>
          <p:cNvPr id="29" name="文本4"/>
          <p:cNvSpPr txBox="1"/>
          <p:nvPr>
            <p:custDataLst>
              <p:tags r:id="rId10"/>
            </p:custDataLst>
          </p:nvPr>
        </p:nvSpPr>
        <p:spPr>
          <a:xfrm>
            <a:off x="5732040" y="4076700"/>
            <a:ext cx="6460331" cy="2381091"/>
          </a:xfrm>
          <a:prstGeom prst="rect">
            <a:avLst/>
          </a:prstGeom>
          <a:noFill/>
        </p:spPr>
        <p:txBody>
          <a:bodyPr wrap="square" anchor="t">
            <a:normAutofit lnSpcReduction="20000"/>
          </a:bodyPr>
          <a:lstStyle/>
          <a:p>
            <a:pPr marL="0" algn="l"/>
            <a:r>
              <a:rPr lang="zh-CN" altLang="en-US" sz="3000" b="0" i="0">
                <a:solidFill>
                  <a:schemeClr val="tx1"/>
                </a:solidFill>
                <a:latin typeface="+mn-lt"/>
                <a:ea typeface="+mn-ea"/>
              </a:rPr>
              <a:t>I know this pair of shoes is 100 pounds. You must have spent a fortune. It didn't break the bank.</a:t>
            </a:r>
            <a:r>
              <a:rPr lang="zh-CN" altLang="en-US" sz="3000" b="0" i="0">
                <a:solidFill>
                  <a:srgbClr val="FF0000"/>
                </a:solidFill>
                <a:latin typeface="+mn-lt"/>
                <a:ea typeface="+mn-ea"/>
              </a:rPr>
              <a:t> I bought the shoes when they were on sale.The 50 percent off the original price.</a:t>
            </a:r>
            <a:endParaRPr lang="zh-CN" altLang="en-US" sz="3000" b="0" i="0">
              <a:solidFill>
                <a:srgbClr val="FF0000"/>
              </a:solidFill>
              <a:latin typeface="+mn-lt"/>
              <a:ea typeface="+mn-ea"/>
            </a:endParaRPr>
          </a:p>
        </p:txBody>
      </p:sp>
    </p:spTree>
    <p:custDataLst>
      <p:tags r:id="rId1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nodeType="click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p:cTn id="7" dur="1000" fill="hold"/>
                                        <p:tgtEl>
                                          <p:spTgt spid="27"/>
                                        </p:tgtEl>
                                        <p:attrNameLst>
                                          <p:attrName>ppt_x</p:attrName>
                                        </p:attrNameLst>
                                      </p:cBhvr>
                                      <p:tavLst>
                                        <p:tav tm="0">
                                          <p:val>
                                            <p:strVal val="#ppt_x-.2"/>
                                          </p:val>
                                        </p:tav>
                                        <p:tav tm="100000">
                                          <p:val>
                                            <p:strVal val="#ppt_x"/>
                                          </p:val>
                                        </p:tav>
                                      </p:tavLst>
                                    </p:anim>
                                    <p:anim calcmode="lin" valueType="num">
                                      <p:cBhvr>
                                        <p:cTn id="8" dur="1000" fill="hold"/>
                                        <p:tgtEl>
                                          <p:spTgt spid="27"/>
                                        </p:tgtEl>
                                        <p:attrNameLst>
                                          <p:attrName>ppt_y</p:attrName>
                                        </p:attrNameLst>
                                      </p:cBhvr>
                                      <p:tavLst>
                                        <p:tav tm="0">
                                          <p:val>
                                            <p:strVal val="#ppt_y"/>
                                          </p:val>
                                        </p:tav>
                                        <p:tav tm="100000">
                                          <p:val>
                                            <p:strVal val="#ppt_y"/>
                                          </p:val>
                                        </p:tav>
                                      </p:tavLst>
                                    </p:anim>
                                    <p:animEffect transition="in" filter="wipe(right)" prLst="gradientSize: 0.1">
                                      <p:cBhvr>
                                        <p:cTn id="9" dur="1000"/>
                                        <p:tgtEl>
                                          <p:spTgt spid="27"/>
                                        </p:tgtEl>
                                      </p:cBhvr>
                                    </p:animEffect>
                                  </p:childTnLst>
                                </p:cTn>
                              </p:par>
                              <p:par>
                                <p:cTn id="10" presetID="29" presetClass="entr" presetSubtype="0" fill="hold" grpId="0" nodeType="withEffect">
                                  <p:stCondLst>
                                    <p:cond delay="0"/>
                                  </p:stCondLst>
                                  <p:childTnLst>
                                    <p:set>
                                      <p:cBhvr>
                                        <p:cTn id="11" dur="1" fill="hold">
                                          <p:stCondLst>
                                            <p:cond delay="0"/>
                                          </p:stCondLst>
                                        </p:cTn>
                                        <p:tgtEl>
                                          <p:spTgt spid="25"/>
                                        </p:tgtEl>
                                        <p:attrNameLst>
                                          <p:attrName>style.visibility</p:attrName>
                                        </p:attrNameLst>
                                      </p:cBhvr>
                                      <p:to>
                                        <p:strVal val="visible"/>
                                      </p:to>
                                    </p:set>
                                    <p:anim calcmode="lin" valueType="num">
                                      <p:cBhvr>
                                        <p:cTn id="12" dur="1000" fill="hold"/>
                                        <p:tgtEl>
                                          <p:spTgt spid="25"/>
                                        </p:tgtEl>
                                        <p:attrNameLst>
                                          <p:attrName>ppt_x</p:attrName>
                                        </p:attrNameLst>
                                      </p:cBhvr>
                                      <p:tavLst>
                                        <p:tav tm="0">
                                          <p:val>
                                            <p:strVal val="#ppt_x-.2"/>
                                          </p:val>
                                        </p:tav>
                                        <p:tav tm="100000">
                                          <p:val>
                                            <p:strVal val="#ppt_x"/>
                                          </p:val>
                                        </p:tav>
                                      </p:tavLst>
                                    </p:anim>
                                    <p:anim calcmode="lin" valueType="num">
                                      <p:cBhvr>
                                        <p:cTn id="13" dur="1000" fill="hold"/>
                                        <p:tgtEl>
                                          <p:spTgt spid="25"/>
                                        </p:tgtEl>
                                        <p:attrNameLst>
                                          <p:attrName>ppt_y</p:attrName>
                                        </p:attrNameLst>
                                      </p:cBhvr>
                                      <p:tavLst>
                                        <p:tav tm="0">
                                          <p:val>
                                            <p:strVal val="#ppt_y"/>
                                          </p:val>
                                        </p:tav>
                                        <p:tav tm="100000">
                                          <p:val>
                                            <p:strVal val="#ppt_y"/>
                                          </p:val>
                                        </p:tav>
                                      </p:tavLst>
                                    </p:anim>
                                    <p:animEffect transition="in" filter="wipe(right)" prLst="gradientSize: 0.1">
                                      <p:cBhvr>
                                        <p:cTn id="14" dur="1000"/>
                                        <p:tgtEl>
                                          <p:spTgt spid="25"/>
                                        </p:tgtEl>
                                      </p:cBhvr>
                                    </p:animEffect>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21"/>
                                        </p:tgtEl>
                                        <p:attrNameLst>
                                          <p:attrName>style.visibility</p:attrName>
                                        </p:attrNameLst>
                                      </p:cBhvr>
                                      <p:to>
                                        <p:strVal val="visible"/>
                                      </p:to>
                                    </p:set>
                                    <p:animEffect transition="in" filter="fade">
                                      <p:cBhvr>
                                        <p:cTn id="19" dur="1000"/>
                                        <p:tgtEl>
                                          <p:spTgt spid="21"/>
                                        </p:tgtEl>
                                      </p:cBhvr>
                                    </p:animEffect>
                                    <p:anim calcmode="lin" valueType="num">
                                      <p:cBhvr>
                                        <p:cTn id="20" dur="1000" fill="hold"/>
                                        <p:tgtEl>
                                          <p:spTgt spid="21"/>
                                        </p:tgtEl>
                                        <p:attrNameLst>
                                          <p:attrName>ppt_x</p:attrName>
                                        </p:attrNameLst>
                                      </p:cBhvr>
                                      <p:tavLst>
                                        <p:tav tm="0">
                                          <p:val>
                                            <p:strVal val="#ppt_x"/>
                                          </p:val>
                                        </p:tav>
                                        <p:tav tm="100000">
                                          <p:val>
                                            <p:strVal val="#ppt_x"/>
                                          </p:val>
                                        </p:tav>
                                      </p:tavLst>
                                    </p:anim>
                                    <p:anim calcmode="lin" valueType="num">
                                      <p:cBhvr>
                                        <p:cTn id="21"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29" presetClass="entr" presetSubtype="0" fill="hold" grpId="0" nodeType="clickEffect">
                                  <p:stCondLst>
                                    <p:cond delay="0"/>
                                  </p:stCondLst>
                                  <p:childTnLst>
                                    <p:set>
                                      <p:cBhvr>
                                        <p:cTn id="25" dur="1" fill="hold">
                                          <p:stCondLst>
                                            <p:cond delay="0"/>
                                          </p:stCondLst>
                                        </p:cTn>
                                        <p:tgtEl>
                                          <p:spTgt spid="29"/>
                                        </p:tgtEl>
                                        <p:attrNameLst>
                                          <p:attrName>style.visibility</p:attrName>
                                        </p:attrNameLst>
                                      </p:cBhvr>
                                      <p:to>
                                        <p:strVal val="visible"/>
                                      </p:to>
                                    </p:set>
                                    <p:anim calcmode="lin" valueType="num">
                                      <p:cBhvr>
                                        <p:cTn id="26" dur="1000" fill="hold"/>
                                        <p:tgtEl>
                                          <p:spTgt spid="29"/>
                                        </p:tgtEl>
                                        <p:attrNameLst>
                                          <p:attrName>ppt_x</p:attrName>
                                        </p:attrNameLst>
                                      </p:cBhvr>
                                      <p:tavLst>
                                        <p:tav tm="0">
                                          <p:val>
                                            <p:strVal val="#ppt_x-.2"/>
                                          </p:val>
                                        </p:tav>
                                        <p:tav tm="100000">
                                          <p:val>
                                            <p:strVal val="#ppt_x"/>
                                          </p:val>
                                        </p:tav>
                                      </p:tavLst>
                                    </p:anim>
                                    <p:anim calcmode="lin" valueType="num">
                                      <p:cBhvr>
                                        <p:cTn id="27" dur="1000" fill="hold"/>
                                        <p:tgtEl>
                                          <p:spTgt spid="29"/>
                                        </p:tgtEl>
                                        <p:attrNameLst>
                                          <p:attrName>ppt_y</p:attrName>
                                        </p:attrNameLst>
                                      </p:cBhvr>
                                      <p:tavLst>
                                        <p:tav tm="0">
                                          <p:val>
                                            <p:strVal val="#ppt_y"/>
                                          </p:val>
                                        </p:tav>
                                        <p:tav tm="100000">
                                          <p:val>
                                            <p:strVal val="#ppt_y"/>
                                          </p:val>
                                        </p:tav>
                                      </p:tavLst>
                                    </p:anim>
                                    <p:animEffect transition="in" filter="wipe(right)" prLst="gradientSize: 0.1">
                                      <p:cBhvr>
                                        <p:cTn id="28" dur="1000"/>
                                        <p:tgtEl>
                                          <p:spTgt spid="29"/>
                                        </p:tgtEl>
                                      </p:cBhvr>
                                    </p:animEffect>
                                  </p:childTnLst>
                                </p:cTn>
                              </p:par>
                              <p:par>
                                <p:cTn id="29" presetID="29" presetClass="entr" presetSubtype="0" fill="hold" grpId="0" nodeType="withEffect">
                                  <p:stCondLst>
                                    <p:cond delay="0"/>
                                  </p:stCondLst>
                                  <p:childTnLst>
                                    <p:set>
                                      <p:cBhvr>
                                        <p:cTn id="30" dur="1" fill="hold">
                                          <p:stCondLst>
                                            <p:cond delay="0"/>
                                          </p:stCondLst>
                                        </p:cTn>
                                        <p:tgtEl>
                                          <p:spTgt spid="28"/>
                                        </p:tgtEl>
                                        <p:attrNameLst>
                                          <p:attrName>style.visibility</p:attrName>
                                        </p:attrNameLst>
                                      </p:cBhvr>
                                      <p:to>
                                        <p:strVal val="visible"/>
                                      </p:to>
                                    </p:set>
                                    <p:anim calcmode="lin" valueType="num">
                                      <p:cBhvr>
                                        <p:cTn id="31" dur="1000" fill="hold"/>
                                        <p:tgtEl>
                                          <p:spTgt spid="28"/>
                                        </p:tgtEl>
                                        <p:attrNameLst>
                                          <p:attrName>ppt_x</p:attrName>
                                        </p:attrNameLst>
                                      </p:cBhvr>
                                      <p:tavLst>
                                        <p:tav tm="0">
                                          <p:val>
                                            <p:strVal val="#ppt_x-.2"/>
                                          </p:val>
                                        </p:tav>
                                        <p:tav tm="100000">
                                          <p:val>
                                            <p:strVal val="#ppt_x"/>
                                          </p:val>
                                        </p:tav>
                                      </p:tavLst>
                                    </p:anim>
                                    <p:anim calcmode="lin" valueType="num">
                                      <p:cBhvr>
                                        <p:cTn id="32" dur="1000" fill="hold"/>
                                        <p:tgtEl>
                                          <p:spTgt spid="28"/>
                                        </p:tgtEl>
                                        <p:attrNameLst>
                                          <p:attrName>ppt_y</p:attrName>
                                        </p:attrNameLst>
                                      </p:cBhvr>
                                      <p:tavLst>
                                        <p:tav tm="0">
                                          <p:val>
                                            <p:strVal val="#ppt_y"/>
                                          </p:val>
                                        </p:tav>
                                        <p:tav tm="100000">
                                          <p:val>
                                            <p:strVal val="#ppt_y"/>
                                          </p:val>
                                        </p:tav>
                                      </p:tavLst>
                                    </p:anim>
                                    <p:animEffect transition="in" filter="wipe(right)" prLst="gradientSize: 0.1">
                                      <p:cBhvr>
                                        <p:cTn id="33" dur="1000"/>
                                        <p:tgtEl>
                                          <p:spTgt spid="28"/>
                                        </p:tgtEl>
                                      </p:cBhvr>
                                    </p:animEffect>
                                  </p:childTnLst>
                                </p:cTn>
                              </p:par>
                            </p:childTnLst>
                          </p:cTn>
                        </p:par>
                      </p:childTnLst>
                    </p:cTn>
                  </p:par>
                  <p:par>
                    <p:cTn id="34" fill="hold">
                      <p:stCondLst>
                        <p:cond delay="indefinite"/>
                      </p:stCondLst>
                      <p:childTnLst>
                        <p:par>
                          <p:cTn id="35" fill="hold">
                            <p:stCondLst>
                              <p:cond delay="0"/>
                            </p:stCondLst>
                            <p:childTnLst>
                              <p:par>
                                <p:cTn id="36" presetID="42" presetClass="entr" presetSubtype="0" fill="hold" nodeType="clickEffect">
                                  <p:stCondLst>
                                    <p:cond delay="0"/>
                                  </p:stCondLst>
                                  <p:childTnLst>
                                    <p:set>
                                      <p:cBhvr>
                                        <p:cTn id="37" dur="1" fill="hold">
                                          <p:stCondLst>
                                            <p:cond delay="0"/>
                                          </p:stCondLst>
                                        </p:cTn>
                                        <p:tgtEl>
                                          <p:spTgt spid="23"/>
                                        </p:tgtEl>
                                        <p:attrNameLst>
                                          <p:attrName>style.visibility</p:attrName>
                                        </p:attrNameLst>
                                      </p:cBhvr>
                                      <p:to>
                                        <p:strVal val="visible"/>
                                      </p:to>
                                    </p:set>
                                    <p:animEffect transition="in" filter="fade">
                                      <p:cBhvr>
                                        <p:cTn id="38" dur="1000"/>
                                        <p:tgtEl>
                                          <p:spTgt spid="23"/>
                                        </p:tgtEl>
                                      </p:cBhvr>
                                    </p:animEffect>
                                    <p:anim calcmode="lin" valueType="num">
                                      <p:cBhvr>
                                        <p:cTn id="39" dur="1000" fill="hold"/>
                                        <p:tgtEl>
                                          <p:spTgt spid="23"/>
                                        </p:tgtEl>
                                        <p:attrNameLst>
                                          <p:attrName>ppt_x</p:attrName>
                                        </p:attrNameLst>
                                      </p:cBhvr>
                                      <p:tavLst>
                                        <p:tav tm="0">
                                          <p:val>
                                            <p:strVal val="#ppt_x"/>
                                          </p:val>
                                        </p:tav>
                                        <p:tav tm="100000">
                                          <p:val>
                                            <p:strVal val="#ppt_x"/>
                                          </p:val>
                                        </p:tav>
                                      </p:tavLst>
                                    </p:anim>
                                    <p:anim calcmode="lin" valueType="num">
                                      <p:cBhvr>
                                        <p:cTn id="40"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p:cTn id="41" fill="hold" display="0">
                  <p:stCondLst>
                    <p:cond delay="indefinite"/>
                  </p:stCondLst>
                  <p:endCondLst>
                    <p:cond evt="onPrev" delay="0">
                      <p:tgtEl>
                        <p:sldTgt/>
                      </p:tgtEl>
                    </p:cond>
                    <p:cond evt="onStopAudio" delay="0">
                      <p:tgtEl>
                        <p:sldTgt/>
                      </p:tgtEl>
                    </p:cond>
                  </p:endCondLst>
                </p:cTn>
                <p:tgtEl>
                  <p:spTgt spid="20"/>
                </p:tgtEl>
              </p:cMediaNode>
            </p:audio>
            <p:audio>
              <p:cMediaNode>
                <p:cTn id="42" fill="hold" display="0">
                  <p:stCondLst>
                    <p:cond delay="indefinite"/>
                  </p:stCondLst>
                  <p:endCondLst>
                    <p:cond evt="onPrev" delay="0">
                      <p:tgtEl>
                        <p:sldTgt/>
                      </p:tgtEl>
                    </p:cond>
                    <p:cond evt="onStopAudio" delay="0">
                      <p:tgtEl>
                        <p:sldTgt/>
                      </p:tgtEl>
                    </p:cond>
                  </p:endCondLst>
                </p:cTn>
                <p:tgtEl>
                  <p:spTgt spid="24"/>
                </p:tgtEl>
              </p:cMediaNode>
            </p:audio>
          </p:childTnLst>
        </p:cTn>
      </p:par>
    </p:tnLst>
    <p:bldLst>
      <p:bldP spid="25" grpId="0" animBg="1"/>
      <p:bldP spid="25" grpId="1" animBg="1"/>
      <p:bldP spid="29" grpId="0"/>
      <p:bldP spid="28" grpId="0" animBg="1"/>
      <p:bldP spid="29" grpId="1"/>
      <p:bldP spid="28" grpId="1"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p:cNvSpPr>
            <a:spLocks noGrp="1"/>
          </p:cNvSpPr>
          <p:nvPr>
            <p:ph type="title"/>
            <p:custDataLst>
              <p:tags r:id="rId1"/>
            </p:custDataLst>
          </p:nvPr>
        </p:nvSpPr>
        <p:spPr/>
        <p:txBody>
          <a:bodyPr>
            <a:normAutofit/>
          </a:bodyPr>
          <a:lstStyle/>
          <a:p>
            <a:pPr marL="0" indent="0" algn="l">
              <a:lnSpc>
                <a:spcPct val="100000"/>
              </a:lnSpc>
              <a:spcBef>
                <a:spcPts val="0"/>
              </a:spcBef>
              <a:spcAft>
                <a:spcPts val="0"/>
              </a:spcAft>
              <a:buSzPct val="100000"/>
            </a:pPr>
            <a:r>
              <a:rPr lang="zh-CN" altLang="en-US" sz="5000" u="none" strike="noStrike">
                <a:sym typeface="Noto Sans SC" panose="020B0200000000000000" charset="-122"/>
              </a:rPr>
              <a:t>总体介绍与特点分析</a:t>
            </a:r>
            <a:endParaRPr lang="zh-CN" altLang="en-US" sz="5000" u="none" strike="noStrike">
              <a:sym typeface="Noto Sans SC" panose="020B0200000000000000" charset="-122"/>
            </a:endParaRPr>
          </a:p>
        </p:txBody>
      </p:sp>
      <p:sp>
        <p:nvSpPr>
          <p:cNvPr id="7" name="节编号"/>
          <p:cNvSpPr>
            <a:spLocks noGrp="1"/>
          </p:cNvSpPr>
          <p:nvPr>
            <p:ph type="body" sz="quarter" idx="13"/>
            <p:custDataLst>
              <p:tags r:id="rId2"/>
            </p:custDataLst>
          </p:nvPr>
        </p:nvSpPr>
        <p:spPr/>
        <p:txBody>
          <a:bodyPr/>
          <a:lstStyle/>
          <a:p>
            <a:r>
              <a:rPr lang="en-US" altLang="zh-CN"/>
              <a:t>PART 01</a:t>
            </a:r>
            <a:endParaRPr lang="en-US" altLang="zh-CN"/>
          </a:p>
        </p:txBody>
      </p:sp>
    </p:spTree>
    <p:custDataLst>
      <p:tags r:id="rId3"/>
    </p:custData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内容占位符 34"/>
          <p:cNvSpPr>
            <a:spLocks noGrp="1"/>
          </p:cNvSpPr>
          <p:nvPr>
            <p:ph idx="1"/>
            <p:custDataLst>
              <p:tags r:id="rId1"/>
            </p:custDataLst>
          </p:nvPr>
        </p:nvSpPr>
        <p:spPr>
          <a:xfrm>
            <a:off x="838200" y="1825625"/>
            <a:ext cx="10515600" cy="4351338"/>
          </a:xfrm>
        </p:spPr>
        <p:txBody>
          <a:bodyPr/>
          <a:p>
            <a:endParaRPr lang="zh-CN" altLang="en-US"/>
          </a:p>
        </p:txBody>
      </p:sp>
      <p:grpSp>
        <p:nvGrpSpPr>
          <p:cNvPr id="2" name="组合1"/>
          <p:cNvGrpSpPr/>
          <p:nvPr/>
        </p:nvGrpSpPr>
        <p:grpSpPr>
          <a:xfrm>
            <a:off x="12393802" y="929177"/>
            <a:ext cx="720000" cy="5600013"/>
            <a:chOff x="201802" y="929177"/>
            <a:chExt cx="720000" cy="5600013"/>
          </a:xfrm>
        </p:grpSpPr>
        <p:sp>
          <p:nvSpPr>
            <p:cNvPr id="5" name="形状7"/>
            <p:cNvSpPr txBox="1"/>
            <p:nvPr/>
          </p:nvSpPr>
          <p:spPr>
            <a:xfrm>
              <a:off x="230116" y="929177"/>
              <a:ext cx="663626" cy="208712"/>
            </a:xfrm>
            <a:custGeom>
              <a:avLst/>
              <a:gdLst/>
              <a:ahLst/>
              <a:cxnLst/>
              <a:rect l="l" t="t" r="r" b="b"/>
              <a:pathLst>
                <a:path w="663626" h="208712">
                  <a:moveTo>
                    <a:pt x="568300" y="78396"/>
                  </a:moveTo>
                  <a:lnTo>
                    <a:pt x="568300" y="120258"/>
                  </a:lnTo>
                  <a:lnTo>
                    <a:pt x="625221" y="120258"/>
                  </a:lnTo>
                  <a:lnTo>
                    <a:pt x="625221" y="78396"/>
                  </a:lnTo>
                  <a:moveTo>
                    <a:pt x="499034" y="78396"/>
                  </a:moveTo>
                  <a:lnTo>
                    <a:pt x="499034" y="120258"/>
                  </a:lnTo>
                  <a:lnTo>
                    <a:pt x="553441" y="120258"/>
                  </a:lnTo>
                  <a:lnTo>
                    <a:pt x="553441" y="78396"/>
                  </a:lnTo>
                  <a:moveTo>
                    <a:pt x="278892" y="56464"/>
                  </a:moveTo>
                  <a:cubicBezTo>
                    <a:pt x="285060" y="71576"/>
                    <a:pt x="292441" y="85758"/>
                    <a:pt x="301038" y="99012"/>
                  </a:cubicBezTo>
                  <a:cubicBezTo>
                    <a:pt x="309634" y="112266"/>
                    <a:pt x="319473" y="124449"/>
                    <a:pt x="330556" y="135560"/>
                  </a:cubicBezTo>
                  <a:cubicBezTo>
                    <a:pt x="341052" y="125049"/>
                    <a:pt x="350349" y="113209"/>
                    <a:pt x="358445" y="100041"/>
                  </a:cubicBezTo>
                  <a:cubicBezTo>
                    <a:pt x="366541" y="86873"/>
                    <a:pt x="373552" y="72347"/>
                    <a:pt x="379476" y="56464"/>
                  </a:cubicBezTo>
                  <a:moveTo>
                    <a:pt x="228143" y="41605"/>
                  </a:moveTo>
                  <a:lnTo>
                    <a:pt x="432740" y="41605"/>
                  </a:lnTo>
                  <a:lnTo>
                    <a:pt x="432740" y="56464"/>
                  </a:lnTo>
                  <a:lnTo>
                    <a:pt x="396621" y="56464"/>
                  </a:lnTo>
                  <a:cubicBezTo>
                    <a:pt x="390006" y="74828"/>
                    <a:pt x="382148" y="91421"/>
                    <a:pt x="373047" y="106242"/>
                  </a:cubicBezTo>
                  <a:cubicBezTo>
                    <a:pt x="363946" y="121063"/>
                    <a:pt x="353516" y="134341"/>
                    <a:pt x="341757" y="146075"/>
                  </a:cubicBezTo>
                  <a:cubicBezTo>
                    <a:pt x="354663" y="157191"/>
                    <a:pt x="368913" y="166792"/>
                    <a:pt x="384505" y="174879"/>
                  </a:cubicBezTo>
                  <a:cubicBezTo>
                    <a:pt x="400098" y="182966"/>
                    <a:pt x="417090" y="189367"/>
                    <a:pt x="435483" y="194081"/>
                  </a:cubicBezTo>
                  <a:cubicBezTo>
                    <a:pt x="433711" y="195796"/>
                    <a:pt x="431883" y="197968"/>
                    <a:pt x="429997" y="200597"/>
                  </a:cubicBezTo>
                  <a:cubicBezTo>
                    <a:pt x="428111" y="203225"/>
                    <a:pt x="426511" y="205626"/>
                    <a:pt x="425196" y="207797"/>
                  </a:cubicBezTo>
                  <a:cubicBezTo>
                    <a:pt x="406456" y="202625"/>
                    <a:pt x="389187" y="195767"/>
                    <a:pt x="373390" y="187223"/>
                  </a:cubicBezTo>
                  <a:cubicBezTo>
                    <a:pt x="357592" y="178680"/>
                    <a:pt x="343238" y="168621"/>
                    <a:pt x="330327" y="157048"/>
                  </a:cubicBezTo>
                  <a:cubicBezTo>
                    <a:pt x="317435" y="168331"/>
                    <a:pt x="303043" y="178227"/>
                    <a:pt x="287150" y="186738"/>
                  </a:cubicBezTo>
                  <a:cubicBezTo>
                    <a:pt x="271258" y="195248"/>
                    <a:pt x="253722" y="202573"/>
                    <a:pt x="234544" y="208712"/>
                  </a:cubicBezTo>
                  <a:cubicBezTo>
                    <a:pt x="233653" y="206845"/>
                    <a:pt x="232291" y="204521"/>
                    <a:pt x="230457" y="201740"/>
                  </a:cubicBezTo>
                  <a:cubicBezTo>
                    <a:pt x="228624" y="198958"/>
                    <a:pt x="226862" y="196634"/>
                    <a:pt x="225171" y="194767"/>
                  </a:cubicBezTo>
                  <a:cubicBezTo>
                    <a:pt x="244226" y="189190"/>
                    <a:pt x="261552" y="182399"/>
                    <a:pt x="277149" y="174393"/>
                  </a:cubicBezTo>
                  <a:cubicBezTo>
                    <a:pt x="292746" y="166387"/>
                    <a:pt x="306815" y="157024"/>
                    <a:pt x="319354" y="146304"/>
                  </a:cubicBezTo>
                  <a:cubicBezTo>
                    <a:pt x="307358" y="133931"/>
                    <a:pt x="296718" y="120215"/>
                    <a:pt x="287436" y="105156"/>
                  </a:cubicBezTo>
                  <a:cubicBezTo>
                    <a:pt x="278154" y="90097"/>
                    <a:pt x="270201" y="73866"/>
                    <a:pt x="263576" y="56464"/>
                  </a:cubicBezTo>
                  <a:lnTo>
                    <a:pt x="228143" y="56464"/>
                  </a:lnTo>
                  <a:moveTo>
                    <a:pt x="521208" y="35190"/>
                  </a:moveTo>
                  <a:cubicBezTo>
                    <a:pt x="517412" y="40348"/>
                    <a:pt x="513345" y="45363"/>
                    <a:pt x="509007" y="50235"/>
                  </a:cubicBezTo>
                  <a:cubicBezTo>
                    <a:pt x="504668" y="55107"/>
                    <a:pt x="500201" y="59779"/>
                    <a:pt x="495605" y="64251"/>
                  </a:cubicBezTo>
                  <a:lnTo>
                    <a:pt x="557784" y="64251"/>
                  </a:lnTo>
                  <a:cubicBezTo>
                    <a:pt x="562175" y="60165"/>
                    <a:pt x="566480" y="55579"/>
                    <a:pt x="570700" y="50493"/>
                  </a:cubicBezTo>
                  <a:cubicBezTo>
                    <a:pt x="574920" y="45406"/>
                    <a:pt x="578768" y="40305"/>
                    <a:pt x="582244" y="35190"/>
                  </a:cubicBezTo>
                  <a:moveTo>
                    <a:pt x="8687" y="18288"/>
                  </a:moveTo>
                  <a:lnTo>
                    <a:pt x="195910" y="18288"/>
                  </a:lnTo>
                  <a:lnTo>
                    <a:pt x="195910" y="32918"/>
                  </a:lnTo>
                  <a:lnTo>
                    <a:pt x="114986" y="32918"/>
                  </a:lnTo>
                  <a:lnTo>
                    <a:pt x="114986" y="95783"/>
                  </a:lnTo>
                  <a:lnTo>
                    <a:pt x="187452" y="95783"/>
                  </a:lnTo>
                  <a:lnTo>
                    <a:pt x="187452" y="110642"/>
                  </a:lnTo>
                  <a:lnTo>
                    <a:pt x="114986" y="110642"/>
                  </a:lnTo>
                  <a:lnTo>
                    <a:pt x="114986" y="184252"/>
                  </a:lnTo>
                  <a:lnTo>
                    <a:pt x="203454" y="184252"/>
                  </a:lnTo>
                  <a:lnTo>
                    <a:pt x="203454" y="199111"/>
                  </a:lnTo>
                  <a:lnTo>
                    <a:pt x="0" y="199111"/>
                  </a:lnTo>
                  <a:lnTo>
                    <a:pt x="0" y="184252"/>
                  </a:lnTo>
                  <a:lnTo>
                    <a:pt x="31547" y="184252"/>
                  </a:lnTo>
                  <a:lnTo>
                    <a:pt x="31547" y="75895"/>
                  </a:lnTo>
                  <a:lnTo>
                    <a:pt x="47092" y="75895"/>
                  </a:lnTo>
                  <a:lnTo>
                    <a:pt x="47092" y="184252"/>
                  </a:lnTo>
                  <a:lnTo>
                    <a:pt x="99213" y="184252"/>
                  </a:lnTo>
                  <a:lnTo>
                    <a:pt x="99213" y="32918"/>
                  </a:lnTo>
                  <a:lnTo>
                    <a:pt x="8687" y="32918"/>
                  </a:lnTo>
                  <a:moveTo>
                    <a:pt x="526237" y="472"/>
                  </a:moveTo>
                  <a:lnTo>
                    <a:pt x="539953" y="5501"/>
                  </a:lnTo>
                  <a:cubicBezTo>
                    <a:pt x="538586" y="8230"/>
                    <a:pt x="537148" y="10887"/>
                    <a:pt x="535638" y="13473"/>
                  </a:cubicBezTo>
                  <a:cubicBezTo>
                    <a:pt x="534129" y="16059"/>
                    <a:pt x="532519" y="18660"/>
                    <a:pt x="530809" y="21274"/>
                  </a:cubicBezTo>
                  <a:lnTo>
                    <a:pt x="592303" y="21274"/>
                  </a:lnTo>
                  <a:lnTo>
                    <a:pt x="595503" y="20360"/>
                  </a:lnTo>
                  <a:lnTo>
                    <a:pt x="605333" y="27662"/>
                  </a:lnTo>
                  <a:cubicBezTo>
                    <a:pt x="601380" y="33796"/>
                    <a:pt x="596884" y="40034"/>
                    <a:pt x="591846" y="46377"/>
                  </a:cubicBezTo>
                  <a:cubicBezTo>
                    <a:pt x="586807" y="52719"/>
                    <a:pt x="581625" y="58678"/>
                    <a:pt x="576301" y="64251"/>
                  </a:cubicBezTo>
                  <a:lnTo>
                    <a:pt x="640309" y="64251"/>
                  </a:lnTo>
                  <a:lnTo>
                    <a:pt x="640309" y="145381"/>
                  </a:lnTo>
                  <a:lnTo>
                    <a:pt x="625221" y="145381"/>
                  </a:lnTo>
                  <a:lnTo>
                    <a:pt x="625221" y="134631"/>
                  </a:lnTo>
                  <a:lnTo>
                    <a:pt x="499034" y="134631"/>
                  </a:lnTo>
                  <a:lnTo>
                    <a:pt x="499034" y="174656"/>
                  </a:lnTo>
                  <a:cubicBezTo>
                    <a:pt x="498729" y="181165"/>
                    <a:pt x="500596" y="185644"/>
                    <a:pt x="504635" y="188093"/>
                  </a:cubicBezTo>
                  <a:cubicBezTo>
                    <a:pt x="508673" y="190542"/>
                    <a:pt x="516712" y="191705"/>
                    <a:pt x="528752" y="191581"/>
                  </a:cubicBezTo>
                  <a:lnTo>
                    <a:pt x="619963" y="191581"/>
                  </a:lnTo>
                  <a:cubicBezTo>
                    <a:pt x="627465" y="191691"/>
                    <a:pt x="633137" y="190759"/>
                    <a:pt x="636981" y="188786"/>
                  </a:cubicBezTo>
                  <a:cubicBezTo>
                    <a:pt x="640825" y="186812"/>
                    <a:pt x="643551" y="183136"/>
                    <a:pt x="645160" y="177757"/>
                  </a:cubicBezTo>
                  <a:cubicBezTo>
                    <a:pt x="646769" y="172378"/>
                    <a:pt x="647971" y="164635"/>
                    <a:pt x="648767" y="154529"/>
                  </a:cubicBezTo>
                  <a:cubicBezTo>
                    <a:pt x="650900" y="155911"/>
                    <a:pt x="653320" y="157093"/>
                    <a:pt x="656025" y="158074"/>
                  </a:cubicBezTo>
                  <a:cubicBezTo>
                    <a:pt x="658730" y="159056"/>
                    <a:pt x="661264" y="159780"/>
                    <a:pt x="663626" y="160247"/>
                  </a:cubicBezTo>
                  <a:cubicBezTo>
                    <a:pt x="662482" y="171891"/>
                    <a:pt x="660605" y="181018"/>
                    <a:pt x="657996" y="187628"/>
                  </a:cubicBezTo>
                  <a:cubicBezTo>
                    <a:pt x="655386" y="194239"/>
                    <a:pt x="651139" y="198893"/>
                    <a:pt x="645253" y="201591"/>
                  </a:cubicBezTo>
                  <a:cubicBezTo>
                    <a:pt x="639368" y="204288"/>
                    <a:pt x="630938" y="205591"/>
                    <a:pt x="619963" y="205497"/>
                  </a:cubicBezTo>
                  <a:lnTo>
                    <a:pt x="530124" y="205497"/>
                  </a:lnTo>
                  <a:cubicBezTo>
                    <a:pt x="513017" y="205774"/>
                    <a:pt x="501053" y="203738"/>
                    <a:pt x="494233" y="199389"/>
                  </a:cubicBezTo>
                  <a:cubicBezTo>
                    <a:pt x="487413" y="195041"/>
                    <a:pt x="484137" y="186720"/>
                    <a:pt x="484404" y="174427"/>
                  </a:cubicBezTo>
                  <a:lnTo>
                    <a:pt x="484404" y="74517"/>
                  </a:lnTo>
                  <a:cubicBezTo>
                    <a:pt x="480951" y="77596"/>
                    <a:pt x="477398" y="80519"/>
                    <a:pt x="473745" y="83286"/>
                  </a:cubicBezTo>
                  <a:cubicBezTo>
                    <a:pt x="470092" y="86054"/>
                    <a:pt x="466482" y="88694"/>
                    <a:pt x="462915" y="91206"/>
                  </a:cubicBezTo>
                  <a:cubicBezTo>
                    <a:pt x="462134" y="89328"/>
                    <a:pt x="460896" y="86964"/>
                    <a:pt x="459200" y="84115"/>
                  </a:cubicBezTo>
                  <a:cubicBezTo>
                    <a:pt x="457505" y="81265"/>
                    <a:pt x="455924" y="78903"/>
                    <a:pt x="454457" y="77027"/>
                  </a:cubicBezTo>
                  <a:cubicBezTo>
                    <a:pt x="468763" y="68187"/>
                    <a:pt x="482270" y="57142"/>
                    <a:pt x="494976" y="43893"/>
                  </a:cubicBezTo>
                  <a:cubicBezTo>
                    <a:pt x="507683" y="30643"/>
                    <a:pt x="518103" y="16169"/>
                    <a:pt x="526237" y="472"/>
                  </a:cubicBezTo>
                  <a:moveTo>
                    <a:pt x="328498" y="0"/>
                  </a:moveTo>
                  <a:cubicBezTo>
                    <a:pt x="332161" y="5558"/>
                    <a:pt x="335694" y="11530"/>
                    <a:pt x="339100" y="17917"/>
                  </a:cubicBezTo>
                  <a:cubicBezTo>
                    <a:pt x="342505" y="24303"/>
                    <a:pt x="345067" y="29990"/>
                    <a:pt x="346786" y="34976"/>
                  </a:cubicBezTo>
                  <a:lnTo>
                    <a:pt x="330327" y="40234"/>
                  </a:lnTo>
                  <a:cubicBezTo>
                    <a:pt x="328846" y="35447"/>
                    <a:pt x="326493" y="29761"/>
                    <a:pt x="323269" y="23174"/>
                  </a:cubicBezTo>
                  <a:cubicBezTo>
                    <a:pt x="320045" y="16588"/>
                    <a:pt x="316606" y="10387"/>
                    <a:pt x="312954" y="4572"/>
                  </a:cubicBezTo>
                </a:path>
              </a:pathLst>
            </a:custGeom>
            <a:solidFill>
              <a:schemeClr val="accent1">
                <a:alpha val="100000"/>
              </a:schemeClr>
            </a:solidFill>
            <a:ln w="9525">
              <a:solidFill>
                <a:srgbClr val="FFFFFF">
                  <a:alpha val="0"/>
                </a:srgbClr>
              </a:solidFill>
            </a:ln>
          </p:spPr>
          <p:txBody>
            <a:bodyPr anchor="ctr"/>
            <a:lstStyle/>
            <a:p>
              <a:pPr marL="0" algn="ctr"/>
              <a:endParaRPr>
                <a:solidFill>
                  <a:schemeClr val="bg1"/>
                </a:solidFill>
                <a:latin typeface="+mn-lt"/>
                <a:ea typeface="+mn-ea"/>
              </a:endParaRPr>
            </a:p>
          </p:txBody>
        </p:sp>
        <p:sp>
          <p:nvSpPr>
            <p:cNvPr id="6" name="形状8"/>
            <p:cNvSpPr txBox="1"/>
            <p:nvPr/>
          </p:nvSpPr>
          <p:spPr>
            <a:xfrm>
              <a:off x="201802" y="1406160"/>
              <a:ext cx="720000" cy="540000"/>
            </a:xfrm>
            <a:prstGeom prst="rect">
              <a:avLst/>
            </a:prstGeom>
            <a:solidFill>
              <a:srgbClr val="FFFFFF">
                <a:alpha val="100000"/>
              </a:srgbClr>
            </a:solidFill>
            <a:ln w="9525">
              <a:solidFill>
                <a:srgbClr val="FFFFFF">
                  <a:alpha val="0"/>
                </a:srgbClr>
              </a:solidFill>
            </a:ln>
          </p:spPr>
          <p:txBody>
            <a:bodyPr anchor="ctr"/>
            <a:lstStyle/>
            <a:p>
              <a:pPr marL="0" algn="ctr"/>
              <a:endParaRPr>
                <a:solidFill>
                  <a:schemeClr val="tx1"/>
                </a:solidFill>
                <a:latin typeface="+mn-lt"/>
                <a:ea typeface="+mn-ea"/>
              </a:endParaRPr>
            </a:p>
          </p:txBody>
        </p:sp>
        <p:sp>
          <p:nvSpPr>
            <p:cNvPr id="7" name="形状9"/>
            <p:cNvSpPr txBox="1"/>
            <p:nvPr/>
          </p:nvSpPr>
          <p:spPr>
            <a:xfrm>
              <a:off x="230346" y="2006998"/>
              <a:ext cx="663397" cy="209152"/>
            </a:xfrm>
            <a:custGeom>
              <a:avLst/>
              <a:gdLst/>
              <a:ahLst/>
              <a:cxnLst/>
              <a:rect l="l" t="t" r="r" b="b"/>
              <a:pathLst>
                <a:path w="663397" h="209152">
                  <a:moveTo>
                    <a:pt x="368274" y="166169"/>
                  </a:moveTo>
                  <a:cubicBezTo>
                    <a:pt x="375323" y="168733"/>
                    <a:pt x="382663" y="171687"/>
                    <a:pt x="390296" y="175031"/>
                  </a:cubicBezTo>
                  <a:cubicBezTo>
                    <a:pt x="397929" y="178375"/>
                    <a:pt x="405168" y="181821"/>
                    <a:pt x="412013" y="185368"/>
                  </a:cubicBezTo>
                  <a:cubicBezTo>
                    <a:pt x="418858" y="188916"/>
                    <a:pt x="424624" y="192277"/>
                    <a:pt x="429311" y="195451"/>
                  </a:cubicBezTo>
                  <a:lnTo>
                    <a:pt x="419023" y="205491"/>
                  </a:lnTo>
                  <a:cubicBezTo>
                    <a:pt x="414564" y="202391"/>
                    <a:pt x="408979" y="199005"/>
                    <a:pt x="402268" y="195333"/>
                  </a:cubicBezTo>
                  <a:cubicBezTo>
                    <a:pt x="395557" y="191661"/>
                    <a:pt x="388414" y="188051"/>
                    <a:pt x="380839" y="184503"/>
                  </a:cubicBezTo>
                  <a:cubicBezTo>
                    <a:pt x="373264" y="180955"/>
                    <a:pt x="365952" y="177818"/>
                    <a:pt x="358902" y="175091"/>
                  </a:cubicBezTo>
                  <a:moveTo>
                    <a:pt x="283235" y="165254"/>
                  </a:moveTo>
                  <a:lnTo>
                    <a:pt x="296951" y="170744"/>
                  </a:lnTo>
                  <a:cubicBezTo>
                    <a:pt x="289007" y="177369"/>
                    <a:pt x="279692" y="183679"/>
                    <a:pt x="269005" y="189672"/>
                  </a:cubicBezTo>
                  <a:cubicBezTo>
                    <a:pt x="258318" y="195665"/>
                    <a:pt x="247974" y="200710"/>
                    <a:pt x="237972" y="204807"/>
                  </a:cubicBezTo>
                  <a:cubicBezTo>
                    <a:pt x="236601" y="203310"/>
                    <a:pt x="234829" y="201456"/>
                    <a:pt x="232657" y="199246"/>
                  </a:cubicBezTo>
                  <a:cubicBezTo>
                    <a:pt x="230486" y="197035"/>
                    <a:pt x="228600" y="195236"/>
                    <a:pt x="226999" y="193850"/>
                  </a:cubicBezTo>
                  <a:cubicBezTo>
                    <a:pt x="237087" y="190356"/>
                    <a:pt x="247202" y="186134"/>
                    <a:pt x="257346" y="181182"/>
                  </a:cubicBezTo>
                  <a:cubicBezTo>
                    <a:pt x="267490" y="176230"/>
                    <a:pt x="276120" y="170920"/>
                    <a:pt x="283235" y="165254"/>
                  </a:cubicBezTo>
                  <a:moveTo>
                    <a:pt x="48692" y="136217"/>
                  </a:moveTo>
                  <a:lnTo>
                    <a:pt x="48692" y="157734"/>
                  </a:lnTo>
                  <a:lnTo>
                    <a:pt x="155676" y="157734"/>
                  </a:lnTo>
                  <a:lnTo>
                    <a:pt x="155676" y="136217"/>
                  </a:lnTo>
                  <a:moveTo>
                    <a:pt x="275234" y="123872"/>
                  </a:moveTo>
                  <a:lnTo>
                    <a:pt x="275234" y="147218"/>
                  </a:lnTo>
                  <a:lnTo>
                    <a:pt x="384733" y="147218"/>
                  </a:lnTo>
                  <a:lnTo>
                    <a:pt x="384733" y="123872"/>
                  </a:lnTo>
                  <a:moveTo>
                    <a:pt x="260604" y="112471"/>
                  </a:moveTo>
                  <a:lnTo>
                    <a:pt x="400050" y="112471"/>
                  </a:lnTo>
                  <a:lnTo>
                    <a:pt x="400050" y="158619"/>
                  </a:lnTo>
                  <a:lnTo>
                    <a:pt x="337413" y="158619"/>
                  </a:lnTo>
                  <a:lnTo>
                    <a:pt x="337413" y="193850"/>
                  </a:lnTo>
                  <a:cubicBezTo>
                    <a:pt x="337466" y="197660"/>
                    <a:pt x="336904" y="200543"/>
                    <a:pt x="335727" y="202496"/>
                  </a:cubicBezTo>
                  <a:cubicBezTo>
                    <a:pt x="334551" y="204450"/>
                    <a:pt x="332446" y="205904"/>
                    <a:pt x="329412" y="206859"/>
                  </a:cubicBezTo>
                  <a:cubicBezTo>
                    <a:pt x="326264" y="207842"/>
                    <a:pt x="322045" y="208441"/>
                    <a:pt x="316754" y="208655"/>
                  </a:cubicBezTo>
                  <a:cubicBezTo>
                    <a:pt x="311462" y="208869"/>
                    <a:pt x="304785" y="208954"/>
                    <a:pt x="296723" y="208911"/>
                  </a:cubicBezTo>
                  <a:cubicBezTo>
                    <a:pt x="296346" y="206930"/>
                    <a:pt x="295727" y="204849"/>
                    <a:pt x="294865" y="202668"/>
                  </a:cubicBezTo>
                  <a:cubicBezTo>
                    <a:pt x="294003" y="200487"/>
                    <a:pt x="293098" y="198463"/>
                    <a:pt x="292151" y="196595"/>
                  </a:cubicBezTo>
                  <a:cubicBezTo>
                    <a:pt x="298451" y="196814"/>
                    <a:pt x="303966" y="196948"/>
                    <a:pt x="308695" y="196996"/>
                  </a:cubicBezTo>
                  <a:cubicBezTo>
                    <a:pt x="313425" y="197043"/>
                    <a:pt x="316596" y="197062"/>
                    <a:pt x="318211" y="197053"/>
                  </a:cubicBezTo>
                  <a:cubicBezTo>
                    <a:pt x="319783" y="196957"/>
                    <a:pt x="320868" y="196633"/>
                    <a:pt x="321468" y="196080"/>
                  </a:cubicBezTo>
                  <a:cubicBezTo>
                    <a:pt x="322069" y="195528"/>
                    <a:pt x="322354" y="194632"/>
                    <a:pt x="322326" y="193392"/>
                  </a:cubicBezTo>
                  <a:lnTo>
                    <a:pt x="322326" y="158619"/>
                  </a:lnTo>
                  <a:lnTo>
                    <a:pt x="260604" y="158619"/>
                  </a:lnTo>
                  <a:moveTo>
                    <a:pt x="48692" y="103984"/>
                  </a:moveTo>
                  <a:lnTo>
                    <a:pt x="48692" y="124587"/>
                  </a:lnTo>
                  <a:lnTo>
                    <a:pt x="155676" y="124587"/>
                  </a:lnTo>
                  <a:lnTo>
                    <a:pt x="155676" y="103984"/>
                  </a:lnTo>
                  <a:moveTo>
                    <a:pt x="33604" y="92125"/>
                  </a:moveTo>
                  <a:lnTo>
                    <a:pt x="171221" y="92125"/>
                  </a:lnTo>
                  <a:lnTo>
                    <a:pt x="171221" y="191562"/>
                  </a:lnTo>
                  <a:cubicBezTo>
                    <a:pt x="171264" y="195845"/>
                    <a:pt x="170607" y="199157"/>
                    <a:pt x="169249" y="201497"/>
                  </a:cubicBezTo>
                  <a:cubicBezTo>
                    <a:pt x="167892" y="203836"/>
                    <a:pt x="165578" y="205548"/>
                    <a:pt x="162306" y="206631"/>
                  </a:cubicBezTo>
                  <a:cubicBezTo>
                    <a:pt x="158910" y="207833"/>
                    <a:pt x="154214" y="208565"/>
                    <a:pt x="148218" y="208826"/>
                  </a:cubicBezTo>
                  <a:cubicBezTo>
                    <a:pt x="142222" y="209088"/>
                    <a:pt x="134726" y="209192"/>
                    <a:pt x="125730" y="209140"/>
                  </a:cubicBezTo>
                  <a:cubicBezTo>
                    <a:pt x="125334" y="207016"/>
                    <a:pt x="124639" y="204706"/>
                    <a:pt x="123644" y="202211"/>
                  </a:cubicBezTo>
                  <a:cubicBezTo>
                    <a:pt x="122648" y="199716"/>
                    <a:pt x="121667" y="197463"/>
                    <a:pt x="120701" y="195452"/>
                  </a:cubicBezTo>
                  <a:cubicBezTo>
                    <a:pt x="127644" y="195671"/>
                    <a:pt x="133931" y="195805"/>
                    <a:pt x="139560" y="195853"/>
                  </a:cubicBezTo>
                  <a:cubicBezTo>
                    <a:pt x="145189" y="195900"/>
                    <a:pt x="148961" y="195919"/>
                    <a:pt x="150876" y="195910"/>
                  </a:cubicBezTo>
                  <a:cubicBezTo>
                    <a:pt x="152676" y="195819"/>
                    <a:pt x="153933" y="195428"/>
                    <a:pt x="154648" y="194737"/>
                  </a:cubicBezTo>
                  <a:cubicBezTo>
                    <a:pt x="155362" y="194046"/>
                    <a:pt x="155705" y="192911"/>
                    <a:pt x="155676" y="191333"/>
                  </a:cubicBezTo>
                  <a:lnTo>
                    <a:pt x="155676" y="169364"/>
                  </a:lnTo>
                  <a:lnTo>
                    <a:pt x="48692" y="169364"/>
                  </a:lnTo>
                  <a:lnTo>
                    <a:pt x="48692" y="208912"/>
                  </a:lnTo>
                  <a:lnTo>
                    <a:pt x="33604" y="208912"/>
                  </a:lnTo>
                  <a:moveTo>
                    <a:pt x="568071" y="77924"/>
                  </a:moveTo>
                  <a:lnTo>
                    <a:pt x="568071" y="119786"/>
                  </a:lnTo>
                  <a:lnTo>
                    <a:pt x="624992" y="119786"/>
                  </a:lnTo>
                  <a:lnTo>
                    <a:pt x="624992" y="77924"/>
                  </a:lnTo>
                  <a:moveTo>
                    <a:pt x="498805" y="77924"/>
                  </a:moveTo>
                  <a:lnTo>
                    <a:pt x="498805" y="119786"/>
                  </a:lnTo>
                  <a:lnTo>
                    <a:pt x="553212" y="119786"/>
                  </a:lnTo>
                  <a:lnTo>
                    <a:pt x="553212" y="77924"/>
                  </a:lnTo>
                  <a:moveTo>
                    <a:pt x="328498" y="71523"/>
                  </a:moveTo>
                  <a:cubicBezTo>
                    <a:pt x="330460" y="73846"/>
                    <a:pt x="332308" y="76356"/>
                    <a:pt x="334041" y="79052"/>
                  </a:cubicBezTo>
                  <a:cubicBezTo>
                    <a:pt x="335775" y="81748"/>
                    <a:pt x="337280" y="84429"/>
                    <a:pt x="338556" y="87096"/>
                  </a:cubicBezTo>
                  <a:lnTo>
                    <a:pt x="430225" y="87096"/>
                  </a:lnTo>
                  <a:lnTo>
                    <a:pt x="430225" y="99869"/>
                  </a:lnTo>
                  <a:lnTo>
                    <a:pt x="229057" y="99869"/>
                  </a:lnTo>
                  <a:lnTo>
                    <a:pt x="229057" y="87096"/>
                  </a:lnTo>
                  <a:lnTo>
                    <a:pt x="322554" y="87096"/>
                  </a:lnTo>
                  <a:cubicBezTo>
                    <a:pt x="321516" y="85135"/>
                    <a:pt x="320392" y="83217"/>
                    <a:pt x="319182" y="81342"/>
                  </a:cubicBezTo>
                  <a:cubicBezTo>
                    <a:pt x="317973" y="79467"/>
                    <a:pt x="316735" y="77721"/>
                    <a:pt x="315468" y="76103"/>
                  </a:cubicBezTo>
                  <a:moveTo>
                    <a:pt x="269976" y="45234"/>
                  </a:moveTo>
                  <a:lnTo>
                    <a:pt x="269976" y="60807"/>
                  </a:lnTo>
                  <a:lnTo>
                    <a:pt x="389534" y="60807"/>
                  </a:lnTo>
                  <a:lnTo>
                    <a:pt x="389534" y="45234"/>
                  </a:lnTo>
                  <a:moveTo>
                    <a:pt x="520979" y="34718"/>
                  </a:moveTo>
                  <a:cubicBezTo>
                    <a:pt x="517183" y="39876"/>
                    <a:pt x="513116" y="44891"/>
                    <a:pt x="508778" y="49763"/>
                  </a:cubicBezTo>
                  <a:cubicBezTo>
                    <a:pt x="504439" y="54635"/>
                    <a:pt x="499972" y="59307"/>
                    <a:pt x="495376" y="63779"/>
                  </a:cubicBezTo>
                  <a:lnTo>
                    <a:pt x="557555" y="63779"/>
                  </a:lnTo>
                  <a:cubicBezTo>
                    <a:pt x="561946" y="59693"/>
                    <a:pt x="566251" y="55107"/>
                    <a:pt x="570471" y="50021"/>
                  </a:cubicBezTo>
                  <a:cubicBezTo>
                    <a:pt x="574691" y="44934"/>
                    <a:pt x="578539" y="39833"/>
                    <a:pt x="582015" y="34718"/>
                  </a:cubicBezTo>
                  <a:moveTo>
                    <a:pt x="269976" y="19859"/>
                  </a:moveTo>
                  <a:lnTo>
                    <a:pt x="269976" y="34975"/>
                  </a:lnTo>
                  <a:lnTo>
                    <a:pt x="389534" y="34975"/>
                  </a:lnTo>
                  <a:lnTo>
                    <a:pt x="389534" y="19859"/>
                  </a:lnTo>
                  <a:moveTo>
                    <a:pt x="255346" y="9144"/>
                  </a:moveTo>
                  <a:lnTo>
                    <a:pt x="404622" y="9144"/>
                  </a:lnTo>
                  <a:lnTo>
                    <a:pt x="404622" y="71523"/>
                  </a:lnTo>
                  <a:lnTo>
                    <a:pt x="328498" y="71523"/>
                  </a:lnTo>
                  <a:lnTo>
                    <a:pt x="255346" y="71523"/>
                  </a:lnTo>
                  <a:moveTo>
                    <a:pt x="113385" y="671"/>
                  </a:moveTo>
                  <a:lnTo>
                    <a:pt x="128702" y="671"/>
                  </a:lnTo>
                  <a:lnTo>
                    <a:pt x="128702" y="30160"/>
                  </a:lnTo>
                  <a:cubicBezTo>
                    <a:pt x="138731" y="27360"/>
                    <a:pt x="148447" y="24274"/>
                    <a:pt x="157848" y="20902"/>
                  </a:cubicBezTo>
                  <a:cubicBezTo>
                    <a:pt x="167249" y="17530"/>
                    <a:pt x="175136" y="14216"/>
                    <a:pt x="181508" y="10958"/>
                  </a:cubicBezTo>
                  <a:lnTo>
                    <a:pt x="192481" y="21931"/>
                  </a:lnTo>
                  <a:cubicBezTo>
                    <a:pt x="183580" y="25965"/>
                    <a:pt x="173493" y="29727"/>
                    <a:pt x="162220" y="33219"/>
                  </a:cubicBezTo>
                  <a:cubicBezTo>
                    <a:pt x="150947" y="36711"/>
                    <a:pt x="139774" y="39731"/>
                    <a:pt x="128702" y="42280"/>
                  </a:cubicBezTo>
                  <a:lnTo>
                    <a:pt x="128702" y="61490"/>
                  </a:lnTo>
                  <a:cubicBezTo>
                    <a:pt x="128559" y="64396"/>
                    <a:pt x="129302" y="66359"/>
                    <a:pt x="130930" y="67379"/>
                  </a:cubicBezTo>
                  <a:cubicBezTo>
                    <a:pt x="132559" y="68398"/>
                    <a:pt x="135931" y="68875"/>
                    <a:pt x="141046" y="68808"/>
                  </a:cubicBezTo>
                  <a:lnTo>
                    <a:pt x="177851" y="68808"/>
                  </a:lnTo>
                  <a:cubicBezTo>
                    <a:pt x="181737" y="69046"/>
                    <a:pt x="184366" y="67884"/>
                    <a:pt x="185737" y="65321"/>
                  </a:cubicBezTo>
                  <a:cubicBezTo>
                    <a:pt x="187109" y="62757"/>
                    <a:pt x="187909" y="57364"/>
                    <a:pt x="188138" y="49141"/>
                  </a:cubicBezTo>
                  <a:cubicBezTo>
                    <a:pt x="189952" y="50203"/>
                    <a:pt x="192152" y="51223"/>
                    <a:pt x="194738" y="52199"/>
                  </a:cubicBezTo>
                  <a:cubicBezTo>
                    <a:pt x="197324" y="53176"/>
                    <a:pt x="199696" y="53910"/>
                    <a:pt x="201854" y="54401"/>
                  </a:cubicBezTo>
                  <a:cubicBezTo>
                    <a:pt x="201225" y="65049"/>
                    <a:pt x="199282" y="72369"/>
                    <a:pt x="196024" y="76360"/>
                  </a:cubicBezTo>
                  <a:cubicBezTo>
                    <a:pt x="192767" y="80351"/>
                    <a:pt x="187166" y="82243"/>
                    <a:pt x="179222" y="82038"/>
                  </a:cubicBezTo>
                  <a:lnTo>
                    <a:pt x="139674" y="82038"/>
                  </a:lnTo>
                  <a:cubicBezTo>
                    <a:pt x="129478" y="82196"/>
                    <a:pt x="122496" y="80798"/>
                    <a:pt x="118729" y="77845"/>
                  </a:cubicBezTo>
                  <a:cubicBezTo>
                    <a:pt x="114962" y="74891"/>
                    <a:pt x="113181" y="69440"/>
                    <a:pt x="113385" y="61490"/>
                  </a:cubicBezTo>
                  <a:moveTo>
                    <a:pt x="63551" y="442"/>
                  </a:moveTo>
                  <a:lnTo>
                    <a:pt x="78638" y="442"/>
                  </a:lnTo>
                  <a:lnTo>
                    <a:pt x="78638" y="84102"/>
                  </a:lnTo>
                  <a:lnTo>
                    <a:pt x="63551" y="84102"/>
                  </a:lnTo>
                  <a:lnTo>
                    <a:pt x="63551" y="66979"/>
                  </a:lnTo>
                  <a:cubicBezTo>
                    <a:pt x="52478" y="69162"/>
                    <a:pt x="41705" y="71245"/>
                    <a:pt x="31232" y="73227"/>
                  </a:cubicBezTo>
                  <a:cubicBezTo>
                    <a:pt x="20759" y="75209"/>
                    <a:pt x="11187" y="77006"/>
                    <a:pt x="2514" y="78617"/>
                  </a:cubicBezTo>
                  <a:lnTo>
                    <a:pt x="0" y="65378"/>
                  </a:lnTo>
                  <a:cubicBezTo>
                    <a:pt x="8363" y="64091"/>
                    <a:pt x="18040" y="62548"/>
                    <a:pt x="29032" y="60747"/>
                  </a:cubicBezTo>
                  <a:cubicBezTo>
                    <a:pt x="40024" y="58946"/>
                    <a:pt x="51530" y="57059"/>
                    <a:pt x="63551" y="55087"/>
                  </a:cubicBezTo>
                  <a:lnTo>
                    <a:pt x="63551" y="33361"/>
                  </a:lnTo>
                  <a:lnTo>
                    <a:pt x="5715" y="33361"/>
                  </a:lnTo>
                  <a:lnTo>
                    <a:pt x="5715" y="20788"/>
                  </a:lnTo>
                  <a:lnTo>
                    <a:pt x="63551" y="20788"/>
                  </a:lnTo>
                  <a:moveTo>
                    <a:pt x="526008" y="0"/>
                  </a:moveTo>
                  <a:lnTo>
                    <a:pt x="539724" y="5029"/>
                  </a:lnTo>
                  <a:cubicBezTo>
                    <a:pt x="538357" y="7758"/>
                    <a:pt x="536919" y="10415"/>
                    <a:pt x="535409" y="13001"/>
                  </a:cubicBezTo>
                  <a:cubicBezTo>
                    <a:pt x="533900" y="15587"/>
                    <a:pt x="532290" y="18188"/>
                    <a:pt x="530580" y="20802"/>
                  </a:cubicBezTo>
                  <a:lnTo>
                    <a:pt x="592074" y="20802"/>
                  </a:lnTo>
                  <a:lnTo>
                    <a:pt x="595274" y="19888"/>
                  </a:lnTo>
                  <a:lnTo>
                    <a:pt x="605104" y="27190"/>
                  </a:lnTo>
                  <a:cubicBezTo>
                    <a:pt x="601151" y="33324"/>
                    <a:pt x="596655" y="39562"/>
                    <a:pt x="591617" y="45905"/>
                  </a:cubicBezTo>
                  <a:cubicBezTo>
                    <a:pt x="586578" y="52248"/>
                    <a:pt x="581396" y="58206"/>
                    <a:pt x="576072" y="63779"/>
                  </a:cubicBezTo>
                  <a:lnTo>
                    <a:pt x="640080" y="63779"/>
                  </a:lnTo>
                  <a:lnTo>
                    <a:pt x="640080" y="144909"/>
                  </a:lnTo>
                  <a:lnTo>
                    <a:pt x="624992" y="144909"/>
                  </a:lnTo>
                  <a:lnTo>
                    <a:pt x="624992" y="134159"/>
                  </a:lnTo>
                  <a:lnTo>
                    <a:pt x="498805" y="134159"/>
                  </a:lnTo>
                  <a:lnTo>
                    <a:pt x="498805" y="174184"/>
                  </a:lnTo>
                  <a:cubicBezTo>
                    <a:pt x="498500" y="180693"/>
                    <a:pt x="500367" y="185172"/>
                    <a:pt x="504406" y="187621"/>
                  </a:cubicBezTo>
                  <a:cubicBezTo>
                    <a:pt x="508444" y="190070"/>
                    <a:pt x="516483" y="191233"/>
                    <a:pt x="528523" y="191109"/>
                  </a:cubicBezTo>
                  <a:lnTo>
                    <a:pt x="619734" y="191109"/>
                  </a:lnTo>
                  <a:cubicBezTo>
                    <a:pt x="627236" y="191219"/>
                    <a:pt x="632908" y="190287"/>
                    <a:pt x="636752" y="188314"/>
                  </a:cubicBezTo>
                  <a:cubicBezTo>
                    <a:pt x="640596" y="186340"/>
                    <a:pt x="643322" y="182664"/>
                    <a:pt x="644931" y="177285"/>
                  </a:cubicBezTo>
                  <a:cubicBezTo>
                    <a:pt x="646540" y="171906"/>
                    <a:pt x="647742" y="164163"/>
                    <a:pt x="648538" y="154057"/>
                  </a:cubicBezTo>
                  <a:cubicBezTo>
                    <a:pt x="650671" y="155439"/>
                    <a:pt x="653091" y="156621"/>
                    <a:pt x="655796" y="157602"/>
                  </a:cubicBezTo>
                  <a:cubicBezTo>
                    <a:pt x="658501" y="158584"/>
                    <a:pt x="661035" y="159308"/>
                    <a:pt x="663397" y="159775"/>
                  </a:cubicBezTo>
                  <a:cubicBezTo>
                    <a:pt x="662253" y="171419"/>
                    <a:pt x="660376" y="180546"/>
                    <a:pt x="657767" y="187157"/>
                  </a:cubicBezTo>
                  <a:cubicBezTo>
                    <a:pt x="655157" y="193767"/>
                    <a:pt x="650910" y="198421"/>
                    <a:pt x="645024" y="201119"/>
                  </a:cubicBezTo>
                  <a:cubicBezTo>
                    <a:pt x="639139" y="203816"/>
                    <a:pt x="630709" y="205119"/>
                    <a:pt x="619734" y="205025"/>
                  </a:cubicBezTo>
                  <a:lnTo>
                    <a:pt x="529895" y="205025"/>
                  </a:lnTo>
                  <a:cubicBezTo>
                    <a:pt x="512788" y="205302"/>
                    <a:pt x="500824" y="203266"/>
                    <a:pt x="494004" y="198917"/>
                  </a:cubicBezTo>
                  <a:cubicBezTo>
                    <a:pt x="487184" y="194569"/>
                    <a:pt x="483908" y="186248"/>
                    <a:pt x="484175" y="173956"/>
                  </a:cubicBezTo>
                  <a:lnTo>
                    <a:pt x="484175" y="74045"/>
                  </a:lnTo>
                  <a:cubicBezTo>
                    <a:pt x="480722" y="77124"/>
                    <a:pt x="477169" y="80047"/>
                    <a:pt x="473516" y="82814"/>
                  </a:cubicBezTo>
                  <a:cubicBezTo>
                    <a:pt x="469863" y="85582"/>
                    <a:pt x="466253" y="88222"/>
                    <a:pt x="462686" y="90734"/>
                  </a:cubicBezTo>
                  <a:cubicBezTo>
                    <a:pt x="461905" y="88856"/>
                    <a:pt x="460667" y="86492"/>
                    <a:pt x="458971" y="83643"/>
                  </a:cubicBezTo>
                  <a:cubicBezTo>
                    <a:pt x="457276" y="80793"/>
                    <a:pt x="455695" y="78431"/>
                    <a:pt x="454228" y="76555"/>
                  </a:cubicBezTo>
                  <a:cubicBezTo>
                    <a:pt x="468534" y="67715"/>
                    <a:pt x="482041" y="56670"/>
                    <a:pt x="494747" y="43421"/>
                  </a:cubicBezTo>
                  <a:cubicBezTo>
                    <a:pt x="507454" y="30171"/>
                    <a:pt x="517874" y="15697"/>
                    <a:pt x="526008" y="0"/>
                  </a:cubicBezTo>
                </a:path>
              </a:pathLst>
            </a:custGeom>
            <a:solidFill>
              <a:schemeClr val="accent1">
                <a:alpha val="100000"/>
              </a:schemeClr>
            </a:solidFill>
            <a:ln w="9525">
              <a:solidFill>
                <a:srgbClr val="FFFFFF">
                  <a:alpha val="0"/>
                </a:srgbClr>
              </a:solidFill>
            </a:ln>
          </p:spPr>
          <p:txBody>
            <a:bodyPr anchor="ctr"/>
            <a:lstStyle/>
            <a:p>
              <a:pPr marL="0" algn="ctr"/>
              <a:endParaRPr>
                <a:solidFill>
                  <a:schemeClr val="bg1"/>
                </a:solidFill>
                <a:latin typeface="+mn-lt"/>
                <a:ea typeface="+mn-ea"/>
              </a:endParaRPr>
            </a:p>
          </p:txBody>
        </p:sp>
        <p:sp>
          <p:nvSpPr>
            <p:cNvPr id="8" name="形状10"/>
            <p:cNvSpPr txBox="1"/>
            <p:nvPr/>
          </p:nvSpPr>
          <p:spPr>
            <a:xfrm>
              <a:off x="201802" y="2484421"/>
              <a:ext cx="720000" cy="540000"/>
            </a:xfrm>
            <a:prstGeom prst="rect">
              <a:avLst/>
            </a:prstGeom>
            <a:solidFill>
              <a:srgbClr val="272727">
                <a:alpha val="100000"/>
              </a:srgbClr>
            </a:solidFill>
            <a:ln w="9525">
              <a:solidFill>
                <a:srgbClr val="FFFFFF">
                  <a:alpha val="0"/>
                </a:srgbClr>
              </a:solidFill>
            </a:ln>
          </p:spPr>
          <p:txBody>
            <a:bodyPr anchor="ctr"/>
            <a:lstStyle/>
            <a:p>
              <a:pPr marL="0" algn="ctr"/>
              <a:endParaRPr>
                <a:solidFill>
                  <a:schemeClr val="bg1"/>
                </a:solidFill>
                <a:latin typeface="+mn-lt"/>
                <a:ea typeface="+mn-ea"/>
              </a:endParaRPr>
            </a:p>
          </p:txBody>
        </p:sp>
        <p:sp>
          <p:nvSpPr>
            <p:cNvPr id="9" name="形状11"/>
            <p:cNvSpPr txBox="1"/>
            <p:nvPr/>
          </p:nvSpPr>
          <p:spPr>
            <a:xfrm>
              <a:off x="223716" y="3085260"/>
              <a:ext cx="670027" cy="208469"/>
            </a:xfrm>
            <a:custGeom>
              <a:avLst/>
              <a:gdLst/>
              <a:ahLst/>
              <a:cxnLst/>
              <a:rect l="l" t="t" r="r" b="b"/>
              <a:pathLst>
                <a:path w="670027" h="208469">
                  <a:moveTo>
                    <a:pt x="397764" y="140117"/>
                  </a:moveTo>
                  <a:cubicBezTo>
                    <a:pt x="405122" y="145223"/>
                    <a:pt x="412638" y="150899"/>
                    <a:pt x="420310" y="157148"/>
                  </a:cubicBezTo>
                  <a:cubicBezTo>
                    <a:pt x="427982" y="163396"/>
                    <a:pt x="434183" y="169073"/>
                    <a:pt x="438912" y="174179"/>
                  </a:cubicBezTo>
                  <a:lnTo>
                    <a:pt x="429540" y="183323"/>
                  </a:lnTo>
                  <a:cubicBezTo>
                    <a:pt x="425049" y="178298"/>
                    <a:pt x="419000" y="172516"/>
                    <a:pt x="411395" y="165978"/>
                  </a:cubicBezTo>
                  <a:cubicBezTo>
                    <a:pt x="403789" y="159439"/>
                    <a:pt x="396197" y="153485"/>
                    <a:pt x="388620" y="148118"/>
                  </a:cubicBezTo>
                  <a:moveTo>
                    <a:pt x="106985" y="113600"/>
                  </a:moveTo>
                  <a:lnTo>
                    <a:pt x="120930" y="116343"/>
                  </a:lnTo>
                  <a:cubicBezTo>
                    <a:pt x="117315" y="129773"/>
                    <a:pt x="112829" y="142575"/>
                    <a:pt x="107471" y="154748"/>
                  </a:cubicBezTo>
                  <a:cubicBezTo>
                    <a:pt x="102113" y="166920"/>
                    <a:pt x="96312" y="177436"/>
                    <a:pt x="90069" y="186294"/>
                  </a:cubicBezTo>
                  <a:cubicBezTo>
                    <a:pt x="88578" y="185166"/>
                    <a:pt x="86644" y="183765"/>
                    <a:pt x="84268" y="182094"/>
                  </a:cubicBezTo>
                  <a:cubicBezTo>
                    <a:pt x="81891" y="180422"/>
                    <a:pt x="79786" y="179079"/>
                    <a:pt x="77953" y="178065"/>
                  </a:cubicBezTo>
                  <a:cubicBezTo>
                    <a:pt x="84392" y="169878"/>
                    <a:pt x="90088" y="160134"/>
                    <a:pt x="95041" y="148833"/>
                  </a:cubicBezTo>
                  <a:cubicBezTo>
                    <a:pt x="99994" y="137531"/>
                    <a:pt x="103975" y="125787"/>
                    <a:pt x="106985" y="113600"/>
                  </a:cubicBezTo>
                  <a:moveTo>
                    <a:pt x="184481" y="112914"/>
                  </a:moveTo>
                  <a:cubicBezTo>
                    <a:pt x="190229" y="124258"/>
                    <a:pt x="195534" y="136202"/>
                    <a:pt x="200397" y="148747"/>
                  </a:cubicBezTo>
                  <a:cubicBezTo>
                    <a:pt x="205259" y="161291"/>
                    <a:pt x="208793" y="172207"/>
                    <a:pt x="210998" y="181494"/>
                  </a:cubicBezTo>
                  <a:lnTo>
                    <a:pt x="197054" y="186523"/>
                  </a:lnTo>
                  <a:cubicBezTo>
                    <a:pt x="195792" y="180464"/>
                    <a:pt x="193870" y="173456"/>
                    <a:pt x="191288" y="165500"/>
                  </a:cubicBezTo>
                  <a:cubicBezTo>
                    <a:pt x="188705" y="157544"/>
                    <a:pt x="185717" y="149335"/>
                    <a:pt x="182321" y="140871"/>
                  </a:cubicBezTo>
                  <a:cubicBezTo>
                    <a:pt x="178926" y="132407"/>
                    <a:pt x="175379" y="124383"/>
                    <a:pt x="171679" y="116800"/>
                  </a:cubicBezTo>
                  <a:moveTo>
                    <a:pt x="234315" y="98526"/>
                  </a:moveTo>
                  <a:lnTo>
                    <a:pt x="336957" y="98526"/>
                  </a:lnTo>
                  <a:lnTo>
                    <a:pt x="336957" y="110613"/>
                  </a:lnTo>
                  <a:lnTo>
                    <a:pt x="294209" y="110613"/>
                  </a:lnTo>
                  <a:lnTo>
                    <a:pt x="294209" y="136017"/>
                  </a:lnTo>
                  <a:lnTo>
                    <a:pt x="332842" y="136017"/>
                  </a:lnTo>
                  <a:lnTo>
                    <a:pt x="332842" y="147875"/>
                  </a:lnTo>
                  <a:lnTo>
                    <a:pt x="294209" y="147875"/>
                  </a:lnTo>
                  <a:lnTo>
                    <a:pt x="294209" y="181037"/>
                  </a:lnTo>
                  <a:cubicBezTo>
                    <a:pt x="303481" y="184932"/>
                    <a:pt x="314082" y="187542"/>
                    <a:pt x="326012" y="188866"/>
                  </a:cubicBezTo>
                  <a:cubicBezTo>
                    <a:pt x="337943" y="190190"/>
                    <a:pt x="351116" y="190857"/>
                    <a:pt x="365532" y="190866"/>
                  </a:cubicBezTo>
                  <a:cubicBezTo>
                    <a:pt x="368046" y="190868"/>
                    <a:pt x="372705" y="190865"/>
                    <a:pt x="379508" y="190859"/>
                  </a:cubicBezTo>
                  <a:cubicBezTo>
                    <a:pt x="386312" y="190853"/>
                    <a:pt x="393893" y="190837"/>
                    <a:pt x="402251" y="190809"/>
                  </a:cubicBezTo>
                  <a:cubicBezTo>
                    <a:pt x="410608" y="190782"/>
                    <a:pt x="418375" y="190737"/>
                    <a:pt x="425550" y="190673"/>
                  </a:cubicBezTo>
                  <a:cubicBezTo>
                    <a:pt x="432725" y="190610"/>
                    <a:pt x="437941" y="190522"/>
                    <a:pt x="441198" y="190409"/>
                  </a:cubicBezTo>
                  <a:cubicBezTo>
                    <a:pt x="440017" y="192205"/>
                    <a:pt x="438893" y="194329"/>
                    <a:pt x="437826" y="196781"/>
                  </a:cubicBezTo>
                  <a:cubicBezTo>
                    <a:pt x="436760" y="199234"/>
                    <a:pt x="435979" y="201530"/>
                    <a:pt x="435483" y="203668"/>
                  </a:cubicBezTo>
                  <a:lnTo>
                    <a:pt x="365303" y="203668"/>
                  </a:lnTo>
                  <a:cubicBezTo>
                    <a:pt x="348703" y="203789"/>
                    <a:pt x="333770" y="202912"/>
                    <a:pt x="320506" y="201035"/>
                  </a:cubicBezTo>
                  <a:cubicBezTo>
                    <a:pt x="307241" y="199158"/>
                    <a:pt x="295577" y="195554"/>
                    <a:pt x="285513" y="190223"/>
                  </a:cubicBezTo>
                  <a:cubicBezTo>
                    <a:pt x="275449" y="184892"/>
                    <a:pt x="266918" y="177105"/>
                    <a:pt x="259919" y="166863"/>
                  </a:cubicBezTo>
                  <a:cubicBezTo>
                    <a:pt x="258218" y="175102"/>
                    <a:pt x="255904" y="182684"/>
                    <a:pt x="252975" y="189609"/>
                  </a:cubicBezTo>
                  <a:cubicBezTo>
                    <a:pt x="250046" y="196534"/>
                    <a:pt x="246417" y="202744"/>
                    <a:pt x="242088" y="208240"/>
                  </a:cubicBezTo>
                  <a:cubicBezTo>
                    <a:pt x="240830" y="207130"/>
                    <a:pt x="239116" y="205806"/>
                    <a:pt x="236944" y="204268"/>
                  </a:cubicBezTo>
                  <a:cubicBezTo>
                    <a:pt x="234773" y="202730"/>
                    <a:pt x="232829" y="201463"/>
                    <a:pt x="231115" y="200468"/>
                  </a:cubicBezTo>
                  <a:cubicBezTo>
                    <a:pt x="238716" y="191581"/>
                    <a:pt x="244031" y="180494"/>
                    <a:pt x="247060" y="167206"/>
                  </a:cubicBezTo>
                  <a:cubicBezTo>
                    <a:pt x="250089" y="153919"/>
                    <a:pt x="251860" y="138946"/>
                    <a:pt x="252375" y="122286"/>
                  </a:cubicBezTo>
                  <a:lnTo>
                    <a:pt x="265405" y="123201"/>
                  </a:lnTo>
                  <a:cubicBezTo>
                    <a:pt x="265172" y="128106"/>
                    <a:pt x="264838" y="132869"/>
                    <a:pt x="264405" y="137488"/>
                  </a:cubicBezTo>
                  <a:cubicBezTo>
                    <a:pt x="263971" y="142108"/>
                    <a:pt x="263467" y="146642"/>
                    <a:pt x="262890" y="151090"/>
                  </a:cubicBezTo>
                  <a:cubicBezTo>
                    <a:pt x="267653" y="160427"/>
                    <a:pt x="273673" y="167813"/>
                    <a:pt x="280950" y="173250"/>
                  </a:cubicBezTo>
                  <a:lnTo>
                    <a:pt x="280950" y="110613"/>
                  </a:lnTo>
                  <a:lnTo>
                    <a:pt x="234315" y="110613"/>
                  </a:lnTo>
                  <a:moveTo>
                    <a:pt x="574701" y="77924"/>
                  </a:moveTo>
                  <a:lnTo>
                    <a:pt x="574701" y="119786"/>
                  </a:lnTo>
                  <a:lnTo>
                    <a:pt x="631622" y="119786"/>
                  </a:lnTo>
                  <a:lnTo>
                    <a:pt x="631622" y="77924"/>
                  </a:lnTo>
                  <a:moveTo>
                    <a:pt x="505435" y="77924"/>
                  </a:moveTo>
                  <a:lnTo>
                    <a:pt x="505435" y="119786"/>
                  </a:lnTo>
                  <a:lnTo>
                    <a:pt x="559842" y="119786"/>
                  </a:lnTo>
                  <a:lnTo>
                    <a:pt x="559842" y="77924"/>
                  </a:lnTo>
                  <a:moveTo>
                    <a:pt x="90297" y="72909"/>
                  </a:moveTo>
                  <a:lnTo>
                    <a:pt x="210998" y="72909"/>
                  </a:lnTo>
                  <a:lnTo>
                    <a:pt x="210998" y="87311"/>
                  </a:lnTo>
                  <a:lnTo>
                    <a:pt x="154763" y="87311"/>
                  </a:lnTo>
                  <a:lnTo>
                    <a:pt x="154763" y="188809"/>
                  </a:lnTo>
                  <a:cubicBezTo>
                    <a:pt x="154815" y="193314"/>
                    <a:pt x="154253" y="196819"/>
                    <a:pt x="153077" y="199325"/>
                  </a:cubicBezTo>
                  <a:cubicBezTo>
                    <a:pt x="151900" y="201830"/>
                    <a:pt x="149795" y="203735"/>
                    <a:pt x="146761" y="205040"/>
                  </a:cubicBezTo>
                  <a:cubicBezTo>
                    <a:pt x="143590" y="206364"/>
                    <a:pt x="139303" y="207202"/>
                    <a:pt x="133903" y="207554"/>
                  </a:cubicBezTo>
                  <a:cubicBezTo>
                    <a:pt x="128502" y="207907"/>
                    <a:pt x="121816" y="208059"/>
                    <a:pt x="113843" y="208011"/>
                  </a:cubicBezTo>
                  <a:cubicBezTo>
                    <a:pt x="113572" y="205649"/>
                    <a:pt x="112972" y="203058"/>
                    <a:pt x="112043" y="200239"/>
                  </a:cubicBezTo>
                  <a:cubicBezTo>
                    <a:pt x="111114" y="197420"/>
                    <a:pt x="110114" y="194829"/>
                    <a:pt x="109043" y="192467"/>
                  </a:cubicBezTo>
                  <a:cubicBezTo>
                    <a:pt x="115343" y="192681"/>
                    <a:pt x="120858" y="192767"/>
                    <a:pt x="125587" y="192724"/>
                  </a:cubicBezTo>
                  <a:cubicBezTo>
                    <a:pt x="130317" y="192681"/>
                    <a:pt x="133488" y="192595"/>
                    <a:pt x="135103" y="192467"/>
                  </a:cubicBezTo>
                  <a:cubicBezTo>
                    <a:pt x="136784" y="192490"/>
                    <a:pt x="137937" y="192214"/>
                    <a:pt x="138560" y="191638"/>
                  </a:cubicBezTo>
                  <a:cubicBezTo>
                    <a:pt x="139184" y="191062"/>
                    <a:pt x="139480" y="190042"/>
                    <a:pt x="139446" y="188580"/>
                  </a:cubicBezTo>
                  <a:lnTo>
                    <a:pt x="139446" y="87311"/>
                  </a:lnTo>
                  <a:lnTo>
                    <a:pt x="90297" y="87311"/>
                  </a:lnTo>
                  <a:moveTo>
                    <a:pt x="381305" y="69937"/>
                  </a:moveTo>
                  <a:lnTo>
                    <a:pt x="394335" y="69937"/>
                  </a:lnTo>
                  <a:cubicBezTo>
                    <a:pt x="394047" y="91400"/>
                    <a:pt x="392464" y="109637"/>
                    <a:pt x="389585" y="124649"/>
                  </a:cubicBezTo>
                  <a:cubicBezTo>
                    <a:pt x="386707" y="139660"/>
                    <a:pt x="381060" y="152055"/>
                    <a:pt x="372644" y="161834"/>
                  </a:cubicBezTo>
                  <a:cubicBezTo>
                    <a:pt x="364228" y="171613"/>
                    <a:pt x="351570" y="179386"/>
                    <a:pt x="334671" y="185151"/>
                  </a:cubicBezTo>
                  <a:cubicBezTo>
                    <a:pt x="333928" y="183565"/>
                    <a:pt x="332842" y="181765"/>
                    <a:pt x="331413" y="179751"/>
                  </a:cubicBezTo>
                  <a:cubicBezTo>
                    <a:pt x="329984" y="177736"/>
                    <a:pt x="328556" y="176107"/>
                    <a:pt x="327127" y="174864"/>
                  </a:cubicBezTo>
                  <a:cubicBezTo>
                    <a:pt x="342811" y="169861"/>
                    <a:pt x="354470" y="162977"/>
                    <a:pt x="362103" y="154214"/>
                  </a:cubicBezTo>
                  <a:cubicBezTo>
                    <a:pt x="369735" y="145451"/>
                    <a:pt x="374790" y="134199"/>
                    <a:pt x="377267" y="120458"/>
                  </a:cubicBezTo>
                  <a:cubicBezTo>
                    <a:pt x="379743" y="106716"/>
                    <a:pt x="381089" y="89876"/>
                    <a:pt x="381305" y="69937"/>
                  </a:cubicBezTo>
                  <a:moveTo>
                    <a:pt x="261976" y="50949"/>
                  </a:moveTo>
                  <a:lnTo>
                    <a:pt x="261976" y="69494"/>
                  </a:lnTo>
                  <a:lnTo>
                    <a:pt x="310896" y="69494"/>
                  </a:lnTo>
                  <a:lnTo>
                    <a:pt x="310896" y="50949"/>
                  </a:lnTo>
                  <a:moveTo>
                    <a:pt x="527609" y="34718"/>
                  </a:moveTo>
                  <a:cubicBezTo>
                    <a:pt x="523813" y="39876"/>
                    <a:pt x="519746" y="44891"/>
                    <a:pt x="515408" y="49763"/>
                  </a:cubicBezTo>
                  <a:cubicBezTo>
                    <a:pt x="511069" y="54635"/>
                    <a:pt x="506602" y="59307"/>
                    <a:pt x="502006" y="63779"/>
                  </a:cubicBezTo>
                  <a:lnTo>
                    <a:pt x="564185" y="63779"/>
                  </a:lnTo>
                  <a:cubicBezTo>
                    <a:pt x="568576" y="59694"/>
                    <a:pt x="572881" y="55107"/>
                    <a:pt x="577101" y="50021"/>
                  </a:cubicBezTo>
                  <a:cubicBezTo>
                    <a:pt x="581321" y="44934"/>
                    <a:pt x="585169" y="39833"/>
                    <a:pt x="588645" y="34718"/>
                  </a:cubicBezTo>
                  <a:moveTo>
                    <a:pt x="261976" y="21688"/>
                  </a:moveTo>
                  <a:lnTo>
                    <a:pt x="261976" y="40005"/>
                  </a:lnTo>
                  <a:lnTo>
                    <a:pt x="310896" y="40005"/>
                  </a:lnTo>
                  <a:lnTo>
                    <a:pt x="310896" y="21688"/>
                  </a:lnTo>
                  <a:moveTo>
                    <a:pt x="100127" y="18731"/>
                  </a:moveTo>
                  <a:lnTo>
                    <a:pt x="198882" y="18731"/>
                  </a:lnTo>
                  <a:lnTo>
                    <a:pt x="198882" y="32904"/>
                  </a:lnTo>
                  <a:lnTo>
                    <a:pt x="100127" y="32904"/>
                  </a:lnTo>
                  <a:moveTo>
                    <a:pt x="336499" y="11187"/>
                  </a:moveTo>
                  <a:lnTo>
                    <a:pt x="439598" y="11187"/>
                  </a:lnTo>
                  <a:lnTo>
                    <a:pt x="439598" y="23760"/>
                  </a:lnTo>
                  <a:lnTo>
                    <a:pt x="393649" y="23760"/>
                  </a:lnTo>
                  <a:cubicBezTo>
                    <a:pt x="392159" y="27798"/>
                    <a:pt x="390682" y="31780"/>
                    <a:pt x="389220" y="35704"/>
                  </a:cubicBezTo>
                  <a:cubicBezTo>
                    <a:pt x="387758" y="39628"/>
                    <a:pt x="386339" y="43267"/>
                    <a:pt x="384963" y="46620"/>
                  </a:cubicBezTo>
                  <a:lnTo>
                    <a:pt x="428168" y="46620"/>
                  </a:lnTo>
                  <a:lnTo>
                    <a:pt x="428168" y="141946"/>
                  </a:lnTo>
                  <a:lnTo>
                    <a:pt x="414452" y="141946"/>
                  </a:lnTo>
                  <a:lnTo>
                    <a:pt x="414452" y="58507"/>
                  </a:lnTo>
                  <a:lnTo>
                    <a:pt x="359131" y="58507"/>
                  </a:lnTo>
                  <a:lnTo>
                    <a:pt x="359131" y="142402"/>
                  </a:lnTo>
                  <a:lnTo>
                    <a:pt x="346101" y="142402"/>
                  </a:lnTo>
                  <a:lnTo>
                    <a:pt x="346101" y="46620"/>
                  </a:lnTo>
                  <a:lnTo>
                    <a:pt x="371018" y="46620"/>
                  </a:lnTo>
                  <a:cubicBezTo>
                    <a:pt x="372394" y="43238"/>
                    <a:pt x="373699" y="39543"/>
                    <a:pt x="374933" y="35533"/>
                  </a:cubicBezTo>
                  <a:cubicBezTo>
                    <a:pt x="376166" y="31523"/>
                    <a:pt x="377300" y="27598"/>
                    <a:pt x="378333" y="23760"/>
                  </a:cubicBezTo>
                  <a:lnTo>
                    <a:pt x="336499" y="23760"/>
                  </a:lnTo>
                  <a:moveTo>
                    <a:pt x="248260" y="10287"/>
                  </a:moveTo>
                  <a:lnTo>
                    <a:pt x="325069" y="10287"/>
                  </a:lnTo>
                  <a:lnTo>
                    <a:pt x="325069" y="80895"/>
                  </a:lnTo>
                  <a:lnTo>
                    <a:pt x="248260" y="80895"/>
                  </a:lnTo>
                  <a:moveTo>
                    <a:pt x="41377" y="671"/>
                  </a:moveTo>
                  <a:lnTo>
                    <a:pt x="56465" y="671"/>
                  </a:lnTo>
                  <a:lnTo>
                    <a:pt x="56465" y="49363"/>
                  </a:lnTo>
                  <a:lnTo>
                    <a:pt x="86868" y="49363"/>
                  </a:lnTo>
                  <a:lnTo>
                    <a:pt x="86868" y="63765"/>
                  </a:lnTo>
                  <a:lnTo>
                    <a:pt x="56465" y="63765"/>
                  </a:lnTo>
                  <a:lnTo>
                    <a:pt x="56465" y="69937"/>
                  </a:lnTo>
                  <a:cubicBezTo>
                    <a:pt x="58923" y="72899"/>
                    <a:pt x="62287" y="77059"/>
                    <a:pt x="66557" y="82417"/>
                  </a:cubicBezTo>
                  <a:cubicBezTo>
                    <a:pt x="70827" y="87775"/>
                    <a:pt x="74970" y="93018"/>
                    <a:pt x="78986" y="98148"/>
                  </a:cubicBezTo>
                  <a:cubicBezTo>
                    <a:pt x="83002" y="103277"/>
                    <a:pt x="85858" y="106980"/>
                    <a:pt x="87554" y="109256"/>
                  </a:cubicBezTo>
                  <a:lnTo>
                    <a:pt x="78182" y="121372"/>
                  </a:lnTo>
                  <a:cubicBezTo>
                    <a:pt x="76062" y="117376"/>
                    <a:pt x="72928" y="112223"/>
                    <a:pt x="68780" y="105913"/>
                  </a:cubicBezTo>
                  <a:cubicBezTo>
                    <a:pt x="64632" y="99603"/>
                    <a:pt x="60527" y="93478"/>
                    <a:pt x="56465" y="87539"/>
                  </a:cubicBezTo>
                  <a:lnTo>
                    <a:pt x="56465" y="208469"/>
                  </a:lnTo>
                  <a:lnTo>
                    <a:pt x="41377" y="208469"/>
                  </a:lnTo>
                  <a:lnTo>
                    <a:pt x="41377" y="92111"/>
                  </a:lnTo>
                  <a:cubicBezTo>
                    <a:pt x="37081" y="104784"/>
                    <a:pt x="32128" y="116814"/>
                    <a:pt x="26518" y="128201"/>
                  </a:cubicBezTo>
                  <a:cubicBezTo>
                    <a:pt x="20908" y="139588"/>
                    <a:pt x="15040" y="149047"/>
                    <a:pt x="8916" y="156576"/>
                  </a:cubicBezTo>
                  <a:cubicBezTo>
                    <a:pt x="7916" y="154519"/>
                    <a:pt x="6544" y="152176"/>
                    <a:pt x="4801" y="149547"/>
                  </a:cubicBezTo>
                  <a:cubicBezTo>
                    <a:pt x="3058" y="146918"/>
                    <a:pt x="1458" y="144689"/>
                    <a:pt x="0" y="142860"/>
                  </a:cubicBezTo>
                  <a:cubicBezTo>
                    <a:pt x="5007" y="136948"/>
                    <a:pt x="9929" y="129672"/>
                    <a:pt x="14766" y="121033"/>
                  </a:cubicBezTo>
                  <a:cubicBezTo>
                    <a:pt x="19603" y="112394"/>
                    <a:pt x="24034" y="103121"/>
                    <a:pt x="28059" y="93212"/>
                  </a:cubicBezTo>
                  <a:cubicBezTo>
                    <a:pt x="32083" y="83303"/>
                    <a:pt x="35380" y="73487"/>
                    <a:pt x="37948" y="63765"/>
                  </a:cubicBezTo>
                  <a:lnTo>
                    <a:pt x="6173" y="63765"/>
                  </a:lnTo>
                  <a:lnTo>
                    <a:pt x="6173" y="49363"/>
                  </a:lnTo>
                  <a:lnTo>
                    <a:pt x="41377" y="49363"/>
                  </a:lnTo>
                  <a:moveTo>
                    <a:pt x="532638" y="0"/>
                  </a:moveTo>
                  <a:lnTo>
                    <a:pt x="546354" y="5029"/>
                  </a:lnTo>
                  <a:cubicBezTo>
                    <a:pt x="544987" y="7758"/>
                    <a:pt x="543549" y="10415"/>
                    <a:pt x="542039" y="13001"/>
                  </a:cubicBezTo>
                  <a:cubicBezTo>
                    <a:pt x="540530" y="15587"/>
                    <a:pt x="538920" y="18188"/>
                    <a:pt x="537210" y="20802"/>
                  </a:cubicBezTo>
                  <a:lnTo>
                    <a:pt x="598704" y="20802"/>
                  </a:lnTo>
                  <a:lnTo>
                    <a:pt x="601904" y="19888"/>
                  </a:lnTo>
                  <a:lnTo>
                    <a:pt x="611734" y="27190"/>
                  </a:lnTo>
                  <a:cubicBezTo>
                    <a:pt x="607781" y="33324"/>
                    <a:pt x="603285" y="39562"/>
                    <a:pt x="598247" y="45905"/>
                  </a:cubicBezTo>
                  <a:cubicBezTo>
                    <a:pt x="593208" y="52248"/>
                    <a:pt x="588026" y="58206"/>
                    <a:pt x="582702" y="63779"/>
                  </a:cubicBezTo>
                  <a:lnTo>
                    <a:pt x="646710" y="63779"/>
                  </a:lnTo>
                  <a:lnTo>
                    <a:pt x="646710" y="144909"/>
                  </a:lnTo>
                  <a:lnTo>
                    <a:pt x="631622" y="144909"/>
                  </a:lnTo>
                  <a:lnTo>
                    <a:pt x="631622" y="134159"/>
                  </a:lnTo>
                  <a:lnTo>
                    <a:pt x="505435" y="134159"/>
                  </a:lnTo>
                  <a:lnTo>
                    <a:pt x="505435" y="174184"/>
                  </a:lnTo>
                  <a:cubicBezTo>
                    <a:pt x="505130" y="180693"/>
                    <a:pt x="506997" y="185172"/>
                    <a:pt x="511036" y="187621"/>
                  </a:cubicBezTo>
                  <a:cubicBezTo>
                    <a:pt x="515074" y="190070"/>
                    <a:pt x="523113" y="191233"/>
                    <a:pt x="535153" y="191109"/>
                  </a:cubicBezTo>
                  <a:lnTo>
                    <a:pt x="626364" y="191109"/>
                  </a:lnTo>
                  <a:cubicBezTo>
                    <a:pt x="633866" y="191219"/>
                    <a:pt x="639538" y="190288"/>
                    <a:pt x="643382" y="188314"/>
                  </a:cubicBezTo>
                  <a:cubicBezTo>
                    <a:pt x="647226" y="186340"/>
                    <a:pt x="649952" y="182664"/>
                    <a:pt x="651561" y="177285"/>
                  </a:cubicBezTo>
                  <a:cubicBezTo>
                    <a:pt x="653170" y="171906"/>
                    <a:pt x="654372" y="164163"/>
                    <a:pt x="655168" y="154057"/>
                  </a:cubicBezTo>
                  <a:cubicBezTo>
                    <a:pt x="657301" y="155439"/>
                    <a:pt x="659721" y="156621"/>
                    <a:pt x="662426" y="157602"/>
                  </a:cubicBezTo>
                  <a:cubicBezTo>
                    <a:pt x="665131" y="158584"/>
                    <a:pt x="667665" y="159308"/>
                    <a:pt x="670027" y="159775"/>
                  </a:cubicBezTo>
                  <a:cubicBezTo>
                    <a:pt x="668883" y="171419"/>
                    <a:pt x="667006" y="180546"/>
                    <a:pt x="664397" y="187157"/>
                  </a:cubicBezTo>
                  <a:cubicBezTo>
                    <a:pt x="661787" y="193767"/>
                    <a:pt x="657540" y="198421"/>
                    <a:pt x="651654" y="201119"/>
                  </a:cubicBezTo>
                  <a:cubicBezTo>
                    <a:pt x="645769" y="203816"/>
                    <a:pt x="637339" y="205119"/>
                    <a:pt x="626364" y="205025"/>
                  </a:cubicBezTo>
                  <a:lnTo>
                    <a:pt x="536525" y="205025"/>
                  </a:lnTo>
                  <a:cubicBezTo>
                    <a:pt x="519418" y="205302"/>
                    <a:pt x="507454" y="203266"/>
                    <a:pt x="500634" y="198917"/>
                  </a:cubicBezTo>
                  <a:cubicBezTo>
                    <a:pt x="493814" y="194569"/>
                    <a:pt x="490538" y="186248"/>
                    <a:pt x="490805" y="173956"/>
                  </a:cubicBezTo>
                  <a:lnTo>
                    <a:pt x="490805" y="74045"/>
                  </a:lnTo>
                  <a:cubicBezTo>
                    <a:pt x="487352" y="77124"/>
                    <a:pt x="483799" y="80047"/>
                    <a:pt x="480146" y="82815"/>
                  </a:cubicBezTo>
                  <a:cubicBezTo>
                    <a:pt x="476493" y="85582"/>
                    <a:pt x="472883" y="88222"/>
                    <a:pt x="469316" y="90734"/>
                  </a:cubicBezTo>
                  <a:cubicBezTo>
                    <a:pt x="468535" y="88856"/>
                    <a:pt x="467297" y="86492"/>
                    <a:pt x="465601" y="83643"/>
                  </a:cubicBezTo>
                  <a:cubicBezTo>
                    <a:pt x="463906" y="80793"/>
                    <a:pt x="462325" y="78431"/>
                    <a:pt x="460858" y="76555"/>
                  </a:cubicBezTo>
                  <a:cubicBezTo>
                    <a:pt x="475164" y="67715"/>
                    <a:pt x="488671" y="56670"/>
                    <a:pt x="501377" y="43421"/>
                  </a:cubicBezTo>
                  <a:cubicBezTo>
                    <a:pt x="514084" y="30171"/>
                    <a:pt x="524504" y="15697"/>
                    <a:pt x="532638" y="0"/>
                  </a:cubicBezTo>
                </a:path>
              </a:pathLst>
            </a:custGeom>
            <a:solidFill>
              <a:schemeClr val="accent1">
                <a:alpha val="100000"/>
              </a:schemeClr>
            </a:solidFill>
            <a:ln w="9525">
              <a:solidFill>
                <a:srgbClr val="FFFFFF">
                  <a:alpha val="0"/>
                </a:srgbClr>
              </a:solidFill>
            </a:ln>
          </p:spPr>
          <p:txBody>
            <a:bodyPr anchor="ctr"/>
            <a:lstStyle/>
            <a:p>
              <a:pPr marL="0" algn="ctr"/>
              <a:endParaRPr>
                <a:solidFill>
                  <a:schemeClr val="bg1"/>
                </a:solidFill>
                <a:latin typeface="+mn-lt"/>
                <a:ea typeface="+mn-ea"/>
              </a:endParaRPr>
            </a:p>
          </p:txBody>
        </p:sp>
        <p:sp>
          <p:nvSpPr>
            <p:cNvPr id="10" name="形状12"/>
            <p:cNvSpPr txBox="1"/>
            <p:nvPr/>
          </p:nvSpPr>
          <p:spPr>
            <a:xfrm>
              <a:off x="201802" y="3562000"/>
              <a:ext cx="720000" cy="540000"/>
            </a:xfrm>
            <a:prstGeom prst="rect">
              <a:avLst/>
            </a:prstGeom>
            <a:solidFill>
              <a:schemeClr val="accent2">
                <a:alpha val="100000"/>
              </a:schemeClr>
            </a:solidFill>
            <a:ln w="9525">
              <a:solidFill>
                <a:srgbClr val="FFFFFF">
                  <a:alpha val="0"/>
                </a:srgbClr>
              </a:solidFill>
            </a:ln>
          </p:spPr>
          <p:txBody>
            <a:bodyPr anchor="ctr"/>
            <a:lstStyle/>
            <a:p>
              <a:pPr marL="0" algn="ctr"/>
              <a:endParaRPr>
                <a:solidFill>
                  <a:schemeClr val="tx1"/>
                </a:solidFill>
                <a:latin typeface="+mn-lt"/>
                <a:ea typeface="+mn-ea"/>
              </a:endParaRPr>
            </a:p>
          </p:txBody>
        </p:sp>
        <p:sp>
          <p:nvSpPr>
            <p:cNvPr id="11" name="形状13"/>
            <p:cNvSpPr txBox="1"/>
            <p:nvPr/>
          </p:nvSpPr>
          <p:spPr>
            <a:xfrm>
              <a:off x="231032" y="4162838"/>
              <a:ext cx="662711" cy="208240"/>
            </a:xfrm>
            <a:custGeom>
              <a:avLst/>
              <a:gdLst/>
              <a:ahLst/>
              <a:cxnLst/>
              <a:rect l="l" t="t" r="r" b="b"/>
              <a:pathLst>
                <a:path w="662711" h="208240">
                  <a:moveTo>
                    <a:pt x="390448" y="140117"/>
                  </a:moveTo>
                  <a:cubicBezTo>
                    <a:pt x="397806" y="145223"/>
                    <a:pt x="405322" y="150900"/>
                    <a:pt x="412994" y="157148"/>
                  </a:cubicBezTo>
                  <a:cubicBezTo>
                    <a:pt x="420666" y="163396"/>
                    <a:pt x="426867" y="169073"/>
                    <a:pt x="431596" y="174179"/>
                  </a:cubicBezTo>
                  <a:lnTo>
                    <a:pt x="422224" y="183323"/>
                  </a:lnTo>
                  <a:cubicBezTo>
                    <a:pt x="417733" y="178298"/>
                    <a:pt x="411684" y="172517"/>
                    <a:pt x="404079" y="165978"/>
                  </a:cubicBezTo>
                  <a:cubicBezTo>
                    <a:pt x="396473" y="159439"/>
                    <a:pt x="388881" y="153486"/>
                    <a:pt x="381304" y="148118"/>
                  </a:cubicBezTo>
                  <a:moveTo>
                    <a:pt x="226999" y="98526"/>
                  </a:moveTo>
                  <a:lnTo>
                    <a:pt x="329641" y="98526"/>
                  </a:lnTo>
                  <a:lnTo>
                    <a:pt x="329641" y="110614"/>
                  </a:lnTo>
                  <a:lnTo>
                    <a:pt x="286893" y="110614"/>
                  </a:lnTo>
                  <a:lnTo>
                    <a:pt x="286893" y="136017"/>
                  </a:lnTo>
                  <a:lnTo>
                    <a:pt x="325526" y="136017"/>
                  </a:lnTo>
                  <a:lnTo>
                    <a:pt x="325526" y="147875"/>
                  </a:lnTo>
                  <a:lnTo>
                    <a:pt x="286893" y="147875"/>
                  </a:lnTo>
                  <a:lnTo>
                    <a:pt x="286893" y="181037"/>
                  </a:lnTo>
                  <a:cubicBezTo>
                    <a:pt x="296165" y="184932"/>
                    <a:pt x="306766" y="187542"/>
                    <a:pt x="318696" y="188866"/>
                  </a:cubicBezTo>
                  <a:cubicBezTo>
                    <a:pt x="330627" y="190190"/>
                    <a:pt x="343800" y="190857"/>
                    <a:pt x="358216" y="190866"/>
                  </a:cubicBezTo>
                  <a:cubicBezTo>
                    <a:pt x="360730" y="190868"/>
                    <a:pt x="365389" y="190865"/>
                    <a:pt x="372192" y="190859"/>
                  </a:cubicBezTo>
                  <a:cubicBezTo>
                    <a:pt x="378996" y="190853"/>
                    <a:pt x="386577" y="190837"/>
                    <a:pt x="394935" y="190809"/>
                  </a:cubicBezTo>
                  <a:cubicBezTo>
                    <a:pt x="403292" y="190782"/>
                    <a:pt x="411059" y="190737"/>
                    <a:pt x="418234" y="190674"/>
                  </a:cubicBezTo>
                  <a:cubicBezTo>
                    <a:pt x="425409" y="190610"/>
                    <a:pt x="430625" y="190522"/>
                    <a:pt x="433882" y="190409"/>
                  </a:cubicBezTo>
                  <a:cubicBezTo>
                    <a:pt x="432701" y="192205"/>
                    <a:pt x="431577" y="194329"/>
                    <a:pt x="430510" y="196781"/>
                  </a:cubicBezTo>
                  <a:cubicBezTo>
                    <a:pt x="429444" y="199234"/>
                    <a:pt x="428663" y="201530"/>
                    <a:pt x="428167" y="203668"/>
                  </a:cubicBezTo>
                  <a:lnTo>
                    <a:pt x="357987" y="203668"/>
                  </a:lnTo>
                  <a:cubicBezTo>
                    <a:pt x="341387" y="203789"/>
                    <a:pt x="326454" y="202912"/>
                    <a:pt x="313190" y="201035"/>
                  </a:cubicBezTo>
                  <a:cubicBezTo>
                    <a:pt x="299925" y="199158"/>
                    <a:pt x="288261" y="195554"/>
                    <a:pt x="278197" y="190223"/>
                  </a:cubicBezTo>
                  <a:cubicBezTo>
                    <a:pt x="268133" y="184892"/>
                    <a:pt x="259602" y="177105"/>
                    <a:pt x="252603" y="166863"/>
                  </a:cubicBezTo>
                  <a:cubicBezTo>
                    <a:pt x="250902" y="175103"/>
                    <a:pt x="248588" y="182684"/>
                    <a:pt x="245659" y="189609"/>
                  </a:cubicBezTo>
                  <a:cubicBezTo>
                    <a:pt x="242730" y="196534"/>
                    <a:pt x="239101" y="202744"/>
                    <a:pt x="234772" y="208240"/>
                  </a:cubicBezTo>
                  <a:cubicBezTo>
                    <a:pt x="233514" y="207130"/>
                    <a:pt x="231800" y="205806"/>
                    <a:pt x="229628" y="204268"/>
                  </a:cubicBezTo>
                  <a:cubicBezTo>
                    <a:pt x="227457" y="202730"/>
                    <a:pt x="225513" y="201463"/>
                    <a:pt x="223799" y="200468"/>
                  </a:cubicBezTo>
                  <a:cubicBezTo>
                    <a:pt x="231400" y="191581"/>
                    <a:pt x="236715" y="180494"/>
                    <a:pt x="239744" y="167206"/>
                  </a:cubicBezTo>
                  <a:cubicBezTo>
                    <a:pt x="242773" y="153919"/>
                    <a:pt x="244544" y="138946"/>
                    <a:pt x="245059" y="122286"/>
                  </a:cubicBezTo>
                  <a:lnTo>
                    <a:pt x="258089" y="123201"/>
                  </a:lnTo>
                  <a:cubicBezTo>
                    <a:pt x="257856" y="128106"/>
                    <a:pt x="257522" y="132869"/>
                    <a:pt x="257089" y="137488"/>
                  </a:cubicBezTo>
                  <a:cubicBezTo>
                    <a:pt x="256655" y="142108"/>
                    <a:pt x="256151" y="146642"/>
                    <a:pt x="255574" y="151090"/>
                  </a:cubicBezTo>
                  <a:cubicBezTo>
                    <a:pt x="260337" y="160427"/>
                    <a:pt x="266357" y="167814"/>
                    <a:pt x="273634" y="173250"/>
                  </a:cubicBezTo>
                  <a:lnTo>
                    <a:pt x="273634" y="110614"/>
                  </a:lnTo>
                  <a:lnTo>
                    <a:pt x="226999" y="110614"/>
                  </a:lnTo>
                  <a:moveTo>
                    <a:pt x="567385" y="77924"/>
                  </a:moveTo>
                  <a:lnTo>
                    <a:pt x="567385" y="119786"/>
                  </a:lnTo>
                  <a:lnTo>
                    <a:pt x="624306" y="119786"/>
                  </a:lnTo>
                  <a:lnTo>
                    <a:pt x="624306" y="77924"/>
                  </a:lnTo>
                  <a:moveTo>
                    <a:pt x="498119" y="77924"/>
                  </a:moveTo>
                  <a:lnTo>
                    <a:pt x="498119" y="119786"/>
                  </a:lnTo>
                  <a:lnTo>
                    <a:pt x="552526" y="119786"/>
                  </a:lnTo>
                  <a:lnTo>
                    <a:pt x="552526" y="77924"/>
                  </a:lnTo>
                  <a:moveTo>
                    <a:pt x="373989" y="69937"/>
                  </a:moveTo>
                  <a:lnTo>
                    <a:pt x="387019" y="69937"/>
                  </a:lnTo>
                  <a:cubicBezTo>
                    <a:pt x="386731" y="91400"/>
                    <a:pt x="385148" y="109637"/>
                    <a:pt x="382269" y="124649"/>
                  </a:cubicBezTo>
                  <a:cubicBezTo>
                    <a:pt x="379391" y="139660"/>
                    <a:pt x="373744" y="152055"/>
                    <a:pt x="365328" y="161834"/>
                  </a:cubicBezTo>
                  <a:cubicBezTo>
                    <a:pt x="356912" y="171613"/>
                    <a:pt x="344254" y="179386"/>
                    <a:pt x="327355" y="185151"/>
                  </a:cubicBezTo>
                  <a:cubicBezTo>
                    <a:pt x="326612" y="183566"/>
                    <a:pt x="325526" y="181765"/>
                    <a:pt x="324097" y="179751"/>
                  </a:cubicBezTo>
                  <a:cubicBezTo>
                    <a:pt x="322668" y="177736"/>
                    <a:pt x="321240" y="176107"/>
                    <a:pt x="319811" y="174864"/>
                  </a:cubicBezTo>
                  <a:cubicBezTo>
                    <a:pt x="335495" y="169861"/>
                    <a:pt x="347154" y="162977"/>
                    <a:pt x="354787" y="154214"/>
                  </a:cubicBezTo>
                  <a:cubicBezTo>
                    <a:pt x="362419" y="145451"/>
                    <a:pt x="367474" y="134199"/>
                    <a:pt x="369951" y="120458"/>
                  </a:cubicBezTo>
                  <a:cubicBezTo>
                    <a:pt x="372427" y="106716"/>
                    <a:pt x="373773" y="89876"/>
                    <a:pt x="373989" y="69937"/>
                  </a:cubicBezTo>
                  <a:moveTo>
                    <a:pt x="254660" y="50949"/>
                  </a:moveTo>
                  <a:lnTo>
                    <a:pt x="254660" y="69494"/>
                  </a:lnTo>
                  <a:lnTo>
                    <a:pt x="303580" y="69494"/>
                  </a:lnTo>
                  <a:lnTo>
                    <a:pt x="303580" y="50949"/>
                  </a:lnTo>
                  <a:moveTo>
                    <a:pt x="520293" y="34718"/>
                  </a:moveTo>
                  <a:cubicBezTo>
                    <a:pt x="516497" y="39876"/>
                    <a:pt x="512430" y="44891"/>
                    <a:pt x="508092" y="49764"/>
                  </a:cubicBezTo>
                  <a:cubicBezTo>
                    <a:pt x="503753" y="54636"/>
                    <a:pt x="499286" y="59307"/>
                    <a:pt x="494690" y="63779"/>
                  </a:cubicBezTo>
                  <a:lnTo>
                    <a:pt x="556869" y="63779"/>
                  </a:lnTo>
                  <a:cubicBezTo>
                    <a:pt x="561260" y="59694"/>
                    <a:pt x="565565" y="55108"/>
                    <a:pt x="569785" y="50021"/>
                  </a:cubicBezTo>
                  <a:cubicBezTo>
                    <a:pt x="574005" y="44934"/>
                    <a:pt x="577853" y="39833"/>
                    <a:pt x="581329" y="34718"/>
                  </a:cubicBezTo>
                  <a:moveTo>
                    <a:pt x="254660" y="21688"/>
                  </a:moveTo>
                  <a:lnTo>
                    <a:pt x="254660" y="40005"/>
                  </a:lnTo>
                  <a:lnTo>
                    <a:pt x="303580" y="40005"/>
                  </a:lnTo>
                  <a:lnTo>
                    <a:pt x="303580" y="21688"/>
                  </a:lnTo>
                  <a:moveTo>
                    <a:pt x="329183" y="11187"/>
                  </a:moveTo>
                  <a:lnTo>
                    <a:pt x="432282" y="11187"/>
                  </a:lnTo>
                  <a:lnTo>
                    <a:pt x="432282" y="23760"/>
                  </a:lnTo>
                  <a:lnTo>
                    <a:pt x="386333" y="23760"/>
                  </a:lnTo>
                  <a:cubicBezTo>
                    <a:pt x="384843" y="27798"/>
                    <a:pt x="383366" y="31780"/>
                    <a:pt x="381904" y="35704"/>
                  </a:cubicBezTo>
                  <a:cubicBezTo>
                    <a:pt x="380442" y="39628"/>
                    <a:pt x="379023" y="43267"/>
                    <a:pt x="377647" y="46620"/>
                  </a:cubicBezTo>
                  <a:lnTo>
                    <a:pt x="420852" y="46620"/>
                  </a:lnTo>
                  <a:lnTo>
                    <a:pt x="420852" y="141946"/>
                  </a:lnTo>
                  <a:lnTo>
                    <a:pt x="407136" y="141946"/>
                  </a:lnTo>
                  <a:lnTo>
                    <a:pt x="407136" y="58507"/>
                  </a:lnTo>
                  <a:lnTo>
                    <a:pt x="351815" y="58507"/>
                  </a:lnTo>
                  <a:lnTo>
                    <a:pt x="351815" y="142402"/>
                  </a:lnTo>
                  <a:lnTo>
                    <a:pt x="338785" y="142402"/>
                  </a:lnTo>
                  <a:lnTo>
                    <a:pt x="338785" y="46620"/>
                  </a:lnTo>
                  <a:lnTo>
                    <a:pt x="363702" y="46620"/>
                  </a:lnTo>
                  <a:cubicBezTo>
                    <a:pt x="365078" y="43238"/>
                    <a:pt x="366383" y="39543"/>
                    <a:pt x="367617" y="35533"/>
                  </a:cubicBezTo>
                  <a:cubicBezTo>
                    <a:pt x="368850" y="31523"/>
                    <a:pt x="369984" y="27598"/>
                    <a:pt x="371017" y="23760"/>
                  </a:cubicBezTo>
                  <a:lnTo>
                    <a:pt x="329183" y="23760"/>
                  </a:lnTo>
                  <a:moveTo>
                    <a:pt x="240944" y="10287"/>
                  </a:moveTo>
                  <a:lnTo>
                    <a:pt x="317753" y="10287"/>
                  </a:lnTo>
                  <a:lnTo>
                    <a:pt x="317753" y="80896"/>
                  </a:lnTo>
                  <a:lnTo>
                    <a:pt x="240944" y="80896"/>
                  </a:lnTo>
                  <a:moveTo>
                    <a:pt x="85496" y="1586"/>
                  </a:moveTo>
                  <a:cubicBezTo>
                    <a:pt x="93187" y="7167"/>
                    <a:pt x="100893" y="13377"/>
                    <a:pt x="108613" y="20217"/>
                  </a:cubicBezTo>
                  <a:cubicBezTo>
                    <a:pt x="116333" y="27055"/>
                    <a:pt x="122496" y="33266"/>
                    <a:pt x="127101" y="38847"/>
                  </a:cubicBezTo>
                  <a:lnTo>
                    <a:pt x="116357" y="46620"/>
                  </a:lnTo>
                  <a:lnTo>
                    <a:pt x="190881" y="46620"/>
                  </a:lnTo>
                  <a:lnTo>
                    <a:pt x="190881" y="61250"/>
                  </a:lnTo>
                  <a:lnTo>
                    <a:pt x="108585" y="61250"/>
                  </a:lnTo>
                  <a:lnTo>
                    <a:pt x="108585" y="113371"/>
                  </a:lnTo>
                  <a:lnTo>
                    <a:pt x="181508" y="113371"/>
                  </a:lnTo>
                  <a:lnTo>
                    <a:pt x="181508" y="128001"/>
                  </a:lnTo>
                  <a:lnTo>
                    <a:pt x="108585" y="128001"/>
                  </a:lnTo>
                  <a:lnTo>
                    <a:pt x="108585" y="186294"/>
                  </a:lnTo>
                  <a:lnTo>
                    <a:pt x="202311" y="186294"/>
                  </a:lnTo>
                  <a:lnTo>
                    <a:pt x="202311" y="201153"/>
                  </a:lnTo>
                  <a:lnTo>
                    <a:pt x="0" y="201153"/>
                  </a:lnTo>
                  <a:lnTo>
                    <a:pt x="0" y="186294"/>
                  </a:lnTo>
                  <a:lnTo>
                    <a:pt x="92583" y="186294"/>
                  </a:lnTo>
                  <a:lnTo>
                    <a:pt x="92583" y="128001"/>
                  </a:lnTo>
                  <a:lnTo>
                    <a:pt x="20802" y="128001"/>
                  </a:lnTo>
                  <a:lnTo>
                    <a:pt x="20802" y="113371"/>
                  </a:lnTo>
                  <a:lnTo>
                    <a:pt x="92583" y="113371"/>
                  </a:lnTo>
                  <a:lnTo>
                    <a:pt x="92583" y="61250"/>
                  </a:lnTo>
                  <a:lnTo>
                    <a:pt x="10744" y="61250"/>
                  </a:lnTo>
                  <a:lnTo>
                    <a:pt x="10744" y="46620"/>
                  </a:lnTo>
                  <a:lnTo>
                    <a:pt x="113157" y="46620"/>
                  </a:lnTo>
                  <a:cubicBezTo>
                    <a:pt x="108475" y="41067"/>
                    <a:pt x="102465" y="34971"/>
                    <a:pt x="95126" y="28332"/>
                  </a:cubicBezTo>
                  <a:cubicBezTo>
                    <a:pt x="87787" y="21693"/>
                    <a:pt x="80462" y="15597"/>
                    <a:pt x="73152" y="10044"/>
                  </a:cubicBezTo>
                  <a:moveTo>
                    <a:pt x="525322" y="0"/>
                  </a:moveTo>
                  <a:lnTo>
                    <a:pt x="539038" y="5029"/>
                  </a:lnTo>
                  <a:cubicBezTo>
                    <a:pt x="537671" y="7758"/>
                    <a:pt x="536233" y="10415"/>
                    <a:pt x="534723" y="13001"/>
                  </a:cubicBezTo>
                  <a:cubicBezTo>
                    <a:pt x="533214" y="15587"/>
                    <a:pt x="531604" y="18188"/>
                    <a:pt x="529894" y="20802"/>
                  </a:cubicBezTo>
                  <a:lnTo>
                    <a:pt x="591388" y="20802"/>
                  </a:lnTo>
                  <a:lnTo>
                    <a:pt x="594588" y="19888"/>
                  </a:lnTo>
                  <a:lnTo>
                    <a:pt x="604418" y="27190"/>
                  </a:lnTo>
                  <a:cubicBezTo>
                    <a:pt x="600465" y="33324"/>
                    <a:pt x="595969" y="39562"/>
                    <a:pt x="590931" y="45905"/>
                  </a:cubicBezTo>
                  <a:cubicBezTo>
                    <a:pt x="585892" y="52248"/>
                    <a:pt x="580710" y="58206"/>
                    <a:pt x="575386" y="63779"/>
                  </a:cubicBezTo>
                  <a:lnTo>
                    <a:pt x="639394" y="63779"/>
                  </a:lnTo>
                  <a:lnTo>
                    <a:pt x="639394" y="144909"/>
                  </a:lnTo>
                  <a:lnTo>
                    <a:pt x="624306" y="144909"/>
                  </a:lnTo>
                  <a:lnTo>
                    <a:pt x="624306" y="134159"/>
                  </a:lnTo>
                  <a:lnTo>
                    <a:pt x="498119" y="134159"/>
                  </a:lnTo>
                  <a:lnTo>
                    <a:pt x="498119" y="174184"/>
                  </a:lnTo>
                  <a:cubicBezTo>
                    <a:pt x="497814" y="180693"/>
                    <a:pt x="499681" y="185172"/>
                    <a:pt x="503720" y="187621"/>
                  </a:cubicBezTo>
                  <a:cubicBezTo>
                    <a:pt x="507758" y="190071"/>
                    <a:pt x="515797" y="191233"/>
                    <a:pt x="527837" y="191109"/>
                  </a:cubicBezTo>
                  <a:lnTo>
                    <a:pt x="619048" y="191109"/>
                  </a:lnTo>
                  <a:cubicBezTo>
                    <a:pt x="626550" y="191219"/>
                    <a:pt x="632222" y="190288"/>
                    <a:pt x="636066" y="188314"/>
                  </a:cubicBezTo>
                  <a:cubicBezTo>
                    <a:pt x="639910" y="186340"/>
                    <a:pt x="642636" y="182664"/>
                    <a:pt x="644245" y="177285"/>
                  </a:cubicBezTo>
                  <a:cubicBezTo>
                    <a:pt x="645854" y="171906"/>
                    <a:pt x="647056" y="164163"/>
                    <a:pt x="647852" y="154057"/>
                  </a:cubicBezTo>
                  <a:cubicBezTo>
                    <a:pt x="649985" y="155439"/>
                    <a:pt x="652405" y="156621"/>
                    <a:pt x="655110" y="157603"/>
                  </a:cubicBezTo>
                  <a:cubicBezTo>
                    <a:pt x="657815" y="158584"/>
                    <a:pt x="660349" y="159308"/>
                    <a:pt x="662711" y="159775"/>
                  </a:cubicBezTo>
                  <a:cubicBezTo>
                    <a:pt x="661567" y="171419"/>
                    <a:pt x="659690" y="180546"/>
                    <a:pt x="657081" y="187157"/>
                  </a:cubicBezTo>
                  <a:cubicBezTo>
                    <a:pt x="654471" y="193767"/>
                    <a:pt x="650224" y="198421"/>
                    <a:pt x="644338" y="201119"/>
                  </a:cubicBezTo>
                  <a:cubicBezTo>
                    <a:pt x="638453" y="203817"/>
                    <a:pt x="630023" y="205119"/>
                    <a:pt x="619048" y="205025"/>
                  </a:cubicBezTo>
                  <a:lnTo>
                    <a:pt x="529209" y="205025"/>
                  </a:lnTo>
                  <a:cubicBezTo>
                    <a:pt x="512102" y="205302"/>
                    <a:pt x="500138" y="203266"/>
                    <a:pt x="493318" y="198917"/>
                  </a:cubicBezTo>
                  <a:cubicBezTo>
                    <a:pt x="486498" y="194569"/>
                    <a:pt x="483222" y="186248"/>
                    <a:pt x="483489" y="173956"/>
                  </a:cubicBezTo>
                  <a:lnTo>
                    <a:pt x="483489" y="74045"/>
                  </a:lnTo>
                  <a:cubicBezTo>
                    <a:pt x="480036" y="77124"/>
                    <a:pt x="476483" y="80047"/>
                    <a:pt x="472830" y="82815"/>
                  </a:cubicBezTo>
                  <a:cubicBezTo>
                    <a:pt x="469177" y="85582"/>
                    <a:pt x="465567" y="88222"/>
                    <a:pt x="462000" y="90734"/>
                  </a:cubicBezTo>
                  <a:cubicBezTo>
                    <a:pt x="461219" y="88856"/>
                    <a:pt x="459981" y="86493"/>
                    <a:pt x="458285" y="83643"/>
                  </a:cubicBezTo>
                  <a:cubicBezTo>
                    <a:pt x="456590" y="80793"/>
                    <a:pt x="455009" y="78431"/>
                    <a:pt x="453542" y="76555"/>
                  </a:cubicBezTo>
                  <a:cubicBezTo>
                    <a:pt x="467848" y="67715"/>
                    <a:pt x="481355" y="56671"/>
                    <a:pt x="494061" y="43421"/>
                  </a:cubicBezTo>
                  <a:cubicBezTo>
                    <a:pt x="506768" y="30171"/>
                    <a:pt x="517188" y="15697"/>
                    <a:pt x="525322" y="0"/>
                  </a:cubicBezTo>
                </a:path>
              </a:pathLst>
            </a:custGeom>
            <a:solidFill>
              <a:schemeClr val="accent1">
                <a:alpha val="100000"/>
              </a:schemeClr>
            </a:solidFill>
            <a:ln w="9525">
              <a:solidFill>
                <a:srgbClr val="FFFFFF">
                  <a:alpha val="0"/>
                </a:srgbClr>
              </a:solidFill>
            </a:ln>
          </p:spPr>
          <p:txBody>
            <a:bodyPr anchor="ctr"/>
            <a:lstStyle/>
            <a:p>
              <a:pPr marL="0" algn="ctr"/>
              <a:endParaRPr>
                <a:solidFill>
                  <a:schemeClr val="bg1"/>
                </a:solidFill>
                <a:latin typeface="+mn-lt"/>
                <a:ea typeface="+mn-ea"/>
              </a:endParaRPr>
            </a:p>
          </p:txBody>
        </p:sp>
        <p:sp>
          <p:nvSpPr>
            <p:cNvPr id="12" name="形状14"/>
            <p:cNvSpPr txBox="1"/>
            <p:nvPr/>
          </p:nvSpPr>
          <p:spPr>
            <a:xfrm>
              <a:off x="201802" y="4639349"/>
              <a:ext cx="720000" cy="540000"/>
            </a:xfrm>
            <a:prstGeom prst="rect">
              <a:avLst/>
            </a:prstGeom>
            <a:solidFill>
              <a:schemeClr val="accent3">
                <a:alpha val="100000"/>
              </a:schemeClr>
            </a:solidFill>
            <a:ln w="9525">
              <a:solidFill>
                <a:srgbClr val="FFFFFF">
                  <a:alpha val="0"/>
                </a:srgbClr>
              </a:solidFill>
            </a:ln>
          </p:spPr>
          <p:txBody>
            <a:bodyPr anchor="ctr"/>
            <a:lstStyle/>
            <a:p>
              <a:pPr marL="0" algn="ctr"/>
              <a:endParaRPr>
                <a:solidFill>
                  <a:schemeClr val="tx1"/>
                </a:solidFill>
                <a:latin typeface="+mn-lt"/>
                <a:ea typeface="+mn-ea"/>
              </a:endParaRPr>
            </a:p>
          </p:txBody>
        </p:sp>
        <p:sp>
          <p:nvSpPr>
            <p:cNvPr id="13" name="形状15"/>
            <p:cNvSpPr txBox="1"/>
            <p:nvPr/>
          </p:nvSpPr>
          <p:spPr>
            <a:xfrm>
              <a:off x="228746" y="5240187"/>
              <a:ext cx="664997" cy="209140"/>
            </a:xfrm>
            <a:custGeom>
              <a:avLst/>
              <a:gdLst/>
              <a:ahLst/>
              <a:cxnLst/>
              <a:rect l="l" t="t" r="r" b="b"/>
              <a:pathLst>
                <a:path w="664997" h="209135">
                  <a:moveTo>
                    <a:pt x="249845" y="154505"/>
                  </a:moveTo>
                  <a:lnTo>
                    <a:pt x="249845" y="179451"/>
                  </a:lnTo>
                  <a:lnTo>
                    <a:pt x="314796" y="179451"/>
                  </a:lnTo>
                  <a:lnTo>
                    <a:pt x="314796" y="154505"/>
                  </a:lnTo>
                  <a:moveTo>
                    <a:pt x="99441" y="147875"/>
                  </a:moveTo>
                  <a:lnTo>
                    <a:pt x="99441" y="187223"/>
                  </a:lnTo>
                  <a:lnTo>
                    <a:pt x="171678" y="187223"/>
                  </a:lnTo>
                  <a:lnTo>
                    <a:pt x="171678" y="147875"/>
                  </a:lnTo>
                  <a:moveTo>
                    <a:pt x="85039" y="134874"/>
                  </a:moveTo>
                  <a:lnTo>
                    <a:pt x="186537" y="134874"/>
                  </a:lnTo>
                  <a:lnTo>
                    <a:pt x="186537" y="209140"/>
                  </a:lnTo>
                  <a:lnTo>
                    <a:pt x="171678" y="209140"/>
                  </a:lnTo>
                  <a:lnTo>
                    <a:pt x="171678" y="200225"/>
                  </a:lnTo>
                  <a:lnTo>
                    <a:pt x="99441" y="200225"/>
                  </a:lnTo>
                  <a:lnTo>
                    <a:pt x="99441" y="209140"/>
                  </a:lnTo>
                  <a:lnTo>
                    <a:pt x="85039" y="209140"/>
                  </a:lnTo>
                  <a:moveTo>
                    <a:pt x="569671" y="77924"/>
                  </a:moveTo>
                  <a:lnTo>
                    <a:pt x="569671" y="119786"/>
                  </a:lnTo>
                  <a:lnTo>
                    <a:pt x="626592" y="119786"/>
                  </a:lnTo>
                  <a:lnTo>
                    <a:pt x="626592" y="77924"/>
                  </a:lnTo>
                  <a:moveTo>
                    <a:pt x="500405" y="77924"/>
                  </a:moveTo>
                  <a:lnTo>
                    <a:pt x="500405" y="119786"/>
                  </a:lnTo>
                  <a:lnTo>
                    <a:pt x="554812" y="119786"/>
                  </a:lnTo>
                  <a:lnTo>
                    <a:pt x="554812" y="77924"/>
                  </a:lnTo>
                  <a:moveTo>
                    <a:pt x="298080" y="64208"/>
                  </a:moveTo>
                  <a:lnTo>
                    <a:pt x="298080" y="108126"/>
                  </a:lnTo>
                  <a:cubicBezTo>
                    <a:pt x="298037" y="109560"/>
                    <a:pt x="298237" y="110465"/>
                    <a:pt x="298681" y="110842"/>
                  </a:cubicBezTo>
                  <a:cubicBezTo>
                    <a:pt x="299124" y="111218"/>
                    <a:pt x="300069" y="111380"/>
                    <a:pt x="301514" y="111328"/>
                  </a:cubicBezTo>
                  <a:lnTo>
                    <a:pt x="310674" y="111328"/>
                  </a:lnTo>
                  <a:cubicBezTo>
                    <a:pt x="311891" y="111337"/>
                    <a:pt x="312721" y="111318"/>
                    <a:pt x="313164" y="111271"/>
                  </a:cubicBezTo>
                  <a:cubicBezTo>
                    <a:pt x="313608" y="111223"/>
                    <a:pt x="313923" y="111090"/>
                    <a:pt x="314109" y="110870"/>
                  </a:cubicBezTo>
                  <a:lnTo>
                    <a:pt x="314796" y="111328"/>
                  </a:lnTo>
                  <a:lnTo>
                    <a:pt x="314796" y="64208"/>
                  </a:lnTo>
                  <a:moveTo>
                    <a:pt x="249845" y="64208"/>
                  </a:moveTo>
                  <a:lnTo>
                    <a:pt x="249845" y="142875"/>
                  </a:lnTo>
                  <a:lnTo>
                    <a:pt x="314796" y="142875"/>
                  </a:lnTo>
                  <a:lnTo>
                    <a:pt x="314796" y="120444"/>
                  </a:lnTo>
                  <a:cubicBezTo>
                    <a:pt x="314448" y="120553"/>
                    <a:pt x="314057" y="120620"/>
                    <a:pt x="313622" y="120643"/>
                  </a:cubicBezTo>
                  <a:cubicBezTo>
                    <a:pt x="313188" y="120667"/>
                    <a:pt x="312740" y="120677"/>
                    <a:pt x="312277" y="120672"/>
                  </a:cubicBezTo>
                  <a:lnTo>
                    <a:pt x="300827" y="120672"/>
                  </a:lnTo>
                  <a:cubicBezTo>
                    <a:pt x="296449" y="120819"/>
                    <a:pt x="293397" y="120069"/>
                    <a:pt x="291673" y="118420"/>
                  </a:cubicBezTo>
                  <a:cubicBezTo>
                    <a:pt x="289948" y="116771"/>
                    <a:pt x="289121" y="113340"/>
                    <a:pt x="289193" y="108126"/>
                  </a:cubicBezTo>
                  <a:lnTo>
                    <a:pt x="289193" y="64208"/>
                  </a:lnTo>
                  <a:lnTo>
                    <a:pt x="275448" y="64208"/>
                  </a:lnTo>
                  <a:lnTo>
                    <a:pt x="275448" y="82507"/>
                  </a:lnTo>
                  <a:cubicBezTo>
                    <a:pt x="275615" y="89802"/>
                    <a:pt x="274427" y="97567"/>
                    <a:pt x="271882" y="105801"/>
                  </a:cubicBezTo>
                  <a:cubicBezTo>
                    <a:pt x="269337" y="114034"/>
                    <a:pt x="264434" y="121509"/>
                    <a:pt x="257173" y="128226"/>
                  </a:cubicBezTo>
                  <a:cubicBezTo>
                    <a:pt x="256405" y="127238"/>
                    <a:pt x="255307" y="126123"/>
                    <a:pt x="253881" y="124878"/>
                  </a:cubicBezTo>
                  <a:cubicBezTo>
                    <a:pt x="252455" y="123633"/>
                    <a:pt x="251186" y="122689"/>
                    <a:pt x="250074" y="122045"/>
                  </a:cubicBezTo>
                  <a:cubicBezTo>
                    <a:pt x="256872" y="115985"/>
                    <a:pt x="261366" y="109448"/>
                    <a:pt x="263556" y="102432"/>
                  </a:cubicBezTo>
                  <a:cubicBezTo>
                    <a:pt x="265746" y="95416"/>
                    <a:pt x="266747" y="88698"/>
                    <a:pt x="266561" y="82278"/>
                  </a:cubicBezTo>
                  <a:lnTo>
                    <a:pt x="266561" y="64208"/>
                  </a:lnTo>
                  <a:moveTo>
                    <a:pt x="522579" y="34718"/>
                  </a:moveTo>
                  <a:cubicBezTo>
                    <a:pt x="518783" y="39876"/>
                    <a:pt x="514716" y="44891"/>
                    <a:pt x="510378" y="49764"/>
                  </a:cubicBezTo>
                  <a:cubicBezTo>
                    <a:pt x="506039" y="54636"/>
                    <a:pt x="501572" y="59307"/>
                    <a:pt x="496976" y="63779"/>
                  </a:cubicBezTo>
                  <a:lnTo>
                    <a:pt x="559155" y="63779"/>
                  </a:lnTo>
                  <a:cubicBezTo>
                    <a:pt x="563546" y="59694"/>
                    <a:pt x="567851" y="55108"/>
                    <a:pt x="572071" y="50021"/>
                  </a:cubicBezTo>
                  <a:cubicBezTo>
                    <a:pt x="576291" y="44934"/>
                    <a:pt x="580139" y="39833"/>
                    <a:pt x="583615" y="34718"/>
                  </a:cubicBezTo>
                  <a:moveTo>
                    <a:pt x="275920" y="23288"/>
                  </a:moveTo>
                  <a:lnTo>
                    <a:pt x="275920" y="51206"/>
                  </a:lnTo>
                  <a:lnTo>
                    <a:pt x="290093" y="51206"/>
                  </a:lnTo>
                  <a:lnTo>
                    <a:pt x="290093" y="23288"/>
                  </a:lnTo>
                  <a:moveTo>
                    <a:pt x="344514" y="10730"/>
                  </a:moveTo>
                  <a:lnTo>
                    <a:pt x="428839" y="10730"/>
                  </a:lnTo>
                  <a:lnTo>
                    <a:pt x="428839" y="113142"/>
                  </a:lnTo>
                  <a:lnTo>
                    <a:pt x="414237" y="113142"/>
                  </a:lnTo>
                  <a:lnTo>
                    <a:pt x="414237" y="97369"/>
                  </a:lnTo>
                  <a:lnTo>
                    <a:pt x="360030" y="97369"/>
                  </a:lnTo>
                  <a:lnTo>
                    <a:pt x="360030" y="182180"/>
                  </a:lnTo>
                  <a:cubicBezTo>
                    <a:pt x="359892" y="186299"/>
                    <a:pt x="360683" y="189033"/>
                    <a:pt x="362403" y="190381"/>
                  </a:cubicBezTo>
                  <a:cubicBezTo>
                    <a:pt x="364123" y="191728"/>
                    <a:pt x="367602" y="192348"/>
                    <a:pt x="372839" y="192238"/>
                  </a:cubicBezTo>
                  <a:lnTo>
                    <a:pt x="410108" y="192238"/>
                  </a:lnTo>
                  <a:cubicBezTo>
                    <a:pt x="413561" y="192371"/>
                    <a:pt x="416180" y="191445"/>
                    <a:pt x="417965" y="189461"/>
                  </a:cubicBezTo>
                  <a:cubicBezTo>
                    <a:pt x="419750" y="187477"/>
                    <a:pt x="421014" y="183639"/>
                    <a:pt x="421758" y="177946"/>
                  </a:cubicBezTo>
                  <a:cubicBezTo>
                    <a:pt x="422502" y="172254"/>
                    <a:pt x="423038" y="163911"/>
                    <a:pt x="423367" y="152919"/>
                  </a:cubicBezTo>
                  <a:cubicBezTo>
                    <a:pt x="425286" y="154438"/>
                    <a:pt x="427562" y="155800"/>
                    <a:pt x="430196" y="157005"/>
                  </a:cubicBezTo>
                  <a:cubicBezTo>
                    <a:pt x="432830" y="158210"/>
                    <a:pt x="435278" y="159058"/>
                    <a:pt x="437540" y="159548"/>
                  </a:cubicBezTo>
                  <a:cubicBezTo>
                    <a:pt x="436787" y="177612"/>
                    <a:pt x="434578" y="190062"/>
                    <a:pt x="430912" y="196896"/>
                  </a:cubicBezTo>
                  <a:cubicBezTo>
                    <a:pt x="427246" y="203730"/>
                    <a:pt x="420468" y="206978"/>
                    <a:pt x="410578" y="206640"/>
                  </a:cubicBezTo>
                  <a:lnTo>
                    <a:pt x="371466" y="206640"/>
                  </a:lnTo>
                  <a:cubicBezTo>
                    <a:pt x="361575" y="206835"/>
                    <a:pt x="354684" y="205187"/>
                    <a:pt x="350793" y="201696"/>
                  </a:cubicBezTo>
                  <a:cubicBezTo>
                    <a:pt x="346902" y="198205"/>
                    <a:pt x="345038" y="191700"/>
                    <a:pt x="345200" y="182180"/>
                  </a:cubicBezTo>
                  <a:lnTo>
                    <a:pt x="345200" y="82739"/>
                  </a:lnTo>
                  <a:lnTo>
                    <a:pt x="414237" y="82739"/>
                  </a:lnTo>
                  <a:lnTo>
                    <a:pt x="414237" y="25360"/>
                  </a:lnTo>
                  <a:lnTo>
                    <a:pt x="344514" y="25360"/>
                  </a:lnTo>
                  <a:moveTo>
                    <a:pt x="231586" y="9601"/>
                  </a:moveTo>
                  <a:lnTo>
                    <a:pt x="332598" y="9601"/>
                  </a:lnTo>
                  <a:lnTo>
                    <a:pt x="332598" y="23288"/>
                  </a:lnTo>
                  <a:lnTo>
                    <a:pt x="301294" y="23288"/>
                  </a:lnTo>
                  <a:lnTo>
                    <a:pt x="301294" y="51206"/>
                  </a:lnTo>
                  <a:lnTo>
                    <a:pt x="327569" y="51206"/>
                  </a:lnTo>
                  <a:lnTo>
                    <a:pt x="327569" y="204797"/>
                  </a:lnTo>
                  <a:lnTo>
                    <a:pt x="314796" y="204797"/>
                  </a:lnTo>
                  <a:lnTo>
                    <a:pt x="314796" y="191995"/>
                  </a:lnTo>
                  <a:lnTo>
                    <a:pt x="249845" y="191995"/>
                  </a:lnTo>
                  <a:lnTo>
                    <a:pt x="249845" y="207997"/>
                  </a:lnTo>
                  <a:lnTo>
                    <a:pt x="237301" y="207997"/>
                  </a:lnTo>
                  <a:lnTo>
                    <a:pt x="237301" y="51206"/>
                  </a:lnTo>
                  <a:lnTo>
                    <a:pt x="264718" y="51206"/>
                  </a:lnTo>
                  <a:lnTo>
                    <a:pt x="264718" y="23288"/>
                  </a:lnTo>
                  <a:lnTo>
                    <a:pt x="231586" y="23288"/>
                  </a:lnTo>
                  <a:moveTo>
                    <a:pt x="96926" y="914"/>
                  </a:moveTo>
                  <a:lnTo>
                    <a:pt x="111328" y="914"/>
                  </a:lnTo>
                  <a:lnTo>
                    <a:pt x="111328" y="24460"/>
                  </a:lnTo>
                  <a:lnTo>
                    <a:pt x="157962" y="24460"/>
                  </a:lnTo>
                  <a:lnTo>
                    <a:pt x="157962" y="914"/>
                  </a:lnTo>
                  <a:lnTo>
                    <a:pt x="172364" y="914"/>
                  </a:lnTo>
                  <a:lnTo>
                    <a:pt x="172364" y="24460"/>
                  </a:lnTo>
                  <a:lnTo>
                    <a:pt x="205282" y="24460"/>
                  </a:lnTo>
                  <a:lnTo>
                    <a:pt x="205282" y="37919"/>
                  </a:lnTo>
                  <a:lnTo>
                    <a:pt x="172364" y="37919"/>
                  </a:lnTo>
                  <a:lnTo>
                    <a:pt x="172364" y="60552"/>
                  </a:lnTo>
                  <a:lnTo>
                    <a:pt x="157962" y="60552"/>
                  </a:lnTo>
                  <a:lnTo>
                    <a:pt x="157962" y="37919"/>
                  </a:lnTo>
                  <a:lnTo>
                    <a:pt x="111328" y="37919"/>
                  </a:lnTo>
                  <a:lnTo>
                    <a:pt x="111328" y="60552"/>
                  </a:lnTo>
                  <a:lnTo>
                    <a:pt x="96926" y="60552"/>
                  </a:lnTo>
                  <a:lnTo>
                    <a:pt x="96926" y="37919"/>
                  </a:lnTo>
                  <a:lnTo>
                    <a:pt x="64693" y="37919"/>
                  </a:lnTo>
                  <a:lnTo>
                    <a:pt x="64693" y="24460"/>
                  </a:lnTo>
                  <a:lnTo>
                    <a:pt x="96926" y="24460"/>
                  </a:lnTo>
                  <a:moveTo>
                    <a:pt x="28803" y="686"/>
                  </a:moveTo>
                  <a:lnTo>
                    <a:pt x="43434" y="686"/>
                  </a:lnTo>
                  <a:lnTo>
                    <a:pt x="43434" y="47091"/>
                  </a:lnTo>
                  <a:lnTo>
                    <a:pt x="64465" y="47091"/>
                  </a:lnTo>
                  <a:lnTo>
                    <a:pt x="64465" y="61236"/>
                  </a:lnTo>
                  <a:lnTo>
                    <a:pt x="43434" y="61236"/>
                  </a:lnTo>
                  <a:lnTo>
                    <a:pt x="43434" y="102641"/>
                  </a:lnTo>
                  <a:lnTo>
                    <a:pt x="63779" y="93491"/>
                  </a:lnTo>
                  <a:lnTo>
                    <a:pt x="66522" y="106063"/>
                  </a:lnTo>
                  <a:cubicBezTo>
                    <a:pt x="80067" y="98494"/>
                    <a:pt x="92468" y="89967"/>
                    <a:pt x="103727" y="80482"/>
                  </a:cubicBezTo>
                  <a:cubicBezTo>
                    <a:pt x="114985" y="70997"/>
                    <a:pt x="124072" y="61388"/>
                    <a:pt x="130987" y="51654"/>
                  </a:cubicBezTo>
                  <a:lnTo>
                    <a:pt x="144932" y="56445"/>
                  </a:lnTo>
                  <a:cubicBezTo>
                    <a:pt x="144127" y="57576"/>
                    <a:pt x="143336" y="58679"/>
                    <a:pt x="142560" y="59754"/>
                  </a:cubicBezTo>
                  <a:cubicBezTo>
                    <a:pt x="141784" y="60828"/>
                    <a:pt x="141050" y="61933"/>
                    <a:pt x="140360" y="63066"/>
                  </a:cubicBezTo>
                  <a:cubicBezTo>
                    <a:pt x="148280" y="70682"/>
                    <a:pt x="158500" y="78726"/>
                    <a:pt x="171021" y="87198"/>
                  </a:cubicBezTo>
                  <a:cubicBezTo>
                    <a:pt x="183541" y="95670"/>
                    <a:pt x="196105" y="102794"/>
                    <a:pt x="208711" y="108572"/>
                  </a:cubicBezTo>
                  <a:cubicBezTo>
                    <a:pt x="207044" y="109940"/>
                    <a:pt x="205235" y="111766"/>
                    <a:pt x="203282" y="114050"/>
                  </a:cubicBezTo>
                  <a:cubicBezTo>
                    <a:pt x="201329" y="116333"/>
                    <a:pt x="199634" y="118390"/>
                    <a:pt x="198196" y="120221"/>
                  </a:cubicBezTo>
                  <a:cubicBezTo>
                    <a:pt x="193705" y="117904"/>
                    <a:pt x="189085" y="115276"/>
                    <a:pt x="184337" y="112337"/>
                  </a:cubicBezTo>
                  <a:cubicBezTo>
                    <a:pt x="179589" y="109399"/>
                    <a:pt x="174912" y="106319"/>
                    <a:pt x="170307" y="103097"/>
                  </a:cubicBezTo>
                  <a:lnTo>
                    <a:pt x="170307" y="115643"/>
                  </a:lnTo>
                  <a:lnTo>
                    <a:pt x="98755" y="115643"/>
                  </a:lnTo>
                  <a:lnTo>
                    <a:pt x="98755" y="102641"/>
                  </a:lnTo>
                  <a:lnTo>
                    <a:pt x="169621" y="102641"/>
                  </a:lnTo>
                  <a:cubicBezTo>
                    <a:pt x="162348" y="97547"/>
                    <a:pt x="155462" y="92409"/>
                    <a:pt x="148961" y="87229"/>
                  </a:cubicBezTo>
                  <a:cubicBezTo>
                    <a:pt x="142460" y="82048"/>
                    <a:pt x="136774" y="77197"/>
                    <a:pt x="131902" y="72674"/>
                  </a:cubicBezTo>
                  <a:cubicBezTo>
                    <a:pt x="123486" y="81991"/>
                    <a:pt x="113971" y="90747"/>
                    <a:pt x="103355" y="98942"/>
                  </a:cubicBezTo>
                  <a:cubicBezTo>
                    <a:pt x="92740" y="107138"/>
                    <a:pt x="81453" y="114460"/>
                    <a:pt x="69494" y="120908"/>
                  </a:cubicBezTo>
                  <a:cubicBezTo>
                    <a:pt x="68508" y="119559"/>
                    <a:pt x="67108" y="117910"/>
                    <a:pt x="65293" y="115963"/>
                  </a:cubicBezTo>
                  <a:cubicBezTo>
                    <a:pt x="63479" y="114015"/>
                    <a:pt x="61679" y="112312"/>
                    <a:pt x="59893" y="110853"/>
                  </a:cubicBezTo>
                  <a:lnTo>
                    <a:pt x="43434" y="118619"/>
                  </a:lnTo>
                  <a:lnTo>
                    <a:pt x="43434" y="189494"/>
                  </a:lnTo>
                  <a:cubicBezTo>
                    <a:pt x="43462" y="193880"/>
                    <a:pt x="42891" y="197281"/>
                    <a:pt x="41719" y="199696"/>
                  </a:cubicBezTo>
                  <a:cubicBezTo>
                    <a:pt x="40547" y="202111"/>
                    <a:pt x="38604" y="203968"/>
                    <a:pt x="35890" y="205268"/>
                  </a:cubicBezTo>
                  <a:cubicBezTo>
                    <a:pt x="33323" y="206397"/>
                    <a:pt x="29770" y="207168"/>
                    <a:pt x="25231" y="207583"/>
                  </a:cubicBezTo>
                  <a:cubicBezTo>
                    <a:pt x="20693" y="207997"/>
                    <a:pt x="14797" y="208140"/>
                    <a:pt x="7543" y="208011"/>
                  </a:cubicBezTo>
                  <a:cubicBezTo>
                    <a:pt x="7281" y="205983"/>
                    <a:pt x="6719" y="203639"/>
                    <a:pt x="5857" y="200982"/>
                  </a:cubicBezTo>
                  <a:cubicBezTo>
                    <a:pt x="4995" y="198325"/>
                    <a:pt x="4033" y="195867"/>
                    <a:pt x="2971" y="193610"/>
                  </a:cubicBezTo>
                  <a:cubicBezTo>
                    <a:pt x="8120" y="193724"/>
                    <a:pt x="12682" y="193781"/>
                    <a:pt x="16659" y="193781"/>
                  </a:cubicBezTo>
                  <a:cubicBezTo>
                    <a:pt x="20635" y="193781"/>
                    <a:pt x="23312" y="193724"/>
                    <a:pt x="24688" y="193610"/>
                  </a:cubicBezTo>
                  <a:cubicBezTo>
                    <a:pt x="26160" y="193638"/>
                    <a:pt x="27217" y="193352"/>
                    <a:pt x="27860" y="192752"/>
                  </a:cubicBezTo>
                  <a:cubicBezTo>
                    <a:pt x="28503" y="192152"/>
                    <a:pt x="28817" y="191066"/>
                    <a:pt x="28803" y="189494"/>
                  </a:cubicBezTo>
                  <a:lnTo>
                    <a:pt x="28803" y="125029"/>
                  </a:lnTo>
                  <a:lnTo>
                    <a:pt x="4572" y="136014"/>
                  </a:lnTo>
                  <a:lnTo>
                    <a:pt x="0" y="120679"/>
                  </a:lnTo>
                  <a:cubicBezTo>
                    <a:pt x="4014" y="119277"/>
                    <a:pt x="8443" y="117562"/>
                    <a:pt x="13287" y="115534"/>
                  </a:cubicBezTo>
                  <a:cubicBezTo>
                    <a:pt x="18130" y="113506"/>
                    <a:pt x="23302" y="111338"/>
                    <a:pt x="28803" y="109028"/>
                  </a:cubicBezTo>
                  <a:lnTo>
                    <a:pt x="28803" y="61236"/>
                  </a:lnTo>
                  <a:lnTo>
                    <a:pt x="685" y="61236"/>
                  </a:lnTo>
                  <a:lnTo>
                    <a:pt x="685" y="47091"/>
                  </a:lnTo>
                  <a:lnTo>
                    <a:pt x="28803" y="47091"/>
                  </a:lnTo>
                  <a:moveTo>
                    <a:pt x="527608" y="0"/>
                  </a:moveTo>
                  <a:lnTo>
                    <a:pt x="541324" y="5029"/>
                  </a:lnTo>
                  <a:cubicBezTo>
                    <a:pt x="539957" y="7758"/>
                    <a:pt x="538519" y="10415"/>
                    <a:pt x="537009" y="13001"/>
                  </a:cubicBezTo>
                  <a:cubicBezTo>
                    <a:pt x="535500" y="15587"/>
                    <a:pt x="533890" y="18188"/>
                    <a:pt x="532180" y="20802"/>
                  </a:cubicBezTo>
                  <a:lnTo>
                    <a:pt x="593674" y="20802"/>
                  </a:lnTo>
                  <a:lnTo>
                    <a:pt x="596874" y="19888"/>
                  </a:lnTo>
                  <a:lnTo>
                    <a:pt x="606704" y="27190"/>
                  </a:lnTo>
                  <a:cubicBezTo>
                    <a:pt x="602751" y="33324"/>
                    <a:pt x="598255" y="39562"/>
                    <a:pt x="593217" y="45905"/>
                  </a:cubicBezTo>
                  <a:cubicBezTo>
                    <a:pt x="588178" y="52248"/>
                    <a:pt x="582996" y="58206"/>
                    <a:pt x="577672" y="63779"/>
                  </a:cubicBezTo>
                  <a:lnTo>
                    <a:pt x="641680" y="63779"/>
                  </a:lnTo>
                  <a:lnTo>
                    <a:pt x="641680" y="144909"/>
                  </a:lnTo>
                  <a:lnTo>
                    <a:pt x="626592" y="144909"/>
                  </a:lnTo>
                  <a:lnTo>
                    <a:pt x="626592" y="134159"/>
                  </a:lnTo>
                  <a:lnTo>
                    <a:pt x="500405" y="134159"/>
                  </a:lnTo>
                  <a:lnTo>
                    <a:pt x="500405" y="174184"/>
                  </a:lnTo>
                  <a:cubicBezTo>
                    <a:pt x="500100" y="180693"/>
                    <a:pt x="501967" y="185172"/>
                    <a:pt x="506006" y="187621"/>
                  </a:cubicBezTo>
                  <a:cubicBezTo>
                    <a:pt x="510044" y="190071"/>
                    <a:pt x="518083" y="191233"/>
                    <a:pt x="530123" y="191109"/>
                  </a:cubicBezTo>
                  <a:lnTo>
                    <a:pt x="621334" y="191109"/>
                  </a:lnTo>
                  <a:cubicBezTo>
                    <a:pt x="628836" y="191219"/>
                    <a:pt x="634508" y="190288"/>
                    <a:pt x="638352" y="188314"/>
                  </a:cubicBezTo>
                  <a:cubicBezTo>
                    <a:pt x="642196" y="186340"/>
                    <a:pt x="644922" y="182664"/>
                    <a:pt x="646531" y="177285"/>
                  </a:cubicBezTo>
                  <a:cubicBezTo>
                    <a:pt x="648140" y="171906"/>
                    <a:pt x="649342" y="164163"/>
                    <a:pt x="650138" y="154057"/>
                  </a:cubicBezTo>
                  <a:cubicBezTo>
                    <a:pt x="652271" y="155439"/>
                    <a:pt x="654691" y="156621"/>
                    <a:pt x="657396" y="157603"/>
                  </a:cubicBezTo>
                  <a:cubicBezTo>
                    <a:pt x="660101" y="158584"/>
                    <a:pt x="662635" y="159308"/>
                    <a:pt x="664997" y="159775"/>
                  </a:cubicBezTo>
                  <a:cubicBezTo>
                    <a:pt x="663853" y="171419"/>
                    <a:pt x="661976" y="180546"/>
                    <a:pt x="659367" y="187157"/>
                  </a:cubicBezTo>
                  <a:cubicBezTo>
                    <a:pt x="656757" y="193767"/>
                    <a:pt x="652510" y="198421"/>
                    <a:pt x="646624" y="201119"/>
                  </a:cubicBezTo>
                  <a:cubicBezTo>
                    <a:pt x="640739" y="203817"/>
                    <a:pt x="632309" y="205119"/>
                    <a:pt x="621334" y="205025"/>
                  </a:cubicBezTo>
                  <a:lnTo>
                    <a:pt x="531495" y="205025"/>
                  </a:lnTo>
                  <a:cubicBezTo>
                    <a:pt x="514388" y="205302"/>
                    <a:pt x="502424" y="203266"/>
                    <a:pt x="495604" y="198917"/>
                  </a:cubicBezTo>
                  <a:cubicBezTo>
                    <a:pt x="488784" y="194569"/>
                    <a:pt x="485508" y="186248"/>
                    <a:pt x="485775" y="173956"/>
                  </a:cubicBezTo>
                  <a:lnTo>
                    <a:pt x="485775" y="74045"/>
                  </a:lnTo>
                  <a:cubicBezTo>
                    <a:pt x="482322" y="77124"/>
                    <a:pt x="478769" y="80047"/>
                    <a:pt x="475116" y="82815"/>
                  </a:cubicBezTo>
                  <a:cubicBezTo>
                    <a:pt x="471463" y="85582"/>
                    <a:pt x="467853" y="88222"/>
                    <a:pt x="464286" y="90734"/>
                  </a:cubicBezTo>
                  <a:cubicBezTo>
                    <a:pt x="463505" y="88856"/>
                    <a:pt x="462267" y="86493"/>
                    <a:pt x="460571" y="83643"/>
                  </a:cubicBezTo>
                  <a:cubicBezTo>
                    <a:pt x="458876" y="80793"/>
                    <a:pt x="457295" y="78431"/>
                    <a:pt x="455828" y="76555"/>
                  </a:cubicBezTo>
                  <a:cubicBezTo>
                    <a:pt x="470134" y="67715"/>
                    <a:pt x="483641" y="56671"/>
                    <a:pt x="496347" y="43421"/>
                  </a:cubicBezTo>
                  <a:cubicBezTo>
                    <a:pt x="509054" y="30171"/>
                    <a:pt x="519474" y="15697"/>
                    <a:pt x="527608" y="0"/>
                  </a:cubicBezTo>
                </a:path>
              </a:pathLst>
            </a:custGeom>
            <a:solidFill>
              <a:schemeClr val="accent1">
                <a:alpha val="100000"/>
              </a:schemeClr>
            </a:solidFill>
            <a:ln w="9525">
              <a:solidFill>
                <a:srgbClr val="FFFFFF">
                  <a:alpha val="0"/>
                </a:srgbClr>
              </a:solidFill>
            </a:ln>
          </p:spPr>
          <p:txBody>
            <a:bodyPr anchor="ctr"/>
            <a:lstStyle/>
            <a:p>
              <a:pPr marL="0" algn="ctr"/>
              <a:endParaRPr>
                <a:solidFill>
                  <a:schemeClr val="bg1"/>
                </a:solidFill>
                <a:latin typeface="+mn-lt"/>
                <a:ea typeface="+mn-ea"/>
              </a:endParaRPr>
            </a:p>
          </p:txBody>
        </p:sp>
        <p:sp>
          <p:nvSpPr>
            <p:cNvPr id="14" name="形状16"/>
            <p:cNvSpPr txBox="1"/>
            <p:nvPr/>
          </p:nvSpPr>
          <p:spPr>
            <a:xfrm>
              <a:off x="201802" y="5717596"/>
              <a:ext cx="720000" cy="540000"/>
            </a:xfrm>
            <a:prstGeom prst="rect">
              <a:avLst/>
            </a:prstGeom>
            <a:solidFill>
              <a:schemeClr val="accent4">
                <a:alpha val="100000"/>
              </a:schemeClr>
            </a:solidFill>
            <a:ln w="9525">
              <a:solidFill>
                <a:srgbClr val="FFFFFF">
                  <a:alpha val="0"/>
                </a:srgbClr>
              </a:solidFill>
            </a:ln>
          </p:spPr>
          <p:txBody>
            <a:bodyPr anchor="ctr"/>
            <a:lstStyle/>
            <a:p>
              <a:pPr marL="0" algn="ctr"/>
              <a:endParaRPr>
                <a:solidFill>
                  <a:schemeClr val="tx1"/>
                </a:solidFill>
                <a:latin typeface="+mn-lt"/>
                <a:ea typeface="+mn-ea"/>
              </a:endParaRPr>
            </a:p>
          </p:txBody>
        </p:sp>
        <p:sp>
          <p:nvSpPr>
            <p:cNvPr id="15" name="形状17"/>
            <p:cNvSpPr txBox="1"/>
            <p:nvPr/>
          </p:nvSpPr>
          <p:spPr>
            <a:xfrm>
              <a:off x="229202" y="6318435"/>
              <a:ext cx="664540" cy="210755"/>
            </a:xfrm>
            <a:custGeom>
              <a:avLst/>
              <a:gdLst/>
              <a:ahLst/>
              <a:cxnLst/>
              <a:rect l="l" t="t" r="r" b="b"/>
              <a:pathLst>
                <a:path w="664540" h="210755">
                  <a:moveTo>
                    <a:pt x="345857" y="131645"/>
                  </a:moveTo>
                  <a:lnTo>
                    <a:pt x="345857" y="160934"/>
                  </a:lnTo>
                  <a:lnTo>
                    <a:pt x="382676" y="160934"/>
                  </a:lnTo>
                  <a:lnTo>
                    <a:pt x="382676" y="131645"/>
                  </a:lnTo>
                  <a:moveTo>
                    <a:pt x="333770" y="120015"/>
                  </a:moveTo>
                  <a:lnTo>
                    <a:pt x="394792" y="120015"/>
                  </a:lnTo>
                  <a:lnTo>
                    <a:pt x="394792" y="172564"/>
                  </a:lnTo>
                  <a:lnTo>
                    <a:pt x="345857" y="172564"/>
                  </a:lnTo>
                  <a:lnTo>
                    <a:pt x="345857" y="182858"/>
                  </a:lnTo>
                  <a:lnTo>
                    <a:pt x="333770" y="182858"/>
                  </a:lnTo>
                  <a:moveTo>
                    <a:pt x="146532" y="102841"/>
                  </a:moveTo>
                  <a:lnTo>
                    <a:pt x="146532" y="137160"/>
                  </a:lnTo>
                  <a:lnTo>
                    <a:pt x="179908" y="137160"/>
                  </a:lnTo>
                  <a:lnTo>
                    <a:pt x="179908" y="102841"/>
                  </a:lnTo>
                  <a:moveTo>
                    <a:pt x="99212" y="102841"/>
                  </a:moveTo>
                  <a:lnTo>
                    <a:pt x="99212" y="137160"/>
                  </a:lnTo>
                  <a:lnTo>
                    <a:pt x="131902" y="137160"/>
                  </a:lnTo>
                  <a:lnTo>
                    <a:pt x="131902" y="102841"/>
                  </a:lnTo>
                  <a:moveTo>
                    <a:pt x="569214" y="77924"/>
                  </a:moveTo>
                  <a:lnTo>
                    <a:pt x="569214" y="119786"/>
                  </a:lnTo>
                  <a:lnTo>
                    <a:pt x="626135" y="119786"/>
                  </a:lnTo>
                  <a:lnTo>
                    <a:pt x="626135" y="77924"/>
                  </a:lnTo>
                  <a:moveTo>
                    <a:pt x="499948" y="77924"/>
                  </a:moveTo>
                  <a:lnTo>
                    <a:pt x="499948" y="119786"/>
                  </a:lnTo>
                  <a:lnTo>
                    <a:pt x="554355" y="119786"/>
                  </a:lnTo>
                  <a:lnTo>
                    <a:pt x="554355" y="77924"/>
                  </a:lnTo>
                  <a:moveTo>
                    <a:pt x="522122" y="34718"/>
                  </a:moveTo>
                  <a:cubicBezTo>
                    <a:pt x="518326" y="39876"/>
                    <a:pt x="514259" y="44891"/>
                    <a:pt x="509921" y="49764"/>
                  </a:cubicBezTo>
                  <a:cubicBezTo>
                    <a:pt x="505582" y="54636"/>
                    <a:pt x="501115" y="59307"/>
                    <a:pt x="496519" y="63779"/>
                  </a:cubicBezTo>
                  <a:lnTo>
                    <a:pt x="558698" y="63779"/>
                  </a:lnTo>
                  <a:cubicBezTo>
                    <a:pt x="563089" y="59694"/>
                    <a:pt x="567394" y="55108"/>
                    <a:pt x="571614" y="50021"/>
                  </a:cubicBezTo>
                  <a:cubicBezTo>
                    <a:pt x="575834" y="44934"/>
                    <a:pt x="579682" y="39833"/>
                    <a:pt x="583158" y="34718"/>
                  </a:cubicBezTo>
                  <a:moveTo>
                    <a:pt x="358916" y="32211"/>
                  </a:moveTo>
                  <a:lnTo>
                    <a:pt x="371460" y="32211"/>
                  </a:lnTo>
                  <a:lnTo>
                    <a:pt x="371460" y="52121"/>
                  </a:lnTo>
                  <a:lnTo>
                    <a:pt x="397766" y="52121"/>
                  </a:lnTo>
                  <a:lnTo>
                    <a:pt x="397766" y="63979"/>
                  </a:lnTo>
                  <a:lnTo>
                    <a:pt x="371460" y="63979"/>
                  </a:lnTo>
                  <a:lnTo>
                    <a:pt x="371460" y="88697"/>
                  </a:lnTo>
                  <a:lnTo>
                    <a:pt x="404172" y="88697"/>
                  </a:lnTo>
                  <a:lnTo>
                    <a:pt x="404172" y="100327"/>
                  </a:lnTo>
                  <a:lnTo>
                    <a:pt x="328273" y="100327"/>
                  </a:lnTo>
                  <a:lnTo>
                    <a:pt x="328273" y="88697"/>
                  </a:lnTo>
                  <a:lnTo>
                    <a:pt x="358916" y="88697"/>
                  </a:lnTo>
                  <a:lnTo>
                    <a:pt x="358916" y="63979"/>
                  </a:lnTo>
                  <a:lnTo>
                    <a:pt x="333312" y="63979"/>
                  </a:lnTo>
                  <a:lnTo>
                    <a:pt x="333312" y="52121"/>
                  </a:lnTo>
                  <a:lnTo>
                    <a:pt x="358916" y="52121"/>
                  </a:lnTo>
                  <a:moveTo>
                    <a:pt x="104698" y="25803"/>
                  </a:moveTo>
                  <a:lnTo>
                    <a:pt x="104698" y="55550"/>
                  </a:lnTo>
                  <a:lnTo>
                    <a:pt x="173507" y="55550"/>
                  </a:lnTo>
                  <a:lnTo>
                    <a:pt x="173507" y="25803"/>
                  </a:lnTo>
                  <a:moveTo>
                    <a:pt x="90754" y="12801"/>
                  </a:moveTo>
                  <a:lnTo>
                    <a:pt x="187909" y="12801"/>
                  </a:lnTo>
                  <a:lnTo>
                    <a:pt x="187909" y="68551"/>
                  </a:lnTo>
                  <a:lnTo>
                    <a:pt x="146532" y="68551"/>
                  </a:lnTo>
                  <a:lnTo>
                    <a:pt x="146532" y="90068"/>
                  </a:lnTo>
                  <a:lnTo>
                    <a:pt x="194081" y="90068"/>
                  </a:lnTo>
                  <a:lnTo>
                    <a:pt x="194081" y="150161"/>
                  </a:lnTo>
                  <a:lnTo>
                    <a:pt x="146532" y="150161"/>
                  </a:lnTo>
                  <a:lnTo>
                    <a:pt x="146532" y="184008"/>
                  </a:lnTo>
                  <a:cubicBezTo>
                    <a:pt x="152019" y="183656"/>
                    <a:pt x="157562" y="183275"/>
                    <a:pt x="163163" y="182865"/>
                  </a:cubicBezTo>
                  <a:cubicBezTo>
                    <a:pt x="168764" y="182456"/>
                    <a:pt x="174422" y="182075"/>
                    <a:pt x="180136" y="181722"/>
                  </a:cubicBezTo>
                  <a:cubicBezTo>
                    <a:pt x="177831" y="178035"/>
                    <a:pt x="175469" y="174375"/>
                    <a:pt x="173050" y="170745"/>
                  </a:cubicBezTo>
                  <a:cubicBezTo>
                    <a:pt x="170631" y="167114"/>
                    <a:pt x="168268" y="163683"/>
                    <a:pt x="165963" y="160453"/>
                  </a:cubicBezTo>
                  <a:lnTo>
                    <a:pt x="178308" y="155193"/>
                  </a:lnTo>
                  <a:cubicBezTo>
                    <a:pt x="184428" y="163097"/>
                    <a:pt x="190190" y="171530"/>
                    <a:pt x="195596" y="180490"/>
                  </a:cubicBezTo>
                  <a:cubicBezTo>
                    <a:pt x="201001" y="189451"/>
                    <a:pt x="204992" y="197481"/>
                    <a:pt x="207568" y="204582"/>
                  </a:cubicBezTo>
                  <a:lnTo>
                    <a:pt x="194538" y="210755"/>
                  </a:lnTo>
                  <a:cubicBezTo>
                    <a:pt x="193733" y="208345"/>
                    <a:pt x="192714" y="205792"/>
                    <a:pt x="191481" y="203097"/>
                  </a:cubicBezTo>
                  <a:cubicBezTo>
                    <a:pt x="190247" y="200401"/>
                    <a:pt x="188828" y="197620"/>
                    <a:pt x="187223" y="194753"/>
                  </a:cubicBezTo>
                  <a:cubicBezTo>
                    <a:pt x="167149" y="196367"/>
                    <a:pt x="147518" y="197882"/>
                    <a:pt x="128330" y="199296"/>
                  </a:cubicBezTo>
                  <a:cubicBezTo>
                    <a:pt x="109142" y="200711"/>
                    <a:pt x="92197" y="201939"/>
                    <a:pt x="77495" y="202982"/>
                  </a:cubicBezTo>
                  <a:lnTo>
                    <a:pt x="75438" y="188352"/>
                  </a:lnTo>
                  <a:cubicBezTo>
                    <a:pt x="83034" y="187895"/>
                    <a:pt x="91616" y="187380"/>
                    <a:pt x="101184" y="186809"/>
                  </a:cubicBezTo>
                  <a:cubicBezTo>
                    <a:pt x="110752" y="186237"/>
                    <a:pt x="120991" y="185609"/>
                    <a:pt x="131902" y="184923"/>
                  </a:cubicBezTo>
                  <a:lnTo>
                    <a:pt x="131902" y="150161"/>
                  </a:lnTo>
                  <a:lnTo>
                    <a:pt x="85725" y="150161"/>
                  </a:lnTo>
                  <a:lnTo>
                    <a:pt x="85725" y="90068"/>
                  </a:lnTo>
                  <a:lnTo>
                    <a:pt x="131902" y="90068"/>
                  </a:lnTo>
                  <a:lnTo>
                    <a:pt x="131902" y="68551"/>
                  </a:lnTo>
                  <a:lnTo>
                    <a:pt x="90754" y="68551"/>
                  </a:lnTo>
                  <a:moveTo>
                    <a:pt x="2286" y="12801"/>
                  </a:moveTo>
                  <a:lnTo>
                    <a:pt x="72009" y="12801"/>
                  </a:lnTo>
                  <a:lnTo>
                    <a:pt x="72009" y="77467"/>
                  </a:lnTo>
                  <a:lnTo>
                    <a:pt x="20802" y="77467"/>
                  </a:lnTo>
                  <a:cubicBezTo>
                    <a:pt x="20112" y="83941"/>
                    <a:pt x="19378" y="90452"/>
                    <a:pt x="18602" y="96998"/>
                  </a:cubicBezTo>
                  <a:cubicBezTo>
                    <a:pt x="17826" y="103545"/>
                    <a:pt x="17035" y="109769"/>
                    <a:pt x="16230" y="115671"/>
                  </a:cubicBezTo>
                  <a:lnTo>
                    <a:pt x="70637" y="115671"/>
                  </a:lnTo>
                  <a:cubicBezTo>
                    <a:pt x="70632" y="115828"/>
                    <a:pt x="70585" y="116712"/>
                    <a:pt x="70494" y="118323"/>
                  </a:cubicBezTo>
                  <a:cubicBezTo>
                    <a:pt x="70404" y="119934"/>
                    <a:pt x="70299" y="121332"/>
                    <a:pt x="70180" y="122515"/>
                  </a:cubicBezTo>
                  <a:cubicBezTo>
                    <a:pt x="69129" y="139767"/>
                    <a:pt x="68005" y="153755"/>
                    <a:pt x="66810" y="164480"/>
                  </a:cubicBezTo>
                  <a:cubicBezTo>
                    <a:pt x="65615" y="175204"/>
                    <a:pt x="64255" y="183401"/>
                    <a:pt x="62729" y="189069"/>
                  </a:cubicBezTo>
                  <a:cubicBezTo>
                    <a:pt x="61204" y="194738"/>
                    <a:pt x="59420" y="198613"/>
                    <a:pt x="57378" y="200695"/>
                  </a:cubicBezTo>
                  <a:cubicBezTo>
                    <a:pt x="55478" y="202929"/>
                    <a:pt x="53392" y="204506"/>
                    <a:pt x="51120" y="205428"/>
                  </a:cubicBezTo>
                  <a:cubicBezTo>
                    <a:pt x="48849" y="206350"/>
                    <a:pt x="46134" y="206902"/>
                    <a:pt x="42977" y="207083"/>
                  </a:cubicBezTo>
                  <a:cubicBezTo>
                    <a:pt x="40233" y="207321"/>
                    <a:pt x="36519" y="207416"/>
                    <a:pt x="31832" y="207369"/>
                  </a:cubicBezTo>
                  <a:cubicBezTo>
                    <a:pt x="27146" y="207321"/>
                    <a:pt x="22174" y="207073"/>
                    <a:pt x="16916" y="206626"/>
                  </a:cubicBezTo>
                  <a:cubicBezTo>
                    <a:pt x="16678" y="204492"/>
                    <a:pt x="16183" y="202144"/>
                    <a:pt x="15430" y="199583"/>
                  </a:cubicBezTo>
                  <a:cubicBezTo>
                    <a:pt x="14678" y="197021"/>
                    <a:pt x="13725" y="194730"/>
                    <a:pt x="12573" y="192709"/>
                  </a:cubicBezTo>
                  <a:cubicBezTo>
                    <a:pt x="17950" y="193157"/>
                    <a:pt x="22855" y="193462"/>
                    <a:pt x="27289" y="193624"/>
                  </a:cubicBezTo>
                  <a:cubicBezTo>
                    <a:pt x="31723" y="193786"/>
                    <a:pt x="34971" y="193862"/>
                    <a:pt x="37033" y="193853"/>
                  </a:cubicBezTo>
                  <a:cubicBezTo>
                    <a:pt x="38843" y="193891"/>
                    <a:pt x="40367" y="193757"/>
                    <a:pt x="41605" y="193452"/>
                  </a:cubicBezTo>
                  <a:cubicBezTo>
                    <a:pt x="42843" y="193147"/>
                    <a:pt x="43910" y="192442"/>
                    <a:pt x="44805" y="191336"/>
                  </a:cubicBezTo>
                  <a:cubicBezTo>
                    <a:pt x="47063" y="189539"/>
                    <a:pt x="49006" y="183869"/>
                    <a:pt x="50635" y="174325"/>
                  </a:cubicBezTo>
                  <a:cubicBezTo>
                    <a:pt x="52263" y="164781"/>
                    <a:pt x="53749" y="149792"/>
                    <a:pt x="55092" y="129359"/>
                  </a:cubicBezTo>
                  <a:lnTo>
                    <a:pt x="0" y="129359"/>
                  </a:lnTo>
                  <a:cubicBezTo>
                    <a:pt x="1652" y="120338"/>
                    <a:pt x="3262" y="109829"/>
                    <a:pt x="4829" y="97829"/>
                  </a:cubicBezTo>
                  <a:cubicBezTo>
                    <a:pt x="6396" y="85830"/>
                    <a:pt x="7605" y="74404"/>
                    <a:pt x="8458" y="63551"/>
                  </a:cubicBezTo>
                  <a:lnTo>
                    <a:pt x="57836" y="63551"/>
                  </a:lnTo>
                  <a:lnTo>
                    <a:pt x="57836" y="26718"/>
                  </a:lnTo>
                  <a:lnTo>
                    <a:pt x="2286" y="26718"/>
                  </a:lnTo>
                  <a:moveTo>
                    <a:pt x="304966" y="11201"/>
                  </a:moveTo>
                  <a:lnTo>
                    <a:pt x="427010" y="11201"/>
                  </a:lnTo>
                  <a:lnTo>
                    <a:pt x="427010" y="189720"/>
                  </a:lnTo>
                  <a:cubicBezTo>
                    <a:pt x="427043" y="194122"/>
                    <a:pt x="426464" y="197552"/>
                    <a:pt x="425271" y="200010"/>
                  </a:cubicBezTo>
                  <a:cubicBezTo>
                    <a:pt x="424078" y="202468"/>
                    <a:pt x="422072" y="204297"/>
                    <a:pt x="419254" y="205497"/>
                  </a:cubicBezTo>
                  <a:cubicBezTo>
                    <a:pt x="416355" y="206616"/>
                    <a:pt x="412337" y="207349"/>
                    <a:pt x="407202" y="207697"/>
                  </a:cubicBezTo>
                  <a:cubicBezTo>
                    <a:pt x="402066" y="208045"/>
                    <a:pt x="395415" y="208150"/>
                    <a:pt x="387248" y="208011"/>
                  </a:cubicBezTo>
                  <a:cubicBezTo>
                    <a:pt x="386967" y="205973"/>
                    <a:pt x="386329" y="203649"/>
                    <a:pt x="385334" y="201039"/>
                  </a:cubicBezTo>
                  <a:cubicBezTo>
                    <a:pt x="384338" y="198429"/>
                    <a:pt x="383300" y="196105"/>
                    <a:pt x="382218" y="194067"/>
                  </a:cubicBezTo>
                  <a:cubicBezTo>
                    <a:pt x="388515" y="194291"/>
                    <a:pt x="394041" y="194414"/>
                    <a:pt x="398797" y="194438"/>
                  </a:cubicBezTo>
                  <a:cubicBezTo>
                    <a:pt x="403552" y="194462"/>
                    <a:pt x="406793" y="194415"/>
                    <a:pt x="408519" y="194295"/>
                  </a:cubicBezTo>
                  <a:cubicBezTo>
                    <a:pt x="410220" y="194324"/>
                    <a:pt x="411450" y="193981"/>
                    <a:pt x="412208" y="193266"/>
                  </a:cubicBezTo>
                  <a:cubicBezTo>
                    <a:pt x="412965" y="192551"/>
                    <a:pt x="413337" y="191293"/>
                    <a:pt x="413323" y="189492"/>
                  </a:cubicBezTo>
                  <a:lnTo>
                    <a:pt x="413323" y="24889"/>
                  </a:lnTo>
                  <a:lnTo>
                    <a:pt x="318425" y="24889"/>
                  </a:lnTo>
                  <a:lnTo>
                    <a:pt x="318425" y="95310"/>
                  </a:lnTo>
                  <a:cubicBezTo>
                    <a:pt x="318524" y="107146"/>
                    <a:pt x="317972" y="119838"/>
                    <a:pt x="316768" y="133387"/>
                  </a:cubicBezTo>
                  <a:cubicBezTo>
                    <a:pt x="315564" y="146935"/>
                    <a:pt x="313116" y="160257"/>
                    <a:pt x="309425" y="173350"/>
                  </a:cubicBezTo>
                  <a:cubicBezTo>
                    <a:pt x="305733" y="186444"/>
                    <a:pt x="300204" y="198226"/>
                    <a:pt x="292839" y="208697"/>
                  </a:cubicBezTo>
                  <a:cubicBezTo>
                    <a:pt x="291566" y="207349"/>
                    <a:pt x="289821" y="205873"/>
                    <a:pt x="287605" y="204268"/>
                  </a:cubicBezTo>
                  <a:cubicBezTo>
                    <a:pt x="285388" y="202663"/>
                    <a:pt x="283472" y="201473"/>
                    <a:pt x="281856" y="200696"/>
                  </a:cubicBezTo>
                  <a:cubicBezTo>
                    <a:pt x="285154" y="196004"/>
                    <a:pt x="287996" y="191097"/>
                    <a:pt x="290379" y="185975"/>
                  </a:cubicBezTo>
                  <a:cubicBezTo>
                    <a:pt x="292763" y="180853"/>
                    <a:pt x="294803" y="175547"/>
                    <a:pt x="296500" y="170056"/>
                  </a:cubicBezTo>
                  <a:cubicBezTo>
                    <a:pt x="286431" y="177867"/>
                    <a:pt x="278755" y="183866"/>
                    <a:pt x="273472" y="188053"/>
                  </a:cubicBezTo>
                  <a:cubicBezTo>
                    <a:pt x="268189" y="192239"/>
                    <a:pt x="264442" y="195308"/>
                    <a:pt x="262233" y="197258"/>
                  </a:cubicBezTo>
                  <a:cubicBezTo>
                    <a:pt x="260023" y="199209"/>
                    <a:pt x="258494" y="200736"/>
                    <a:pt x="257646" y="201839"/>
                  </a:cubicBezTo>
                  <a:cubicBezTo>
                    <a:pt x="256518" y="200358"/>
                    <a:pt x="255003" y="198577"/>
                    <a:pt x="253103" y="196495"/>
                  </a:cubicBezTo>
                  <a:cubicBezTo>
                    <a:pt x="251203" y="194414"/>
                    <a:pt x="249517" y="192689"/>
                    <a:pt x="248045" y="191322"/>
                  </a:cubicBezTo>
                  <a:cubicBezTo>
                    <a:pt x="250469" y="189677"/>
                    <a:pt x="253108" y="186847"/>
                    <a:pt x="255960" y="182831"/>
                  </a:cubicBezTo>
                  <a:cubicBezTo>
                    <a:pt x="258813" y="178815"/>
                    <a:pt x="260366" y="173873"/>
                    <a:pt x="260618" y="168003"/>
                  </a:cubicBezTo>
                  <a:lnTo>
                    <a:pt x="260618" y="86853"/>
                  </a:lnTo>
                  <a:lnTo>
                    <a:pt x="227700" y="86853"/>
                  </a:lnTo>
                  <a:lnTo>
                    <a:pt x="227700" y="72223"/>
                  </a:lnTo>
                  <a:lnTo>
                    <a:pt x="275220" y="72223"/>
                  </a:lnTo>
                  <a:lnTo>
                    <a:pt x="275220" y="169144"/>
                  </a:lnTo>
                  <a:lnTo>
                    <a:pt x="292610" y="156129"/>
                  </a:lnTo>
                  <a:cubicBezTo>
                    <a:pt x="293211" y="157792"/>
                    <a:pt x="293954" y="159611"/>
                    <a:pt x="294841" y="161586"/>
                  </a:cubicBezTo>
                  <a:cubicBezTo>
                    <a:pt x="295728" y="163560"/>
                    <a:pt x="296586" y="165319"/>
                    <a:pt x="297415" y="166863"/>
                  </a:cubicBezTo>
                  <a:cubicBezTo>
                    <a:pt x="300633" y="154952"/>
                    <a:pt x="302721" y="142827"/>
                    <a:pt x="303679" y="130490"/>
                  </a:cubicBezTo>
                  <a:cubicBezTo>
                    <a:pt x="304637" y="118153"/>
                    <a:pt x="305067" y="106426"/>
                    <a:pt x="304966" y="95310"/>
                  </a:cubicBezTo>
                  <a:moveTo>
                    <a:pt x="252388" y="5943"/>
                  </a:moveTo>
                  <a:cubicBezTo>
                    <a:pt x="258789" y="11272"/>
                    <a:pt x="265233" y="17058"/>
                    <a:pt x="271720" y="23303"/>
                  </a:cubicBezTo>
                  <a:cubicBezTo>
                    <a:pt x="278206" y="29548"/>
                    <a:pt x="283339" y="35111"/>
                    <a:pt x="287118" y="39992"/>
                  </a:cubicBezTo>
                  <a:lnTo>
                    <a:pt x="276593" y="50519"/>
                  </a:lnTo>
                  <a:cubicBezTo>
                    <a:pt x="272841" y="45503"/>
                    <a:pt x="267789" y="39745"/>
                    <a:pt x="261437" y="33245"/>
                  </a:cubicBezTo>
                  <a:cubicBezTo>
                    <a:pt x="255085" y="26745"/>
                    <a:pt x="248716" y="20766"/>
                    <a:pt x="242330" y="15307"/>
                  </a:cubicBezTo>
                  <a:moveTo>
                    <a:pt x="527151" y="0"/>
                  </a:moveTo>
                  <a:lnTo>
                    <a:pt x="540867" y="5029"/>
                  </a:lnTo>
                  <a:cubicBezTo>
                    <a:pt x="539500" y="7758"/>
                    <a:pt x="538062" y="10415"/>
                    <a:pt x="536552" y="13001"/>
                  </a:cubicBezTo>
                  <a:cubicBezTo>
                    <a:pt x="535043" y="15587"/>
                    <a:pt x="533433" y="18188"/>
                    <a:pt x="531723" y="20802"/>
                  </a:cubicBezTo>
                  <a:lnTo>
                    <a:pt x="593217" y="20802"/>
                  </a:lnTo>
                  <a:lnTo>
                    <a:pt x="596417" y="19888"/>
                  </a:lnTo>
                  <a:lnTo>
                    <a:pt x="606247" y="27190"/>
                  </a:lnTo>
                  <a:cubicBezTo>
                    <a:pt x="602294" y="33324"/>
                    <a:pt x="597798" y="39562"/>
                    <a:pt x="592760" y="45905"/>
                  </a:cubicBezTo>
                  <a:cubicBezTo>
                    <a:pt x="587721" y="52248"/>
                    <a:pt x="582539" y="58206"/>
                    <a:pt x="577215" y="63779"/>
                  </a:cubicBezTo>
                  <a:lnTo>
                    <a:pt x="641223" y="63779"/>
                  </a:lnTo>
                  <a:lnTo>
                    <a:pt x="641223" y="144909"/>
                  </a:lnTo>
                  <a:lnTo>
                    <a:pt x="626135" y="144909"/>
                  </a:lnTo>
                  <a:lnTo>
                    <a:pt x="626135" y="134159"/>
                  </a:lnTo>
                  <a:lnTo>
                    <a:pt x="499948" y="134159"/>
                  </a:lnTo>
                  <a:lnTo>
                    <a:pt x="499948" y="174184"/>
                  </a:lnTo>
                  <a:cubicBezTo>
                    <a:pt x="499643" y="180693"/>
                    <a:pt x="501510" y="185172"/>
                    <a:pt x="505549" y="187621"/>
                  </a:cubicBezTo>
                  <a:cubicBezTo>
                    <a:pt x="509587" y="190071"/>
                    <a:pt x="517626" y="191233"/>
                    <a:pt x="529666" y="191109"/>
                  </a:cubicBezTo>
                  <a:lnTo>
                    <a:pt x="620877" y="191109"/>
                  </a:lnTo>
                  <a:cubicBezTo>
                    <a:pt x="628379" y="191219"/>
                    <a:pt x="634051" y="190288"/>
                    <a:pt x="637895" y="188314"/>
                  </a:cubicBezTo>
                  <a:cubicBezTo>
                    <a:pt x="641739" y="186340"/>
                    <a:pt x="644465" y="182664"/>
                    <a:pt x="646074" y="177285"/>
                  </a:cubicBezTo>
                  <a:cubicBezTo>
                    <a:pt x="647683" y="171906"/>
                    <a:pt x="648885" y="164163"/>
                    <a:pt x="649681" y="154057"/>
                  </a:cubicBezTo>
                  <a:cubicBezTo>
                    <a:pt x="651814" y="155439"/>
                    <a:pt x="654234" y="156621"/>
                    <a:pt x="656939" y="157603"/>
                  </a:cubicBezTo>
                  <a:cubicBezTo>
                    <a:pt x="659644" y="158584"/>
                    <a:pt x="662178" y="159308"/>
                    <a:pt x="664540" y="159775"/>
                  </a:cubicBezTo>
                  <a:cubicBezTo>
                    <a:pt x="663396" y="171419"/>
                    <a:pt x="661519" y="180546"/>
                    <a:pt x="658910" y="187157"/>
                  </a:cubicBezTo>
                  <a:cubicBezTo>
                    <a:pt x="656300" y="193767"/>
                    <a:pt x="652053" y="198421"/>
                    <a:pt x="646167" y="201119"/>
                  </a:cubicBezTo>
                  <a:cubicBezTo>
                    <a:pt x="640282" y="203817"/>
                    <a:pt x="631852" y="205119"/>
                    <a:pt x="620877" y="205025"/>
                  </a:cubicBezTo>
                  <a:lnTo>
                    <a:pt x="531038" y="205025"/>
                  </a:lnTo>
                  <a:cubicBezTo>
                    <a:pt x="513931" y="205302"/>
                    <a:pt x="501967" y="203266"/>
                    <a:pt x="495147" y="198917"/>
                  </a:cubicBezTo>
                  <a:cubicBezTo>
                    <a:pt x="488327" y="194569"/>
                    <a:pt x="485051" y="186248"/>
                    <a:pt x="485318" y="173956"/>
                  </a:cubicBezTo>
                  <a:lnTo>
                    <a:pt x="485318" y="74045"/>
                  </a:lnTo>
                  <a:cubicBezTo>
                    <a:pt x="481865" y="77124"/>
                    <a:pt x="478312" y="80047"/>
                    <a:pt x="474659" y="82815"/>
                  </a:cubicBezTo>
                  <a:cubicBezTo>
                    <a:pt x="471006" y="85582"/>
                    <a:pt x="467396" y="88222"/>
                    <a:pt x="463829" y="90734"/>
                  </a:cubicBezTo>
                  <a:cubicBezTo>
                    <a:pt x="463048" y="88856"/>
                    <a:pt x="461810" y="86493"/>
                    <a:pt x="460114" y="83643"/>
                  </a:cubicBezTo>
                  <a:cubicBezTo>
                    <a:pt x="458419" y="80793"/>
                    <a:pt x="456838" y="78431"/>
                    <a:pt x="455371" y="76555"/>
                  </a:cubicBezTo>
                  <a:cubicBezTo>
                    <a:pt x="469677" y="67715"/>
                    <a:pt x="483184" y="56671"/>
                    <a:pt x="495890" y="43421"/>
                  </a:cubicBezTo>
                  <a:cubicBezTo>
                    <a:pt x="508597" y="30171"/>
                    <a:pt x="519017" y="15697"/>
                    <a:pt x="527151" y="0"/>
                  </a:cubicBezTo>
                </a:path>
              </a:pathLst>
            </a:custGeom>
            <a:solidFill>
              <a:schemeClr val="accent1">
                <a:alpha val="100000"/>
              </a:schemeClr>
            </a:solidFill>
            <a:ln w="9525">
              <a:solidFill>
                <a:srgbClr val="FFFFFF">
                  <a:alpha val="0"/>
                </a:srgbClr>
              </a:solidFill>
            </a:ln>
          </p:spPr>
          <p:txBody>
            <a:bodyPr anchor="ctr"/>
            <a:lstStyle/>
            <a:p>
              <a:pPr marL="0" algn="ctr"/>
              <a:endParaRPr>
                <a:solidFill>
                  <a:schemeClr val="bg1"/>
                </a:solidFill>
                <a:latin typeface="+mn-lt"/>
                <a:ea typeface="+mn-ea"/>
              </a:endParaRPr>
            </a:p>
          </p:txBody>
        </p:sp>
      </p:grpSp>
      <p:sp>
        <p:nvSpPr>
          <p:cNvPr id="17" name="形状1"/>
          <p:cNvSpPr txBox="1"/>
          <p:nvPr/>
        </p:nvSpPr>
        <p:spPr>
          <a:xfrm>
            <a:off x="0" y="0"/>
            <a:ext cx="12192000" cy="6858000"/>
          </a:xfrm>
          <a:prstGeom prst="rect">
            <a:avLst/>
          </a:prstGeom>
          <a:solidFill>
            <a:schemeClr val="bg1">
              <a:alpha val="100000"/>
            </a:schemeClr>
          </a:solidFill>
          <a:ln w="9525">
            <a:solidFill>
              <a:srgbClr val="FFFFFF">
                <a:alpha val="0"/>
              </a:srgbClr>
            </a:solidFill>
          </a:ln>
        </p:spPr>
        <p:txBody>
          <a:bodyPr anchor="ctr"/>
          <a:lstStyle/>
          <a:p>
            <a:pPr marL="0" algn="ctr"/>
            <a:endParaRPr>
              <a:solidFill>
                <a:schemeClr val="tx1"/>
              </a:solidFill>
              <a:latin typeface="+mn-lt"/>
              <a:ea typeface="+mn-ea"/>
            </a:endParaRPr>
          </a:p>
        </p:txBody>
      </p:sp>
      <p:sp>
        <p:nvSpPr>
          <p:cNvPr id="18" name="形状2"/>
          <p:cNvSpPr txBox="1"/>
          <p:nvPr/>
        </p:nvSpPr>
        <p:spPr>
          <a:xfrm>
            <a:off x="5339715" y="332105"/>
            <a:ext cx="6736080" cy="6116955"/>
          </a:xfrm>
          <a:prstGeom prst="roundRect">
            <a:avLst/>
          </a:prstGeom>
          <a:solidFill>
            <a:srgbClr val="FFFFFF">
              <a:alpha val="100000"/>
            </a:srgbClr>
          </a:solidFill>
          <a:ln w="9525">
            <a:solidFill>
              <a:srgbClr val="FFFFFF">
                <a:alpha val="0"/>
              </a:srgbClr>
            </a:solidFill>
          </a:ln>
          <a:effectLst>
            <a:outerShdw blurRad="277495" dist="254000" dir="10800000" rotWithShape="0">
              <a:srgbClr val="105D7C">
                <a:alpha val="38039"/>
              </a:srgbClr>
            </a:outerShdw>
          </a:effectLst>
        </p:spPr>
        <p:txBody>
          <a:bodyPr anchor="ctr"/>
          <a:lstStyle/>
          <a:p>
            <a:pPr marL="0" algn="ctr"/>
            <a:endParaRPr>
              <a:solidFill>
                <a:schemeClr val="tx1"/>
              </a:solidFill>
              <a:latin typeface="+mn-lt"/>
              <a:ea typeface="+mn-ea"/>
            </a:endParaRPr>
          </a:p>
        </p:txBody>
      </p:sp>
      <p:pic>
        <p:nvPicPr>
          <p:cNvPr id="19" name="图片2"/>
          <p:cNvPicPr>
            <a:picLocks noChangeAspect="1"/>
          </p:cNvPicPr>
          <p:nvPr>
            <p:custDataLst>
              <p:tags r:id="rId2"/>
            </p:custDataLst>
          </p:nvPr>
        </p:nvPicPr>
        <p:blipFill>
          <a:blip r:embed="rId3"/>
          <a:stretch>
            <a:fillRect/>
          </a:stretch>
        </p:blipFill>
        <p:spPr>
          <a:xfrm>
            <a:off x="416832" y="657175"/>
            <a:ext cx="667771" cy="612000"/>
          </a:xfrm>
          <a:prstGeom prst="rect">
            <a:avLst/>
          </a:prstGeom>
        </p:spPr>
      </p:pic>
      <p:sp>
        <p:nvSpPr>
          <p:cNvPr id="20" name="文本1"/>
          <p:cNvSpPr txBox="1"/>
          <p:nvPr>
            <p:custDataLst>
              <p:tags r:id="rId4"/>
            </p:custDataLst>
          </p:nvPr>
        </p:nvSpPr>
        <p:spPr>
          <a:xfrm>
            <a:off x="1140457" y="623545"/>
            <a:ext cx="3647437" cy="679494"/>
          </a:xfrm>
          <a:prstGeom prst="rect">
            <a:avLst/>
          </a:prstGeom>
          <a:noFill/>
        </p:spPr>
        <p:txBody>
          <a:bodyPr wrap="square" anchor="ctr">
            <a:normAutofit/>
          </a:bodyPr>
          <a:lstStyle/>
          <a:p>
            <a:pPr marL="0" algn="l">
              <a:lnSpc>
                <a:spcPts val="3300"/>
              </a:lnSpc>
            </a:pPr>
            <a:r>
              <a:rPr lang="zh-CN" altLang="en-US" sz="2800" b="1" i="0">
                <a:solidFill>
                  <a:schemeClr val="tx1"/>
                </a:solidFill>
                <a:latin typeface="+mn-lt"/>
                <a:ea typeface="+mn-ea"/>
              </a:rPr>
              <a:t>2024年新课标II卷</a:t>
            </a:r>
            <a:endParaRPr lang="zh-CN" altLang="en-US" sz="2800" b="1" i="0">
              <a:solidFill>
                <a:schemeClr val="tx1"/>
              </a:solidFill>
              <a:latin typeface="+mn-lt"/>
              <a:ea typeface="+mn-ea"/>
            </a:endParaRPr>
          </a:p>
        </p:txBody>
      </p:sp>
      <p:grpSp>
        <p:nvGrpSpPr>
          <p:cNvPr id="21" name="组合2"/>
          <p:cNvGrpSpPr/>
          <p:nvPr/>
        </p:nvGrpSpPr>
        <p:grpSpPr>
          <a:xfrm>
            <a:off x="524666" y="1417653"/>
            <a:ext cx="5407738" cy="3272682"/>
            <a:chOff x="0" y="0"/>
            <a:chExt cx="5407738" cy="3272682"/>
          </a:xfrm>
        </p:grpSpPr>
        <p:sp>
          <p:nvSpPr>
            <p:cNvPr id="22" name="文本5"/>
            <p:cNvSpPr txBox="1"/>
            <p:nvPr>
              <p:custDataLst>
                <p:tags r:id="rId5"/>
              </p:custDataLst>
            </p:nvPr>
          </p:nvSpPr>
          <p:spPr>
            <a:xfrm>
              <a:off x="0" y="0"/>
              <a:ext cx="5316569" cy="1889417"/>
            </a:xfrm>
            <a:prstGeom prst="rect">
              <a:avLst/>
            </a:prstGeom>
            <a:noFill/>
          </p:spPr>
          <p:txBody>
            <a:bodyPr wrap="square" anchor="t">
              <a:normAutofit/>
            </a:bodyPr>
            <a:lstStyle/>
            <a:p>
              <a:pPr marL="0" algn="l">
                <a:lnSpc>
                  <a:spcPts val="4300"/>
                </a:lnSpc>
              </a:pPr>
              <a:r>
                <a:rPr lang="zh-CN" altLang="en-US" sz="2800" b="1" i="0">
                  <a:solidFill>
                    <a:schemeClr val="tx1"/>
                  </a:solidFill>
                  <a:latin typeface="+mn-lt"/>
                  <a:ea typeface="+mn-ea"/>
                </a:rPr>
                <a:t>What time should the man arrive on Friday evening?</a:t>
              </a:r>
              <a:endParaRPr lang="zh-CN" altLang="en-US" sz="2800" b="1" i="0">
                <a:solidFill>
                  <a:schemeClr val="tx1"/>
                </a:solidFill>
                <a:latin typeface="+mn-lt"/>
                <a:ea typeface="+mn-ea"/>
              </a:endParaRPr>
            </a:p>
          </p:txBody>
        </p:sp>
        <p:sp>
          <p:nvSpPr>
            <p:cNvPr id="23" name="文本6"/>
            <p:cNvSpPr txBox="1"/>
            <p:nvPr>
              <p:custDataLst>
                <p:tags r:id="rId6"/>
              </p:custDataLst>
            </p:nvPr>
          </p:nvSpPr>
          <p:spPr>
            <a:xfrm>
              <a:off x="519798" y="1311802"/>
              <a:ext cx="4887940" cy="1960880"/>
            </a:xfrm>
            <a:prstGeom prst="rect">
              <a:avLst/>
            </a:prstGeom>
            <a:noFill/>
          </p:spPr>
          <p:txBody>
            <a:bodyPr wrap="square" anchor="t">
              <a:normAutofit/>
            </a:bodyPr>
            <a:lstStyle/>
            <a:p>
              <a:pPr marL="0" algn="l">
                <a:lnSpc>
                  <a:spcPts val="4300"/>
                </a:lnSpc>
              </a:pPr>
              <a:r>
                <a:rPr lang="zh-CN" altLang="en-US" sz="2800" b="0" i="0">
                  <a:solidFill>
                    <a:schemeClr val="tx1"/>
                  </a:solidFill>
                  <a:latin typeface="+mn-lt"/>
                  <a:ea typeface="+mn-ea"/>
                </a:rPr>
                <a:t>A. At 5:30.</a:t>
              </a:r>
              <a:endParaRPr lang="zh-CN" altLang="en-US" sz="2800" b="0" i="0">
                <a:solidFill>
                  <a:schemeClr val="tx1"/>
                </a:solidFill>
                <a:latin typeface="+mn-lt"/>
                <a:ea typeface="+mn-ea"/>
              </a:endParaRPr>
            </a:p>
            <a:p>
              <a:pPr marL="0" algn="l">
                <a:lnSpc>
                  <a:spcPts val="4300"/>
                </a:lnSpc>
              </a:pPr>
              <a:r>
                <a:rPr lang="zh-CN" altLang="en-US" sz="2800" b="0" i="0">
                  <a:solidFill>
                    <a:schemeClr val="tx1"/>
                  </a:solidFill>
                  <a:latin typeface="+mn-lt"/>
                  <a:ea typeface="+mn-ea"/>
                </a:rPr>
                <a:t>B. At 6:30.</a:t>
              </a:r>
              <a:endParaRPr lang="zh-CN" altLang="en-US" sz="2800" b="0" i="0">
                <a:solidFill>
                  <a:schemeClr val="tx1"/>
                </a:solidFill>
                <a:latin typeface="+mn-lt"/>
                <a:ea typeface="+mn-ea"/>
              </a:endParaRPr>
            </a:p>
            <a:p>
              <a:pPr marL="0" algn="l">
                <a:lnSpc>
                  <a:spcPts val="4300"/>
                </a:lnSpc>
              </a:pPr>
              <a:r>
                <a:rPr lang="zh-CN" altLang="en-US" sz="2800" b="0" i="0">
                  <a:solidFill>
                    <a:schemeClr val="tx1"/>
                  </a:solidFill>
                  <a:latin typeface="+mn-lt"/>
                  <a:ea typeface="+mn-ea"/>
                </a:rPr>
                <a:t>C. At 8:00.</a:t>
              </a:r>
              <a:endParaRPr lang="zh-CN" altLang="en-US" sz="2800" b="0" i="0">
                <a:solidFill>
                  <a:schemeClr val="tx1"/>
                </a:solidFill>
                <a:latin typeface="+mn-lt"/>
                <a:ea typeface="+mn-ea"/>
              </a:endParaRPr>
            </a:p>
          </p:txBody>
        </p:sp>
      </p:grpSp>
      <p:pic>
        <p:nvPicPr>
          <p:cNvPr id="24" name="图片3"/>
          <p:cNvPicPr>
            <a:picLocks noChangeAspect="1"/>
          </p:cNvPicPr>
          <p:nvPr>
            <p:custDataLst>
              <p:tags r:id="rId7"/>
            </p:custDataLst>
          </p:nvPr>
        </p:nvPicPr>
        <p:blipFill>
          <a:blip r:embed="rId8"/>
          <a:stretch>
            <a:fillRect/>
          </a:stretch>
        </p:blipFill>
        <p:spPr>
          <a:xfrm>
            <a:off x="1084440" y="3996052"/>
            <a:ext cx="441232" cy="432000"/>
          </a:xfrm>
          <a:prstGeom prst="rect">
            <a:avLst/>
          </a:prstGeom>
        </p:spPr>
      </p:pic>
      <p:sp>
        <p:nvSpPr>
          <p:cNvPr id="25" name="形状3"/>
          <p:cNvSpPr txBox="1"/>
          <p:nvPr>
            <p:custDataLst>
              <p:tags r:id="rId9"/>
            </p:custDataLst>
          </p:nvPr>
        </p:nvSpPr>
        <p:spPr>
          <a:xfrm>
            <a:off x="0" y="3194612"/>
            <a:ext cx="524913" cy="954387"/>
          </a:xfrm>
          <a:prstGeom prst="rect">
            <a:avLst/>
          </a:prstGeom>
          <a:blipFill>
            <a:blip r:embed="rId10"/>
            <a:stretch>
              <a:fillRect/>
            </a:stretch>
          </a:blipFill>
          <a:ln w="9525">
            <a:solidFill>
              <a:srgbClr val="FFFFFF">
                <a:alpha val="0"/>
              </a:srgbClr>
            </a:solidFill>
          </a:ln>
        </p:spPr>
        <p:txBody>
          <a:bodyPr anchor="ctr"/>
          <a:lstStyle/>
          <a:p>
            <a:pPr marL="0" algn="ctr"/>
            <a:endParaRPr>
              <a:solidFill>
                <a:schemeClr val="tx1"/>
              </a:solidFill>
            </a:endParaRPr>
          </a:p>
        </p:txBody>
      </p:sp>
      <p:pic>
        <p:nvPicPr>
          <p:cNvPr id="27" name="图片4"/>
          <p:cNvPicPr>
            <a:picLocks noChangeAspect="1"/>
          </p:cNvPicPr>
          <p:nvPr/>
        </p:nvPicPr>
        <p:blipFill>
          <a:blip r:embed="rId3"/>
          <a:stretch>
            <a:fillRect/>
          </a:stretch>
        </p:blipFill>
        <p:spPr>
          <a:xfrm>
            <a:off x="416832" y="657175"/>
            <a:ext cx="667771" cy="612000"/>
          </a:xfrm>
          <a:prstGeom prst="rect">
            <a:avLst/>
          </a:prstGeom>
        </p:spPr>
      </p:pic>
      <p:sp>
        <p:nvSpPr>
          <p:cNvPr id="29" name="文本3"/>
          <p:cNvSpPr txBox="1"/>
          <p:nvPr>
            <p:custDataLst>
              <p:tags r:id="rId11"/>
            </p:custDataLst>
          </p:nvPr>
        </p:nvSpPr>
        <p:spPr>
          <a:xfrm>
            <a:off x="5717572" y="518379"/>
            <a:ext cx="6593091" cy="5666899"/>
          </a:xfrm>
          <a:prstGeom prst="rect">
            <a:avLst/>
          </a:prstGeom>
          <a:noFill/>
        </p:spPr>
        <p:txBody>
          <a:bodyPr anchor="t"/>
          <a:lstStyle/>
          <a:p>
            <a:pPr marL="0" algn="l"/>
            <a:r>
              <a:rPr lang="zh-CN" altLang="en-US" sz="2500" b="0" i="0">
                <a:solidFill>
                  <a:schemeClr val="tx1"/>
                </a:solidFill>
                <a:latin typeface="+mn-lt"/>
                <a:ea typeface="+mn-ea"/>
              </a:rPr>
              <a:t>W: Hello,Brown's Grill. How may I help you? </a:t>
            </a:r>
            <a:endParaRPr lang="zh-CN" altLang="en-US" sz="2500" b="0" i="0">
              <a:solidFill>
                <a:schemeClr val="tx1"/>
              </a:solidFill>
              <a:latin typeface="+mn-lt"/>
              <a:ea typeface="+mn-ea"/>
            </a:endParaRPr>
          </a:p>
          <a:p>
            <a:pPr marL="0" algn="l"/>
            <a:r>
              <a:rPr lang="zh-CN" altLang="en-US" sz="2500" b="0" i="0">
                <a:solidFill>
                  <a:schemeClr val="tx1"/>
                </a:solidFill>
                <a:latin typeface="+mn-lt"/>
                <a:ea typeface="+mn-ea"/>
              </a:rPr>
              <a:t>M:</a:t>
            </a:r>
            <a:r>
              <a:rPr lang="en-US" altLang="zh-CN" sz="2500" b="0" i="0">
                <a:solidFill>
                  <a:schemeClr val="tx1"/>
                </a:solidFill>
                <a:latin typeface="+mn-lt"/>
                <a:ea typeface="+mn-ea"/>
              </a:rPr>
              <a:t> </a:t>
            </a:r>
            <a:r>
              <a:rPr lang="zh-CN" altLang="en-US" sz="2500" b="0" i="0">
                <a:solidFill>
                  <a:schemeClr val="tx1"/>
                </a:solidFill>
                <a:latin typeface="+mn-lt"/>
                <a:ea typeface="+mn-ea"/>
              </a:rPr>
              <a:t>Hi, I'd like to book a table for Friday evening.</a:t>
            </a:r>
            <a:endParaRPr lang="zh-CN" altLang="en-US" sz="2500" b="0" i="0">
              <a:solidFill>
                <a:schemeClr val="tx1"/>
              </a:solidFill>
              <a:latin typeface="+mn-lt"/>
              <a:ea typeface="+mn-ea"/>
            </a:endParaRPr>
          </a:p>
          <a:p>
            <a:pPr marL="0" algn="l"/>
            <a:r>
              <a:rPr lang="zh-CN" altLang="en-US" sz="2500" b="0" i="0">
                <a:solidFill>
                  <a:schemeClr val="tx1"/>
                </a:solidFill>
                <a:latin typeface="+mn-lt"/>
                <a:ea typeface="+mn-ea"/>
              </a:rPr>
              <a:t>W:Okay, how many people are there in your party?</a:t>
            </a:r>
            <a:endParaRPr lang="zh-CN" altLang="en-US" sz="2500" b="0" i="0">
              <a:solidFill>
                <a:schemeClr val="tx1"/>
              </a:solidFill>
              <a:latin typeface="+mn-lt"/>
              <a:ea typeface="+mn-ea"/>
            </a:endParaRPr>
          </a:p>
          <a:p>
            <a:pPr marL="0" algn="l"/>
            <a:r>
              <a:rPr lang="zh-CN" altLang="en-US" sz="2500" b="0" i="0">
                <a:solidFill>
                  <a:schemeClr val="tx1"/>
                </a:solidFill>
                <a:latin typeface="+mn-lt"/>
                <a:ea typeface="+mn-ea"/>
              </a:rPr>
              <a:t>M: There will be six.</a:t>
            </a:r>
            <a:endParaRPr lang="zh-CN" altLang="en-US" sz="2500" b="0" i="0">
              <a:solidFill>
                <a:schemeClr val="tx1"/>
              </a:solidFill>
              <a:latin typeface="+mn-lt"/>
              <a:ea typeface="+mn-ea"/>
            </a:endParaRPr>
          </a:p>
          <a:p>
            <a:pPr marL="0" algn="l"/>
            <a:r>
              <a:rPr lang="zh-CN" altLang="en-US" sz="2500" b="0" i="0">
                <a:solidFill>
                  <a:schemeClr val="tx1"/>
                </a:solidFill>
                <a:latin typeface="+mn-lt"/>
                <a:ea typeface="+mn-ea"/>
              </a:rPr>
              <a:t>W: And what time would you like to come? </a:t>
            </a:r>
            <a:endParaRPr lang="zh-CN" altLang="en-US" sz="2500" b="0" i="0">
              <a:solidFill>
                <a:schemeClr val="tx1"/>
              </a:solidFill>
              <a:latin typeface="+mn-lt"/>
              <a:ea typeface="+mn-ea"/>
            </a:endParaRPr>
          </a:p>
          <a:p>
            <a:pPr marL="0" algn="l"/>
            <a:r>
              <a:rPr lang="zh-CN" altLang="en-US" sz="2500" b="0" i="0">
                <a:solidFill>
                  <a:schemeClr val="tx1"/>
                </a:solidFill>
                <a:latin typeface="+mn-lt"/>
                <a:ea typeface="+mn-ea"/>
              </a:rPr>
              <a:t>M: Let's say at six thirty?</a:t>
            </a:r>
            <a:endParaRPr lang="zh-CN" altLang="en-US" sz="2500" b="0" i="0">
              <a:solidFill>
                <a:schemeClr val="tx1"/>
              </a:solidFill>
              <a:latin typeface="+mn-lt"/>
              <a:ea typeface="+mn-ea"/>
            </a:endParaRPr>
          </a:p>
          <a:p>
            <a:pPr marL="0" algn="l"/>
            <a:r>
              <a:rPr lang="zh-CN" altLang="en-US" sz="2500" b="0" i="0">
                <a:solidFill>
                  <a:schemeClr val="tx1"/>
                </a:solidFill>
                <a:latin typeface="+mn-lt"/>
                <a:ea typeface="+mn-ea"/>
              </a:rPr>
              <a:t>w:I'm afraid we don't have anything available</a:t>
            </a:r>
            <a:endParaRPr lang="zh-CN" altLang="en-US" sz="2500" b="0" i="0">
              <a:solidFill>
                <a:schemeClr val="tx1"/>
              </a:solidFill>
              <a:latin typeface="+mn-lt"/>
              <a:ea typeface="+mn-ea"/>
            </a:endParaRPr>
          </a:p>
          <a:p>
            <a:pPr marL="0" algn="l"/>
            <a:r>
              <a:rPr lang="zh-CN" altLang="en-US" sz="2500" b="0" i="0">
                <a:solidFill>
                  <a:schemeClr val="tx1"/>
                </a:solidFill>
                <a:latin typeface="+mn-lt"/>
                <a:ea typeface="+mn-ea"/>
              </a:rPr>
              <a:t>then. We could seat you at five thirty or eight o'clock. M:</a:t>
            </a:r>
            <a:r>
              <a:rPr lang="en-US" altLang="zh-CN" sz="2500" b="0" i="0">
                <a:solidFill>
                  <a:schemeClr val="tx1"/>
                </a:solidFill>
                <a:latin typeface="+mn-lt"/>
                <a:ea typeface="+mn-ea"/>
              </a:rPr>
              <a:t> </a:t>
            </a:r>
            <a:r>
              <a:rPr lang="zh-CN" altLang="en-US" sz="2500" b="0" i="0">
                <a:solidFill>
                  <a:schemeClr val="tx1"/>
                </a:solidFill>
                <a:latin typeface="+mn-lt"/>
                <a:ea typeface="+mn-ea"/>
              </a:rPr>
              <a:t>Oh,</a:t>
            </a:r>
            <a:r>
              <a:rPr lang="zh-CN" altLang="en-US" sz="2500" b="1" i="0">
                <a:solidFill>
                  <a:schemeClr val="accent1"/>
                </a:solidFill>
                <a:latin typeface="+mn-lt"/>
                <a:ea typeface="+mn-ea"/>
              </a:rPr>
              <a:t>eight o'clock</a:t>
            </a:r>
            <a:r>
              <a:rPr lang="zh-CN" altLang="en-US" sz="2500" b="0" i="0">
                <a:solidFill>
                  <a:schemeClr val="tx1"/>
                </a:solidFill>
                <a:latin typeface="+mn-lt"/>
                <a:ea typeface="+mn-ea"/>
              </a:rPr>
              <a:t> is better.</a:t>
            </a:r>
            <a:endParaRPr lang="zh-CN" altLang="en-US" sz="2500" b="0" i="0">
              <a:solidFill>
                <a:schemeClr val="tx1"/>
              </a:solidFill>
              <a:latin typeface="+mn-lt"/>
              <a:ea typeface="+mn-ea"/>
            </a:endParaRPr>
          </a:p>
          <a:p>
            <a:pPr marL="0" algn="l"/>
            <a:r>
              <a:rPr lang="zh-CN" altLang="en-US" sz="2500" b="0" i="0">
                <a:solidFill>
                  <a:schemeClr val="tx1"/>
                </a:solidFill>
                <a:latin typeface="+mn-lt"/>
                <a:ea typeface="+mn-ea"/>
              </a:rPr>
              <a:t>W:Fine.May I have your name?</a:t>
            </a:r>
            <a:endParaRPr lang="zh-CN" altLang="en-US" sz="2500" b="0" i="0">
              <a:solidFill>
                <a:schemeClr val="tx1"/>
              </a:solidFill>
              <a:latin typeface="+mn-lt"/>
              <a:ea typeface="+mn-ea"/>
            </a:endParaRPr>
          </a:p>
          <a:p>
            <a:pPr marL="0" algn="l"/>
            <a:r>
              <a:rPr lang="zh-CN" altLang="en-US" sz="2500" b="0" i="0">
                <a:solidFill>
                  <a:schemeClr val="tx1"/>
                </a:solidFill>
                <a:latin typeface="+mn-lt"/>
                <a:ea typeface="+mn-ea"/>
              </a:rPr>
              <a:t>M:Yes.</a:t>
            </a:r>
            <a:r>
              <a:rPr lang="en-US" altLang="zh-CN" sz="2500" b="0" i="0">
                <a:solidFill>
                  <a:schemeClr val="tx1"/>
                </a:solidFill>
                <a:latin typeface="+mn-lt"/>
                <a:ea typeface="+mn-ea"/>
              </a:rPr>
              <a:t> </a:t>
            </a:r>
            <a:r>
              <a:rPr lang="zh-CN" altLang="en-US" sz="2500" b="0" i="0">
                <a:solidFill>
                  <a:schemeClr val="tx1"/>
                </a:solidFill>
                <a:latin typeface="+mn-lt"/>
                <a:ea typeface="+mn-ea"/>
              </a:rPr>
              <a:t>It's Anderson.		</a:t>
            </a:r>
            <a:endParaRPr lang="zh-CN" altLang="en-US" sz="2500" b="0" i="0">
              <a:solidFill>
                <a:schemeClr val="tx1"/>
              </a:solidFill>
              <a:latin typeface="+mn-lt"/>
              <a:ea typeface="+mn-ea"/>
            </a:endParaRPr>
          </a:p>
          <a:p>
            <a:pPr marL="0" algn="l"/>
            <a:r>
              <a:rPr lang="zh-CN" altLang="en-US" sz="2500" b="0" i="0">
                <a:solidFill>
                  <a:schemeClr val="tx1"/>
                </a:solidFill>
                <a:latin typeface="+mn-lt"/>
                <a:ea typeface="+mn-ea"/>
              </a:rPr>
              <a:t>W: Thank you.We'll see you on Friday.By the</a:t>
            </a:r>
            <a:endParaRPr lang="zh-CN" altLang="en-US" sz="2500" b="0" i="0">
              <a:solidFill>
                <a:schemeClr val="tx1"/>
              </a:solidFill>
              <a:latin typeface="+mn-lt"/>
              <a:ea typeface="+mn-ea"/>
            </a:endParaRPr>
          </a:p>
          <a:p>
            <a:pPr marL="0" algn="l"/>
            <a:r>
              <a:rPr lang="zh-CN" altLang="en-US" sz="2500" b="0" i="0">
                <a:solidFill>
                  <a:schemeClr val="tx1"/>
                </a:solidFill>
                <a:latin typeface="+mn-lt"/>
                <a:ea typeface="+mn-ea"/>
              </a:rPr>
              <a:t>way,we've moved to Howard Street</a:t>
            </a:r>
            <a:endParaRPr lang="zh-CN" altLang="en-US" sz="2500" b="0" i="0">
              <a:solidFill>
                <a:schemeClr val="tx1"/>
              </a:solidFill>
              <a:latin typeface="+mn-lt"/>
              <a:ea typeface="+mn-ea"/>
            </a:endParaRPr>
          </a:p>
        </p:txBody>
      </p:sp>
      <p:pic>
        <p:nvPicPr>
          <p:cNvPr id="31" name="音频1">
            <a:hlinkClick r:id="" action="ppaction://media"/>
          </p:cNvPr>
          <p:cNvPicPr>
            <a:picLocks noChangeAspect="1"/>
          </p:cNvPicPr>
          <p:nvPr>
            <a:audioFile r:link="rId12"/>
            <p:extLst>
              <p:ext uri="{DAA4B4D4-6D71-4841-9C94-3DE7FCFB9230}">
                <p14:media xmlns:p14="http://schemas.microsoft.com/office/powerpoint/2010/main" r:embed="rId13"/>
              </p:ext>
            </p:extLst>
          </p:nvPr>
        </p:nvPicPr>
        <p:blipFill>
          <a:blip r:embed="rId14"/>
          <a:stretch>
            <a:fillRect/>
          </a:stretch>
        </p:blipFill>
        <p:spPr>
          <a:xfrm>
            <a:off x="4178122" y="808638"/>
            <a:ext cx="609600" cy="609600"/>
          </a:xfrm>
          <a:prstGeom prst="rect">
            <a:avLst/>
          </a:prstGeom>
        </p:spPr>
      </p:pic>
    </p:spTree>
    <p:custDataLst>
      <p:tags r:id="rId15"/>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300"/>
                                        <p:tgtEl>
                                          <p:spTgt spid="18"/>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9"/>
                                        </p:tgtEl>
                                        <p:attrNameLst>
                                          <p:attrName>style.visibility</p:attrName>
                                        </p:attrNameLst>
                                      </p:cBhvr>
                                      <p:to>
                                        <p:strVal val="visible"/>
                                      </p:to>
                                    </p:set>
                                    <p:animEffect transition="in" filter="fade">
                                      <p:cBhvr>
                                        <p:cTn id="10" dur="300"/>
                                        <p:tgtEl>
                                          <p:spTgt spid="29"/>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24"/>
                                        </p:tgtEl>
                                        <p:attrNameLst>
                                          <p:attrName>style.visibility</p:attrName>
                                        </p:attrNameLst>
                                      </p:cBhvr>
                                      <p:to>
                                        <p:strVal val="visible"/>
                                      </p:to>
                                    </p:set>
                                    <p:animEffect transition="in" filter="fade">
                                      <p:cBhvr>
                                        <p:cTn id="15" dur="1"/>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p:cTn id="16" fill="hold" display="0">
                  <p:stCondLst>
                    <p:cond delay="indefinite"/>
                  </p:stCondLst>
                  <p:endCondLst>
                    <p:cond evt="onPrev" delay="0">
                      <p:tgtEl>
                        <p:sldTgt/>
                      </p:tgtEl>
                    </p:cond>
                    <p:cond evt="onStopAudio" delay="0">
                      <p:tgtEl>
                        <p:sldTgt/>
                      </p:tgtEl>
                    </p:cond>
                  </p:endCondLst>
                </p:cTn>
                <p:tgtEl>
                  <p:spTgt spid="31"/>
                </p:tgtEl>
              </p:cMediaNode>
            </p:audio>
          </p:childTnLst>
        </p:cTn>
      </p:par>
    </p:tnLst>
    <p:bldLst>
      <p:bldP spid="18" grpId="0" bldLvl="0" animBg="1"/>
      <p:bldP spid="24" grpId="0" bldLvl="0" animBg="1"/>
      <p:bldP spid="29" grpId="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内容占位符 34"/>
          <p:cNvSpPr>
            <a:spLocks noGrp="1"/>
          </p:cNvSpPr>
          <p:nvPr>
            <p:ph idx="1"/>
            <p:custDataLst>
              <p:tags r:id="rId1"/>
            </p:custDataLst>
          </p:nvPr>
        </p:nvSpPr>
        <p:spPr>
          <a:xfrm>
            <a:off x="838200" y="1825625"/>
            <a:ext cx="10515600" cy="4351338"/>
          </a:xfrm>
        </p:spPr>
        <p:txBody>
          <a:bodyPr/>
          <a:p>
            <a:endParaRPr lang="zh-CN" altLang="en-US"/>
          </a:p>
        </p:txBody>
      </p:sp>
      <p:grpSp>
        <p:nvGrpSpPr>
          <p:cNvPr id="2" name="组合1"/>
          <p:cNvGrpSpPr/>
          <p:nvPr/>
        </p:nvGrpSpPr>
        <p:grpSpPr>
          <a:xfrm>
            <a:off x="12393802" y="929177"/>
            <a:ext cx="720000" cy="5600013"/>
            <a:chOff x="201802" y="929177"/>
            <a:chExt cx="720000" cy="5600013"/>
          </a:xfrm>
        </p:grpSpPr>
        <p:sp>
          <p:nvSpPr>
            <p:cNvPr id="5" name="形状7"/>
            <p:cNvSpPr txBox="1"/>
            <p:nvPr/>
          </p:nvSpPr>
          <p:spPr>
            <a:xfrm>
              <a:off x="230116" y="929177"/>
              <a:ext cx="663626" cy="208712"/>
            </a:xfrm>
            <a:custGeom>
              <a:avLst/>
              <a:gdLst/>
              <a:ahLst/>
              <a:cxnLst/>
              <a:rect l="l" t="t" r="r" b="b"/>
              <a:pathLst>
                <a:path w="663626" h="208712">
                  <a:moveTo>
                    <a:pt x="568300" y="78396"/>
                  </a:moveTo>
                  <a:lnTo>
                    <a:pt x="568300" y="120258"/>
                  </a:lnTo>
                  <a:lnTo>
                    <a:pt x="625221" y="120258"/>
                  </a:lnTo>
                  <a:lnTo>
                    <a:pt x="625221" y="78396"/>
                  </a:lnTo>
                  <a:moveTo>
                    <a:pt x="499034" y="78396"/>
                  </a:moveTo>
                  <a:lnTo>
                    <a:pt x="499034" y="120258"/>
                  </a:lnTo>
                  <a:lnTo>
                    <a:pt x="553441" y="120258"/>
                  </a:lnTo>
                  <a:lnTo>
                    <a:pt x="553441" y="78396"/>
                  </a:lnTo>
                  <a:moveTo>
                    <a:pt x="278892" y="56464"/>
                  </a:moveTo>
                  <a:cubicBezTo>
                    <a:pt x="285060" y="71576"/>
                    <a:pt x="292441" y="85758"/>
                    <a:pt x="301038" y="99012"/>
                  </a:cubicBezTo>
                  <a:cubicBezTo>
                    <a:pt x="309634" y="112266"/>
                    <a:pt x="319473" y="124449"/>
                    <a:pt x="330556" y="135560"/>
                  </a:cubicBezTo>
                  <a:cubicBezTo>
                    <a:pt x="341052" y="125049"/>
                    <a:pt x="350349" y="113209"/>
                    <a:pt x="358445" y="100041"/>
                  </a:cubicBezTo>
                  <a:cubicBezTo>
                    <a:pt x="366541" y="86873"/>
                    <a:pt x="373552" y="72347"/>
                    <a:pt x="379476" y="56464"/>
                  </a:cubicBezTo>
                  <a:moveTo>
                    <a:pt x="228143" y="41605"/>
                  </a:moveTo>
                  <a:lnTo>
                    <a:pt x="432740" y="41605"/>
                  </a:lnTo>
                  <a:lnTo>
                    <a:pt x="432740" y="56464"/>
                  </a:lnTo>
                  <a:lnTo>
                    <a:pt x="396621" y="56464"/>
                  </a:lnTo>
                  <a:cubicBezTo>
                    <a:pt x="390006" y="74828"/>
                    <a:pt x="382148" y="91421"/>
                    <a:pt x="373047" y="106242"/>
                  </a:cubicBezTo>
                  <a:cubicBezTo>
                    <a:pt x="363946" y="121063"/>
                    <a:pt x="353516" y="134341"/>
                    <a:pt x="341757" y="146075"/>
                  </a:cubicBezTo>
                  <a:cubicBezTo>
                    <a:pt x="354663" y="157191"/>
                    <a:pt x="368913" y="166792"/>
                    <a:pt x="384505" y="174879"/>
                  </a:cubicBezTo>
                  <a:cubicBezTo>
                    <a:pt x="400098" y="182966"/>
                    <a:pt x="417090" y="189367"/>
                    <a:pt x="435483" y="194081"/>
                  </a:cubicBezTo>
                  <a:cubicBezTo>
                    <a:pt x="433711" y="195796"/>
                    <a:pt x="431883" y="197968"/>
                    <a:pt x="429997" y="200597"/>
                  </a:cubicBezTo>
                  <a:cubicBezTo>
                    <a:pt x="428111" y="203225"/>
                    <a:pt x="426511" y="205626"/>
                    <a:pt x="425196" y="207797"/>
                  </a:cubicBezTo>
                  <a:cubicBezTo>
                    <a:pt x="406456" y="202625"/>
                    <a:pt x="389187" y="195767"/>
                    <a:pt x="373390" y="187223"/>
                  </a:cubicBezTo>
                  <a:cubicBezTo>
                    <a:pt x="357592" y="178680"/>
                    <a:pt x="343238" y="168621"/>
                    <a:pt x="330327" y="157048"/>
                  </a:cubicBezTo>
                  <a:cubicBezTo>
                    <a:pt x="317435" y="168331"/>
                    <a:pt x="303043" y="178227"/>
                    <a:pt x="287150" y="186738"/>
                  </a:cubicBezTo>
                  <a:cubicBezTo>
                    <a:pt x="271258" y="195248"/>
                    <a:pt x="253722" y="202573"/>
                    <a:pt x="234544" y="208712"/>
                  </a:cubicBezTo>
                  <a:cubicBezTo>
                    <a:pt x="233653" y="206845"/>
                    <a:pt x="232291" y="204521"/>
                    <a:pt x="230457" y="201740"/>
                  </a:cubicBezTo>
                  <a:cubicBezTo>
                    <a:pt x="228624" y="198958"/>
                    <a:pt x="226862" y="196634"/>
                    <a:pt x="225171" y="194767"/>
                  </a:cubicBezTo>
                  <a:cubicBezTo>
                    <a:pt x="244226" y="189190"/>
                    <a:pt x="261552" y="182399"/>
                    <a:pt x="277149" y="174393"/>
                  </a:cubicBezTo>
                  <a:cubicBezTo>
                    <a:pt x="292746" y="166387"/>
                    <a:pt x="306815" y="157024"/>
                    <a:pt x="319354" y="146304"/>
                  </a:cubicBezTo>
                  <a:cubicBezTo>
                    <a:pt x="307358" y="133931"/>
                    <a:pt x="296718" y="120215"/>
                    <a:pt x="287436" y="105156"/>
                  </a:cubicBezTo>
                  <a:cubicBezTo>
                    <a:pt x="278154" y="90097"/>
                    <a:pt x="270201" y="73866"/>
                    <a:pt x="263576" y="56464"/>
                  </a:cubicBezTo>
                  <a:lnTo>
                    <a:pt x="228143" y="56464"/>
                  </a:lnTo>
                  <a:moveTo>
                    <a:pt x="521208" y="35190"/>
                  </a:moveTo>
                  <a:cubicBezTo>
                    <a:pt x="517412" y="40348"/>
                    <a:pt x="513345" y="45363"/>
                    <a:pt x="509007" y="50235"/>
                  </a:cubicBezTo>
                  <a:cubicBezTo>
                    <a:pt x="504668" y="55107"/>
                    <a:pt x="500201" y="59779"/>
                    <a:pt x="495605" y="64251"/>
                  </a:cubicBezTo>
                  <a:lnTo>
                    <a:pt x="557784" y="64251"/>
                  </a:lnTo>
                  <a:cubicBezTo>
                    <a:pt x="562175" y="60165"/>
                    <a:pt x="566480" y="55579"/>
                    <a:pt x="570700" y="50493"/>
                  </a:cubicBezTo>
                  <a:cubicBezTo>
                    <a:pt x="574920" y="45406"/>
                    <a:pt x="578768" y="40305"/>
                    <a:pt x="582244" y="35190"/>
                  </a:cubicBezTo>
                  <a:moveTo>
                    <a:pt x="8687" y="18288"/>
                  </a:moveTo>
                  <a:lnTo>
                    <a:pt x="195910" y="18288"/>
                  </a:lnTo>
                  <a:lnTo>
                    <a:pt x="195910" y="32918"/>
                  </a:lnTo>
                  <a:lnTo>
                    <a:pt x="114986" y="32918"/>
                  </a:lnTo>
                  <a:lnTo>
                    <a:pt x="114986" y="95783"/>
                  </a:lnTo>
                  <a:lnTo>
                    <a:pt x="187452" y="95783"/>
                  </a:lnTo>
                  <a:lnTo>
                    <a:pt x="187452" y="110642"/>
                  </a:lnTo>
                  <a:lnTo>
                    <a:pt x="114986" y="110642"/>
                  </a:lnTo>
                  <a:lnTo>
                    <a:pt x="114986" y="184252"/>
                  </a:lnTo>
                  <a:lnTo>
                    <a:pt x="203454" y="184252"/>
                  </a:lnTo>
                  <a:lnTo>
                    <a:pt x="203454" y="199111"/>
                  </a:lnTo>
                  <a:lnTo>
                    <a:pt x="0" y="199111"/>
                  </a:lnTo>
                  <a:lnTo>
                    <a:pt x="0" y="184252"/>
                  </a:lnTo>
                  <a:lnTo>
                    <a:pt x="31547" y="184252"/>
                  </a:lnTo>
                  <a:lnTo>
                    <a:pt x="31547" y="75895"/>
                  </a:lnTo>
                  <a:lnTo>
                    <a:pt x="47092" y="75895"/>
                  </a:lnTo>
                  <a:lnTo>
                    <a:pt x="47092" y="184252"/>
                  </a:lnTo>
                  <a:lnTo>
                    <a:pt x="99213" y="184252"/>
                  </a:lnTo>
                  <a:lnTo>
                    <a:pt x="99213" y="32918"/>
                  </a:lnTo>
                  <a:lnTo>
                    <a:pt x="8687" y="32918"/>
                  </a:lnTo>
                  <a:moveTo>
                    <a:pt x="526237" y="472"/>
                  </a:moveTo>
                  <a:lnTo>
                    <a:pt x="539953" y="5501"/>
                  </a:lnTo>
                  <a:cubicBezTo>
                    <a:pt x="538586" y="8230"/>
                    <a:pt x="537148" y="10887"/>
                    <a:pt x="535638" y="13473"/>
                  </a:cubicBezTo>
                  <a:cubicBezTo>
                    <a:pt x="534129" y="16059"/>
                    <a:pt x="532519" y="18660"/>
                    <a:pt x="530809" y="21274"/>
                  </a:cubicBezTo>
                  <a:lnTo>
                    <a:pt x="592303" y="21274"/>
                  </a:lnTo>
                  <a:lnTo>
                    <a:pt x="595503" y="20360"/>
                  </a:lnTo>
                  <a:lnTo>
                    <a:pt x="605333" y="27662"/>
                  </a:lnTo>
                  <a:cubicBezTo>
                    <a:pt x="601380" y="33796"/>
                    <a:pt x="596884" y="40034"/>
                    <a:pt x="591846" y="46377"/>
                  </a:cubicBezTo>
                  <a:cubicBezTo>
                    <a:pt x="586807" y="52719"/>
                    <a:pt x="581625" y="58678"/>
                    <a:pt x="576301" y="64251"/>
                  </a:cubicBezTo>
                  <a:lnTo>
                    <a:pt x="640309" y="64251"/>
                  </a:lnTo>
                  <a:lnTo>
                    <a:pt x="640309" y="145381"/>
                  </a:lnTo>
                  <a:lnTo>
                    <a:pt x="625221" y="145381"/>
                  </a:lnTo>
                  <a:lnTo>
                    <a:pt x="625221" y="134631"/>
                  </a:lnTo>
                  <a:lnTo>
                    <a:pt x="499034" y="134631"/>
                  </a:lnTo>
                  <a:lnTo>
                    <a:pt x="499034" y="174656"/>
                  </a:lnTo>
                  <a:cubicBezTo>
                    <a:pt x="498729" y="181165"/>
                    <a:pt x="500596" y="185644"/>
                    <a:pt x="504635" y="188093"/>
                  </a:cubicBezTo>
                  <a:cubicBezTo>
                    <a:pt x="508673" y="190542"/>
                    <a:pt x="516712" y="191705"/>
                    <a:pt x="528752" y="191581"/>
                  </a:cubicBezTo>
                  <a:lnTo>
                    <a:pt x="619963" y="191581"/>
                  </a:lnTo>
                  <a:cubicBezTo>
                    <a:pt x="627465" y="191691"/>
                    <a:pt x="633137" y="190759"/>
                    <a:pt x="636981" y="188786"/>
                  </a:cubicBezTo>
                  <a:cubicBezTo>
                    <a:pt x="640825" y="186812"/>
                    <a:pt x="643551" y="183136"/>
                    <a:pt x="645160" y="177757"/>
                  </a:cubicBezTo>
                  <a:cubicBezTo>
                    <a:pt x="646769" y="172378"/>
                    <a:pt x="647971" y="164635"/>
                    <a:pt x="648767" y="154529"/>
                  </a:cubicBezTo>
                  <a:cubicBezTo>
                    <a:pt x="650900" y="155911"/>
                    <a:pt x="653320" y="157093"/>
                    <a:pt x="656025" y="158074"/>
                  </a:cubicBezTo>
                  <a:cubicBezTo>
                    <a:pt x="658730" y="159056"/>
                    <a:pt x="661264" y="159780"/>
                    <a:pt x="663626" y="160247"/>
                  </a:cubicBezTo>
                  <a:cubicBezTo>
                    <a:pt x="662482" y="171891"/>
                    <a:pt x="660605" y="181018"/>
                    <a:pt x="657996" y="187628"/>
                  </a:cubicBezTo>
                  <a:cubicBezTo>
                    <a:pt x="655386" y="194239"/>
                    <a:pt x="651139" y="198893"/>
                    <a:pt x="645253" y="201591"/>
                  </a:cubicBezTo>
                  <a:cubicBezTo>
                    <a:pt x="639368" y="204288"/>
                    <a:pt x="630938" y="205591"/>
                    <a:pt x="619963" y="205497"/>
                  </a:cubicBezTo>
                  <a:lnTo>
                    <a:pt x="530124" y="205497"/>
                  </a:lnTo>
                  <a:cubicBezTo>
                    <a:pt x="513017" y="205774"/>
                    <a:pt x="501053" y="203738"/>
                    <a:pt x="494233" y="199389"/>
                  </a:cubicBezTo>
                  <a:cubicBezTo>
                    <a:pt x="487413" y="195041"/>
                    <a:pt x="484137" y="186720"/>
                    <a:pt x="484404" y="174427"/>
                  </a:cubicBezTo>
                  <a:lnTo>
                    <a:pt x="484404" y="74517"/>
                  </a:lnTo>
                  <a:cubicBezTo>
                    <a:pt x="480951" y="77596"/>
                    <a:pt x="477398" y="80519"/>
                    <a:pt x="473745" y="83286"/>
                  </a:cubicBezTo>
                  <a:cubicBezTo>
                    <a:pt x="470092" y="86054"/>
                    <a:pt x="466482" y="88694"/>
                    <a:pt x="462915" y="91206"/>
                  </a:cubicBezTo>
                  <a:cubicBezTo>
                    <a:pt x="462134" y="89328"/>
                    <a:pt x="460896" y="86964"/>
                    <a:pt x="459200" y="84115"/>
                  </a:cubicBezTo>
                  <a:cubicBezTo>
                    <a:pt x="457505" y="81265"/>
                    <a:pt x="455924" y="78903"/>
                    <a:pt x="454457" y="77027"/>
                  </a:cubicBezTo>
                  <a:cubicBezTo>
                    <a:pt x="468763" y="68187"/>
                    <a:pt x="482270" y="57142"/>
                    <a:pt x="494976" y="43893"/>
                  </a:cubicBezTo>
                  <a:cubicBezTo>
                    <a:pt x="507683" y="30643"/>
                    <a:pt x="518103" y="16169"/>
                    <a:pt x="526237" y="472"/>
                  </a:cubicBezTo>
                  <a:moveTo>
                    <a:pt x="328498" y="0"/>
                  </a:moveTo>
                  <a:cubicBezTo>
                    <a:pt x="332161" y="5558"/>
                    <a:pt x="335694" y="11530"/>
                    <a:pt x="339100" y="17917"/>
                  </a:cubicBezTo>
                  <a:cubicBezTo>
                    <a:pt x="342505" y="24303"/>
                    <a:pt x="345067" y="29990"/>
                    <a:pt x="346786" y="34976"/>
                  </a:cubicBezTo>
                  <a:lnTo>
                    <a:pt x="330327" y="40234"/>
                  </a:lnTo>
                  <a:cubicBezTo>
                    <a:pt x="328846" y="35447"/>
                    <a:pt x="326493" y="29761"/>
                    <a:pt x="323269" y="23174"/>
                  </a:cubicBezTo>
                  <a:cubicBezTo>
                    <a:pt x="320045" y="16588"/>
                    <a:pt x="316606" y="10387"/>
                    <a:pt x="312954" y="4572"/>
                  </a:cubicBezTo>
                </a:path>
              </a:pathLst>
            </a:custGeom>
            <a:solidFill>
              <a:schemeClr val="accent1">
                <a:alpha val="100000"/>
              </a:schemeClr>
            </a:solidFill>
            <a:ln w="9525">
              <a:solidFill>
                <a:srgbClr val="FFFFFF">
                  <a:alpha val="0"/>
                </a:srgbClr>
              </a:solidFill>
            </a:ln>
          </p:spPr>
          <p:txBody>
            <a:bodyPr anchor="ctr"/>
            <a:lstStyle/>
            <a:p>
              <a:pPr marL="0" algn="ctr"/>
              <a:endParaRPr>
                <a:solidFill>
                  <a:schemeClr val="bg1"/>
                </a:solidFill>
                <a:latin typeface="+mn-lt"/>
                <a:ea typeface="+mn-ea"/>
              </a:endParaRPr>
            </a:p>
          </p:txBody>
        </p:sp>
        <p:sp>
          <p:nvSpPr>
            <p:cNvPr id="6" name="形状8"/>
            <p:cNvSpPr txBox="1"/>
            <p:nvPr/>
          </p:nvSpPr>
          <p:spPr>
            <a:xfrm>
              <a:off x="201802" y="1406160"/>
              <a:ext cx="720000" cy="540000"/>
            </a:xfrm>
            <a:prstGeom prst="rect">
              <a:avLst/>
            </a:prstGeom>
            <a:solidFill>
              <a:srgbClr val="FFFFFF">
                <a:alpha val="100000"/>
              </a:srgbClr>
            </a:solidFill>
            <a:ln w="9525">
              <a:solidFill>
                <a:srgbClr val="FFFFFF">
                  <a:alpha val="0"/>
                </a:srgbClr>
              </a:solidFill>
            </a:ln>
          </p:spPr>
          <p:txBody>
            <a:bodyPr anchor="ctr"/>
            <a:lstStyle/>
            <a:p>
              <a:pPr marL="0" algn="ctr"/>
              <a:endParaRPr>
                <a:solidFill>
                  <a:schemeClr val="tx1"/>
                </a:solidFill>
                <a:latin typeface="+mn-lt"/>
                <a:ea typeface="+mn-ea"/>
              </a:endParaRPr>
            </a:p>
          </p:txBody>
        </p:sp>
        <p:sp>
          <p:nvSpPr>
            <p:cNvPr id="7" name="形状9"/>
            <p:cNvSpPr txBox="1"/>
            <p:nvPr/>
          </p:nvSpPr>
          <p:spPr>
            <a:xfrm>
              <a:off x="230346" y="2006998"/>
              <a:ext cx="663397" cy="209152"/>
            </a:xfrm>
            <a:custGeom>
              <a:avLst/>
              <a:gdLst/>
              <a:ahLst/>
              <a:cxnLst/>
              <a:rect l="l" t="t" r="r" b="b"/>
              <a:pathLst>
                <a:path w="663397" h="209152">
                  <a:moveTo>
                    <a:pt x="368274" y="166169"/>
                  </a:moveTo>
                  <a:cubicBezTo>
                    <a:pt x="375323" y="168733"/>
                    <a:pt x="382663" y="171687"/>
                    <a:pt x="390296" y="175031"/>
                  </a:cubicBezTo>
                  <a:cubicBezTo>
                    <a:pt x="397929" y="178375"/>
                    <a:pt x="405168" y="181821"/>
                    <a:pt x="412013" y="185368"/>
                  </a:cubicBezTo>
                  <a:cubicBezTo>
                    <a:pt x="418858" y="188916"/>
                    <a:pt x="424624" y="192277"/>
                    <a:pt x="429311" y="195451"/>
                  </a:cubicBezTo>
                  <a:lnTo>
                    <a:pt x="419023" y="205491"/>
                  </a:lnTo>
                  <a:cubicBezTo>
                    <a:pt x="414564" y="202391"/>
                    <a:pt x="408979" y="199005"/>
                    <a:pt x="402268" y="195333"/>
                  </a:cubicBezTo>
                  <a:cubicBezTo>
                    <a:pt x="395557" y="191661"/>
                    <a:pt x="388414" y="188051"/>
                    <a:pt x="380839" y="184503"/>
                  </a:cubicBezTo>
                  <a:cubicBezTo>
                    <a:pt x="373264" y="180955"/>
                    <a:pt x="365952" y="177818"/>
                    <a:pt x="358902" y="175091"/>
                  </a:cubicBezTo>
                  <a:moveTo>
                    <a:pt x="283235" y="165254"/>
                  </a:moveTo>
                  <a:lnTo>
                    <a:pt x="296951" y="170744"/>
                  </a:lnTo>
                  <a:cubicBezTo>
                    <a:pt x="289007" y="177369"/>
                    <a:pt x="279692" y="183679"/>
                    <a:pt x="269005" y="189672"/>
                  </a:cubicBezTo>
                  <a:cubicBezTo>
                    <a:pt x="258318" y="195665"/>
                    <a:pt x="247974" y="200710"/>
                    <a:pt x="237972" y="204807"/>
                  </a:cubicBezTo>
                  <a:cubicBezTo>
                    <a:pt x="236601" y="203310"/>
                    <a:pt x="234829" y="201456"/>
                    <a:pt x="232657" y="199246"/>
                  </a:cubicBezTo>
                  <a:cubicBezTo>
                    <a:pt x="230486" y="197035"/>
                    <a:pt x="228600" y="195236"/>
                    <a:pt x="226999" y="193850"/>
                  </a:cubicBezTo>
                  <a:cubicBezTo>
                    <a:pt x="237087" y="190356"/>
                    <a:pt x="247202" y="186134"/>
                    <a:pt x="257346" y="181182"/>
                  </a:cubicBezTo>
                  <a:cubicBezTo>
                    <a:pt x="267490" y="176230"/>
                    <a:pt x="276120" y="170920"/>
                    <a:pt x="283235" y="165254"/>
                  </a:cubicBezTo>
                  <a:moveTo>
                    <a:pt x="48692" y="136217"/>
                  </a:moveTo>
                  <a:lnTo>
                    <a:pt x="48692" y="157734"/>
                  </a:lnTo>
                  <a:lnTo>
                    <a:pt x="155676" y="157734"/>
                  </a:lnTo>
                  <a:lnTo>
                    <a:pt x="155676" y="136217"/>
                  </a:lnTo>
                  <a:moveTo>
                    <a:pt x="275234" y="123872"/>
                  </a:moveTo>
                  <a:lnTo>
                    <a:pt x="275234" y="147218"/>
                  </a:lnTo>
                  <a:lnTo>
                    <a:pt x="384733" y="147218"/>
                  </a:lnTo>
                  <a:lnTo>
                    <a:pt x="384733" y="123872"/>
                  </a:lnTo>
                  <a:moveTo>
                    <a:pt x="260604" y="112471"/>
                  </a:moveTo>
                  <a:lnTo>
                    <a:pt x="400050" y="112471"/>
                  </a:lnTo>
                  <a:lnTo>
                    <a:pt x="400050" y="158619"/>
                  </a:lnTo>
                  <a:lnTo>
                    <a:pt x="337413" y="158619"/>
                  </a:lnTo>
                  <a:lnTo>
                    <a:pt x="337413" y="193850"/>
                  </a:lnTo>
                  <a:cubicBezTo>
                    <a:pt x="337466" y="197660"/>
                    <a:pt x="336904" y="200543"/>
                    <a:pt x="335727" y="202496"/>
                  </a:cubicBezTo>
                  <a:cubicBezTo>
                    <a:pt x="334551" y="204450"/>
                    <a:pt x="332446" y="205904"/>
                    <a:pt x="329412" y="206859"/>
                  </a:cubicBezTo>
                  <a:cubicBezTo>
                    <a:pt x="326264" y="207842"/>
                    <a:pt x="322045" y="208441"/>
                    <a:pt x="316754" y="208655"/>
                  </a:cubicBezTo>
                  <a:cubicBezTo>
                    <a:pt x="311462" y="208869"/>
                    <a:pt x="304785" y="208954"/>
                    <a:pt x="296723" y="208911"/>
                  </a:cubicBezTo>
                  <a:cubicBezTo>
                    <a:pt x="296346" y="206930"/>
                    <a:pt x="295727" y="204849"/>
                    <a:pt x="294865" y="202668"/>
                  </a:cubicBezTo>
                  <a:cubicBezTo>
                    <a:pt x="294003" y="200487"/>
                    <a:pt x="293098" y="198463"/>
                    <a:pt x="292151" y="196595"/>
                  </a:cubicBezTo>
                  <a:cubicBezTo>
                    <a:pt x="298451" y="196814"/>
                    <a:pt x="303966" y="196948"/>
                    <a:pt x="308695" y="196996"/>
                  </a:cubicBezTo>
                  <a:cubicBezTo>
                    <a:pt x="313425" y="197043"/>
                    <a:pt x="316596" y="197062"/>
                    <a:pt x="318211" y="197053"/>
                  </a:cubicBezTo>
                  <a:cubicBezTo>
                    <a:pt x="319783" y="196957"/>
                    <a:pt x="320868" y="196633"/>
                    <a:pt x="321468" y="196080"/>
                  </a:cubicBezTo>
                  <a:cubicBezTo>
                    <a:pt x="322069" y="195528"/>
                    <a:pt x="322354" y="194632"/>
                    <a:pt x="322326" y="193392"/>
                  </a:cubicBezTo>
                  <a:lnTo>
                    <a:pt x="322326" y="158619"/>
                  </a:lnTo>
                  <a:lnTo>
                    <a:pt x="260604" y="158619"/>
                  </a:lnTo>
                  <a:moveTo>
                    <a:pt x="48692" y="103984"/>
                  </a:moveTo>
                  <a:lnTo>
                    <a:pt x="48692" y="124587"/>
                  </a:lnTo>
                  <a:lnTo>
                    <a:pt x="155676" y="124587"/>
                  </a:lnTo>
                  <a:lnTo>
                    <a:pt x="155676" y="103984"/>
                  </a:lnTo>
                  <a:moveTo>
                    <a:pt x="33604" y="92125"/>
                  </a:moveTo>
                  <a:lnTo>
                    <a:pt x="171221" y="92125"/>
                  </a:lnTo>
                  <a:lnTo>
                    <a:pt x="171221" y="191562"/>
                  </a:lnTo>
                  <a:cubicBezTo>
                    <a:pt x="171264" y="195845"/>
                    <a:pt x="170607" y="199157"/>
                    <a:pt x="169249" y="201497"/>
                  </a:cubicBezTo>
                  <a:cubicBezTo>
                    <a:pt x="167892" y="203836"/>
                    <a:pt x="165578" y="205548"/>
                    <a:pt x="162306" y="206631"/>
                  </a:cubicBezTo>
                  <a:cubicBezTo>
                    <a:pt x="158910" y="207833"/>
                    <a:pt x="154214" y="208565"/>
                    <a:pt x="148218" y="208826"/>
                  </a:cubicBezTo>
                  <a:cubicBezTo>
                    <a:pt x="142222" y="209088"/>
                    <a:pt x="134726" y="209192"/>
                    <a:pt x="125730" y="209140"/>
                  </a:cubicBezTo>
                  <a:cubicBezTo>
                    <a:pt x="125334" y="207016"/>
                    <a:pt x="124639" y="204706"/>
                    <a:pt x="123644" y="202211"/>
                  </a:cubicBezTo>
                  <a:cubicBezTo>
                    <a:pt x="122648" y="199716"/>
                    <a:pt x="121667" y="197463"/>
                    <a:pt x="120701" y="195452"/>
                  </a:cubicBezTo>
                  <a:cubicBezTo>
                    <a:pt x="127644" y="195671"/>
                    <a:pt x="133931" y="195805"/>
                    <a:pt x="139560" y="195853"/>
                  </a:cubicBezTo>
                  <a:cubicBezTo>
                    <a:pt x="145189" y="195900"/>
                    <a:pt x="148961" y="195919"/>
                    <a:pt x="150876" y="195910"/>
                  </a:cubicBezTo>
                  <a:cubicBezTo>
                    <a:pt x="152676" y="195819"/>
                    <a:pt x="153933" y="195428"/>
                    <a:pt x="154648" y="194737"/>
                  </a:cubicBezTo>
                  <a:cubicBezTo>
                    <a:pt x="155362" y="194046"/>
                    <a:pt x="155705" y="192911"/>
                    <a:pt x="155676" y="191333"/>
                  </a:cubicBezTo>
                  <a:lnTo>
                    <a:pt x="155676" y="169364"/>
                  </a:lnTo>
                  <a:lnTo>
                    <a:pt x="48692" y="169364"/>
                  </a:lnTo>
                  <a:lnTo>
                    <a:pt x="48692" y="208912"/>
                  </a:lnTo>
                  <a:lnTo>
                    <a:pt x="33604" y="208912"/>
                  </a:lnTo>
                  <a:moveTo>
                    <a:pt x="568071" y="77924"/>
                  </a:moveTo>
                  <a:lnTo>
                    <a:pt x="568071" y="119786"/>
                  </a:lnTo>
                  <a:lnTo>
                    <a:pt x="624992" y="119786"/>
                  </a:lnTo>
                  <a:lnTo>
                    <a:pt x="624992" y="77924"/>
                  </a:lnTo>
                  <a:moveTo>
                    <a:pt x="498805" y="77924"/>
                  </a:moveTo>
                  <a:lnTo>
                    <a:pt x="498805" y="119786"/>
                  </a:lnTo>
                  <a:lnTo>
                    <a:pt x="553212" y="119786"/>
                  </a:lnTo>
                  <a:lnTo>
                    <a:pt x="553212" y="77924"/>
                  </a:lnTo>
                  <a:moveTo>
                    <a:pt x="328498" y="71523"/>
                  </a:moveTo>
                  <a:cubicBezTo>
                    <a:pt x="330460" y="73846"/>
                    <a:pt x="332308" y="76356"/>
                    <a:pt x="334041" y="79052"/>
                  </a:cubicBezTo>
                  <a:cubicBezTo>
                    <a:pt x="335775" y="81748"/>
                    <a:pt x="337280" y="84429"/>
                    <a:pt x="338556" y="87096"/>
                  </a:cubicBezTo>
                  <a:lnTo>
                    <a:pt x="430225" y="87096"/>
                  </a:lnTo>
                  <a:lnTo>
                    <a:pt x="430225" y="99869"/>
                  </a:lnTo>
                  <a:lnTo>
                    <a:pt x="229057" y="99869"/>
                  </a:lnTo>
                  <a:lnTo>
                    <a:pt x="229057" y="87096"/>
                  </a:lnTo>
                  <a:lnTo>
                    <a:pt x="322554" y="87096"/>
                  </a:lnTo>
                  <a:cubicBezTo>
                    <a:pt x="321516" y="85135"/>
                    <a:pt x="320392" y="83217"/>
                    <a:pt x="319182" y="81342"/>
                  </a:cubicBezTo>
                  <a:cubicBezTo>
                    <a:pt x="317973" y="79467"/>
                    <a:pt x="316735" y="77721"/>
                    <a:pt x="315468" y="76103"/>
                  </a:cubicBezTo>
                  <a:moveTo>
                    <a:pt x="269976" y="45234"/>
                  </a:moveTo>
                  <a:lnTo>
                    <a:pt x="269976" y="60807"/>
                  </a:lnTo>
                  <a:lnTo>
                    <a:pt x="389534" y="60807"/>
                  </a:lnTo>
                  <a:lnTo>
                    <a:pt x="389534" y="45234"/>
                  </a:lnTo>
                  <a:moveTo>
                    <a:pt x="520979" y="34718"/>
                  </a:moveTo>
                  <a:cubicBezTo>
                    <a:pt x="517183" y="39876"/>
                    <a:pt x="513116" y="44891"/>
                    <a:pt x="508778" y="49763"/>
                  </a:cubicBezTo>
                  <a:cubicBezTo>
                    <a:pt x="504439" y="54635"/>
                    <a:pt x="499972" y="59307"/>
                    <a:pt x="495376" y="63779"/>
                  </a:cubicBezTo>
                  <a:lnTo>
                    <a:pt x="557555" y="63779"/>
                  </a:lnTo>
                  <a:cubicBezTo>
                    <a:pt x="561946" y="59693"/>
                    <a:pt x="566251" y="55107"/>
                    <a:pt x="570471" y="50021"/>
                  </a:cubicBezTo>
                  <a:cubicBezTo>
                    <a:pt x="574691" y="44934"/>
                    <a:pt x="578539" y="39833"/>
                    <a:pt x="582015" y="34718"/>
                  </a:cubicBezTo>
                  <a:moveTo>
                    <a:pt x="269976" y="19859"/>
                  </a:moveTo>
                  <a:lnTo>
                    <a:pt x="269976" y="34975"/>
                  </a:lnTo>
                  <a:lnTo>
                    <a:pt x="389534" y="34975"/>
                  </a:lnTo>
                  <a:lnTo>
                    <a:pt x="389534" y="19859"/>
                  </a:lnTo>
                  <a:moveTo>
                    <a:pt x="255346" y="9144"/>
                  </a:moveTo>
                  <a:lnTo>
                    <a:pt x="404622" y="9144"/>
                  </a:lnTo>
                  <a:lnTo>
                    <a:pt x="404622" y="71523"/>
                  </a:lnTo>
                  <a:lnTo>
                    <a:pt x="328498" y="71523"/>
                  </a:lnTo>
                  <a:lnTo>
                    <a:pt x="255346" y="71523"/>
                  </a:lnTo>
                  <a:moveTo>
                    <a:pt x="113385" y="671"/>
                  </a:moveTo>
                  <a:lnTo>
                    <a:pt x="128702" y="671"/>
                  </a:lnTo>
                  <a:lnTo>
                    <a:pt x="128702" y="30160"/>
                  </a:lnTo>
                  <a:cubicBezTo>
                    <a:pt x="138731" y="27360"/>
                    <a:pt x="148447" y="24274"/>
                    <a:pt x="157848" y="20902"/>
                  </a:cubicBezTo>
                  <a:cubicBezTo>
                    <a:pt x="167249" y="17530"/>
                    <a:pt x="175136" y="14216"/>
                    <a:pt x="181508" y="10958"/>
                  </a:cubicBezTo>
                  <a:lnTo>
                    <a:pt x="192481" y="21931"/>
                  </a:lnTo>
                  <a:cubicBezTo>
                    <a:pt x="183580" y="25965"/>
                    <a:pt x="173493" y="29727"/>
                    <a:pt x="162220" y="33219"/>
                  </a:cubicBezTo>
                  <a:cubicBezTo>
                    <a:pt x="150947" y="36711"/>
                    <a:pt x="139774" y="39731"/>
                    <a:pt x="128702" y="42280"/>
                  </a:cubicBezTo>
                  <a:lnTo>
                    <a:pt x="128702" y="61490"/>
                  </a:lnTo>
                  <a:cubicBezTo>
                    <a:pt x="128559" y="64396"/>
                    <a:pt x="129302" y="66359"/>
                    <a:pt x="130930" y="67379"/>
                  </a:cubicBezTo>
                  <a:cubicBezTo>
                    <a:pt x="132559" y="68398"/>
                    <a:pt x="135931" y="68875"/>
                    <a:pt x="141046" y="68808"/>
                  </a:cubicBezTo>
                  <a:lnTo>
                    <a:pt x="177851" y="68808"/>
                  </a:lnTo>
                  <a:cubicBezTo>
                    <a:pt x="181737" y="69046"/>
                    <a:pt x="184366" y="67884"/>
                    <a:pt x="185737" y="65321"/>
                  </a:cubicBezTo>
                  <a:cubicBezTo>
                    <a:pt x="187109" y="62757"/>
                    <a:pt x="187909" y="57364"/>
                    <a:pt x="188138" y="49141"/>
                  </a:cubicBezTo>
                  <a:cubicBezTo>
                    <a:pt x="189952" y="50203"/>
                    <a:pt x="192152" y="51223"/>
                    <a:pt x="194738" y="52199"/>
                  </a:cubicBezTo>
                  <a:cubicBezTo>
                    <a:pt x="197324" y="53176"/>
                    <a:pt x="199696" y="53910"/>
                    <a:pt x="201854" y="54401"/>
                  </a:cubicBezTo>
                  <a:cubicBezTo>
                    <a:pt x="201225" y="65049"/>
                    <a:pt x="199282" y="72369"/>
                    <a:pt x="196024" y="76360"/>
                  </a:cubicBezTo>
                  <a:cubicBezTo>
                    <a:pt x="192767" y="80351"/>
                    <a:pt x="187166" y="82243"/>
                    <a:pt x="179222" y="82038"/>
                  </a:cubicBezTo>
                  <a:lnTo>
                    <a:pt x="139674" y="82038"/>
                  </a:lnTo>
                  <a:cubicBezTo>
                    <a:pt x="129478" y="82196"/>
                    <a:pt x="122496" y="80798"/>
                    <a:pt x="118729" y="77845"/>
                  </a:cubicBezTo>
                  <a:cubicBezTo>
                    <a:pt x="114962" y="74891"/>
                    <a:pt x="113181" y="69440"/>
                    <a:pt x="113385" y="61490"/>
                  </a:cubicBezTo>
                  <a:moveTo>
                    <a:pt x="63551" y="442"/>
                  </a:moveTo>
                  <a:lnTo>
                    <a:pt x="78638" y="442"/>
                  </a:lnTo>
                  <a:lnTo>
                    <a:pt x="78638" y="84102"/>
                  </a:lnTo>
                  <a:lnTo>
                    <a:pt x="63551" y="84102"/>
                  </a:lnTo>
                  <a:lnTo>
                    <a:pt x="63551" y="66979"/>
                  </a:lnTo>
                  <a:cubicBezTo>
                    <a:pt x="52478" y="69162"/>
                    <a:pt x="41705" y="71245"/>
                    <a:pt x="31232" y="73227"/>
                  </a:cubicBezTo>
                  <a:cubicBezTo>
                    <a:pt x="20759" y="75209"/>
                    <a:pt x="11187" y="77006"/>
                    <a:pt x="2514" y="78617"/>
                  </a:cubicBezTo>
                  <a:lnTo>
                    <a:pt x="0" y="65378"/>
                  </a:lnTo>
                  <a:cubicBezTo>
                    <a:pt x="8363" y="64091"/>
                    <a:pt x="18040" y="62548"/>
                    <a:pt x="29032" y="60747"/>
                  </a:cubicBezTo>
                  <a:cubicBezTo>
                    <a:pt x="40024" y="58946"/>
                    <a:pt x="51530" y="57059"/>
                    <a:pt x="63551" y="55087"/>
                  </a:cubicBezTo>
                  <a:lnTo>
                    <a:pt x="63551" y="33361"/>
                  </a:lnTo>
                  <a:lnTo>
                    <a:pt x="5715" y="33361"/>
                  </a:lnTo>
                  <a:lnTo>
                    <a:pt x="5715" y="20788"/>
                  </a:lnTo>
                  <a:lnTo>
                    <a:pt x="63551" y="20788"/>
                  </a:lnTo>
                  <a:moveTo>
                    <a:pt x="526008" y="0"/>
                  </a:moveTo>
                  <a:lnTo>
                    <a:pt x="539724" y="5029"/>
                  </a:lnTo>
                  <a:cubicBezTo>
                    <a:pt x="538357" y="7758"/>
                    <a:pt x="536919" y="10415"/>
                    <a:pt x="535409" y="13001"/>
                  </a:cubicBezTo>
                  <a:cubicBezTo>
                    <a:pt x="533900" y="15587"/>
                    <a:pt x="532290" y="18188"/>
                    <a:pt x="530580" y="20802"/>
                  </a:cubicBezTo>
                  <a:lnTo>
                    <a:pt x="592074" y="20802"/>
                  </a:lnTo>
                  <a:lnTo>
                    <a:pt x="595274" y="19888"/>
                  </a:lnTo>
                  <a:lnTo>
                    <a:pt x="605104" y="27190"/>
                  </a:lnTo>
                  <a:cubicBezTo>
                    <a:pt x="601151" y="33324"/>
                    <a:pt x="596655" y="39562"/>
                    <a:pt x="591617" y="45905"/>
                  </a:cubicBezTo>
                  <a:cubicBezTo>
                    <a:pt x="586578" y="52248"/>
                    <a:pt x="581396" y="58206"/>
                    <a:pt x="576072" y="63779"/>
                  </a:cubicBezTo>
                  <a:lnTo>
                    <a:pt x="640080" y="63779"/>
                  </a:lnTo>
                  <a:lnTo>
                    <a:pt x="640080" y="144909"/>
                  </a:lnTo>
                  <a:lnTo>
                    <a:pt x="624992" y="144909"/>
                  </a:lnTo>
                  <a:lnTo>
                    <a:pt x="624992" y="134159"/>
                  </a:lnTo>
                  <a:lnTo>
                    <a:pt x="498805" y="134159"/>
                  </a:lnTo>
                  <a:lnTo>
                    <a:pt x="498805" y="174184"/>
                  </a:lnTo>
                  <a:cubicBezTo>
                    <a:pt x="498500" y="180693"/>
                    <a:pt x="500367" y="185172"/>
                    <a:pt x="504406" y="187621"/>
                  </a:cubicBezTo>
                  <a:cubicBezTo>
                    <a:pt x="508444" y="190070"/>
                    <a:pt x="516483" y="191233"/>
                    <a:pt x="528523" y="191109"/>
                  </a:cubicBezTo>
                  <a:lnTo>
                    <a:pt x="619734" y="191109"/>
                  </a:lnTo>
                  <a:cubicBezTo>
                    <a:pt x="627236" y="191219"/>
                    <a:pt x="632908" y="190287"/>
                    <a:pt x="636752" y="188314"/>
                  </a:cubicBezTo>
                  <a:cubicBezTo>
                    <a:pt x="640596" y="186340"/>
                    <a:pt x="643322" y="182664"/>
                    <a:pt x="644931" y="177285"/>
                  </a:cubicBezTo>
                  <a:cubicBezTo>
                    <a:pt x="646540" y="171906"/>
                    <a:pt x="647742" y="164163"/>
                    <a:pt x="648538" y="154057"/>
                  </a:cubicBezTo>
                  <a:cubicBezTo>
                    <a:pt x="650671" y="155439"/>
                    <a:pt x="653091" y="156621"/>
                    <a:pt x="655796" y="157602"/>
                  </a:cubicBezTo>
                  <a:cubicBezTo>
                    <a:pt x="658501" y="158584"/>
                    <a:pt x="661035" y="159308"/>
                    <a:pt x="663397" y="159775"/>
                  </a:cubicBezTo>
                  <a:cubicBezTo>
                    <a:pt x="662253" y="171419"/>
                    <a:pt x="660376" y="180546"/>
                    <a:pt x="657767" y="187157"/>
                  </a:cubicBezTo>
                  <a:cubicBezTo>
                    <a:pt x="655157" y="193767"/>
                    <a:pt x="650910" y="198421"/>
                    <a:pt x="645024" y="201119"/>
                  </a:cubicBezTo>
                  <a:cubicBezTo>
                    <a:pt x="639139" y="203816"/>
                    <a:pt x="630709" y="205119"/>
                    <a:pt x="619734" y="205025"/>
                  </a:cubicBezTo>
                  <a:lnTo>
                    <a:pt x="529895" y="205025"/>
                  </a:lnTo>
                  <a:cubicBezTo>
                    <a:pt x="512788" y="205302"/>
                    <a:pt x="500824" y="203266"/>
                    <a:pt x="494004" y="198917"/>
                  </a:cubicBezTo>
                  <a:cubicBezTo>
                    <a:pt x="487184" y="194569"/>
                    <a:pt x="483908" y="186248"/>
                    <a:pt x="484175" y="173956"/>
                  </a:cubicBezTo>
                  <a:lnTo>
                    <a:pt x="484175" y="74045"/>
                  </a:lnTo>
                  <a:cubicBezTo>
                    <a:pt x="480722" y="77124"/>
                    <a:pt x="477169" y="80047"/>
                    <a:pt x="473516" y="82814"/>
                  </a:cubicBezTo>
                  <a:cubicBezTo>
                    <a:pt x="469863" y="85582"/>
                    <a:pt x="466253" y="88222"/>
                    <a:pt x="462686" y="90734"/>
                  </a:cubicBezTo>
                  <a:cubicBezTo>
                    <a:pt x="461905" y="88856"/>
                    <a:pt x="460667" y="86492"/>
                    <a:pt x="458971" y="83643"/>
                  </a:cubicBezTo>
                  <a:cubicBezTo>
                    <a:pt x="457276" y="80793"/>
                    <a:pt x="455695" y="78431"/>
                    <a:pt x="454228" y="76555"/>
                  </a:cubicBezTo>
                  <a:cubicBezTo>
                    <a:pt x="468534" y="67715"/>
                    <a:pt x="482041" y="56670"/>
                    <a:pt x="494747" y="43421"/>
                  </a:cubicBezTo>
                  <a:cubicBezTo>
                    <a:pt x="507454" y="30171"/>
                    <a:pt x="517874" y="15697"/>
                    <a:pt x="526008" y="0"/>
                  </a:cubicBezTo>
                </a:path>
              </a:pathLst>
            </a:custGeom>
            <a:solidFill>
              <a:schemeClr val="accent1">
                <a:alpha val="100000"/>
              </a:schemeClr>
            </a:solidFill>
            <a:ln w="9525">
              <a:solidFill>
                <a:srgbClr val="FFFFFF">
                  <a:alpha val="0"/>
                </a:srgbClr>
              </a:solidFill>
            </a:ln>
          </p:spPr>
          <p:txBody>
            <a:bodyPr anchor="ctr"/>
            <a:lstStyle/>
            <a:p>
              <a:pPr marL="0" algn="ctr"/>
              <a:endParaRPr>
                <a:solidFill>
                  <a:schemeClr val="bg1"/>
                </a:solidFill>
                <a:latin typeface="+mn-lt"/>
                <a:ea typeface="+mn-ea"/>
              </a:endParaRPr>
            </a:p>
          </p:txBody>
        </p:sp>
        <p:sp>
          <p:nvSpPr>
            <p:cNvPr id="8" name="形状10"/>
            <p:cNvSpPr txBox="1"/>
            <p:nvPr/>
          </p:nvSpPr>
          <p:spPr>
            <a:xfrm>
              <a:off x="201802" y="2484421"/>
              <a:ext cx="720000" cy="540000"/>
            </a:xfrm>
            <a:prstGeom prst="rect">
              <a:avLst/>
            </a:prstGeom>
            <a:solidFill>
              <a:srgbClr val="272727">
                <a:alpha val="100000"/>
              </a:srgbClr>
            </a:solidFill>
            <a:ln w="9525">
              <a:solidFill>
                <a:srgbClr val="FFFFFF">
                  <a:alpha val="0"/>
                </a:srgbClr>
              </a:solidFill>
            </a:ln>
          </p:spPr>
          <p:txBody>
            <a:bodyPr anchor="ctr"/>
            <a:lstStyle/>
            <a:p>
              <a:pPr marL="0" algn="ctr"/>
              <a:endParaRPr>
                <a:solidFill>
                  <a:schemeClr val="bg1"/>
                </a:solidFill>
                <a:latin typeface="+mn-lt"/>
                <a:ea typeface="+mn-ea"/>
              </a:endParaRPr>
            </a:p>
          </p:txBody>
        </p:sp>
        <p:sp>
          <p:nvSpPr>
            <p:cNvPr id="9" name="形状11"/>
            <p:cNvSpPr txBox="1"/>
            <p:nvPr/>
          </p:nvSpPr>
          <p:spPr>
            <a:xfrm>
              <a:off x="223716" y="3085260"/>
              <a:ext cx="670027" cy="208469"/>
            </a:xfrm>
            <a:custGeom>
              <a:avLst/>
              <a:gdLst/>
              <a:ahLst/>
              <a:cxnLst/>
              <a:rect l="l" t="t" r="r" b="b"/>
              <a:pathLst>
                <a:path w="670027" h="208469">
                  <a:moveTo>
                    <a:pt x="397764" y="140117"/>
                  </a:moveTo>
                  <a:cubicBezTo>
                    <a:pt x="405122" y="145223"/>
                    <a:pt x="412638" y="150899"/>
                    <a:pt x="420310" y="157148"/>
                  </a:cubicBezTo>
                  <a:cubicBezTo>
                    <a:pt x="427982" y="163396"/>
                    <a:pt x="434183" y="169073"/>
                    <a:pt x="438912" y="174179"/>
                  </a:cubicBezTo>
                  <a:lnTo>
                    <a:pt x="429540" y="183323"/>
                  </a:lnTo>
                  <a:cubicBezTo>
                    <a:pt x="425049" y="178298"/>
                    <a:pt x="419000" y="172516"/>
                    <a:pt x="411395" y="165978"/>
                  </a:cubicBezTo>
                  <a:cubicBezTo>
                    <a:pt x="403789" y="159439"/>
                    <a:pt x="396197" y="153485"/>
                    <a:pt x="388620" y="148118"/>
                  </a:cubicBezTo>
                  <a:moveTo>
                    <a:pt x="106985" y="113600"/>
                  </a:moveTo>
                  <a:lnTo>
                    <a:pt x="120930" y="116343"/>
                  </a:lnTo>
                  <a:cubicBezTo>
                    <a:pt x="117315" y="129773"/>
                    <a:pt x="112829" y="142575"/>
                    <a:pt x="107471" y="154748"/>
                  </a:cubicBezTo>
                  <a:cubicBezTo>
                    <a:pt x="102113" y="166920"/>
                    <a:pt x="96312" y="177436"/>
                    <a:pt x="90069" y="186294"/>
                  </a:cubicBezTo>
                  <a:cubicBezTo>
                    <a:pt x="88578" y="185166"/>
                    <a:pt x="86644" y="183765"/>
                    <a:pt x="84268" y="182094"/>
                  </a:cubicBezTo>
                  <a:cubicBezTo>
                    <a:pt x="81891" y="180422"/>
                    <a:pt x="79786" y="179079"/>
                    <a:pt x="77953" y="178065"/>
                  </a:cubicBezTo>
                  <a:cubicBezTo>
                    <a:pt x="84392" y="169878"/>
                    <a:pt x="90088" y="160134"/>
                    <a:pt x="95041" y="148833"/>
                  </a:cubicBezTo>
                  <a:cubicBezTo>
                    <a:pt x="99994" y="137531"/>
                    <a:pt x="103975" y="125787"/>
                    <a:pt x="106985" y="113600"/>
                  </a:cubicBezTo>
                  <a:moveTo>
                    <a:pt x="184481" y="112914"/>
                  </a:moveTo>
                  <a:cubicBezTo>
                    <a:pt x="190229" y="124258"/>
                    <a:pt x="195534" y="136202"/>
                    <a:pt x="200397" y="148747"/>
                  </a:cubicBezTo>
                  <a:cubicBezTo>
                    <a:pt x="205259" y="161291"/>
                    <a:pt x="208793" y="172207"/>
                    <a:pt x="210998" y="181494"/>
                  </a:cubicBezTo>
                  <a:lnTo>
                    <a:pt x="197054" y="186523"/>
                  </a:lnTo>
                  <a:cubicBezTo>
                    <a:pt x="195792" y="180464"/>
                    <a:pt x="193870" y="173456"/>
                    <a:pt x="191288" y="165500"/>
                  </a:cubicBezTo>
                  <a:cubicBezTo>
                    <a:pt x="188705" y="157544"/>
                    <a:pt x="185717" y="149335"/>
                    <a:pt x="182321" y="140871"/>
                  </a:cubicBezTo>
                  <a:cubicBezTo>
                    <a:pt x="178926" y="132407"/>
                    <a:pt x="175379" y="124383"/>
                    <a:pt x="171679" y="116800"/>
                  </a:cubicBezTo>
                  <a:moveTo>
                    <a:pt x="234315" y="98526"/>
                  </a:moveTo>
                  <a:lnTo>
                    <a:pt x="336957" y="98526"/>
                  </a:lnTo>
                  <a:lnTo>
                    <a:pt x="336957" y="110613"/>
                  </a:lnTo>
                  <a:lnTo>
                    <a:pt x="294209" y="110613"/>
                  </a:lnTo>
                  <a:lnTo>
                    <a:pt x="294209" y="136017"/>
                  </a:lnTo>
                  <a:lnTo>
                    <a:pt x="332842" y="136017"/>
                  </a:lnTo>
                  <a:lnTo>
                    <a:pt x="332842" y="147875"/>
                  </a:lnTo>
                  <a:lnTo>
                    <a:pt x="294209" y="147875"/>
                  </a:lnTo>
                  <a:lnTo>
                    <a:pt x="294209" y="181037"/>
                  </a:lnTo>
                  <a:cubicBezTo>
                    <a:pt x="303481" y="184932"/>
                    <a:pt x="314082" y="187542"/>
                    <a:pt x="326012" y="188866"/>
                  </a:cubicBezTo>
                  <a:cubicBezTo>
                    <a:pt x="337943" y="190190"/>
                    <a:pt x="351116" y="190857"/>
                    <a:pt x="365532" y="190866"/>
                  </a:cubicBezTo>
                  <a:cubicBezTo>
                    <a:pt x="368046" y="190868"/>
                    <a:pt x="372705" y="190865"/>
                    <a:pt x="379508" y="190859"/>
                  </a:cubicBezTo>
                  <a:cubicBezTo>
                    <a:pt x="386312" y="190853"/>
                    <a:pt x="393893" y="190837"/>
                    <a:pt x="402251" y="190809"/>
                  </a:cubicBezTo>
                  <a:cubicBezTo>
                    <a:pt x="410608" y="190782"/>
                    <a:pt x="418375" y="190737"/>
                    <a:pt x="425550" y="190673"/>
                  </a:cubicBezTo>
                  <a:cubicBezTo>
                    <a:pt x="432725" y="190610"/>
                    <a:pt x="437941" y="190522"/>
                    <a:pt x="441198" y="190409"/>
                  </a:cubicBezTo>
                  <a:cubicBezTo>
                    <a:pt x="440017" y="192205"/>
                    <a:pt x="438893" y="194329"/>
                    <a:pt x="437826" y="196781"/>
                  </a:cubicBezTo>
                  <a:cubicBezTo>
                    <a:pt x="436760" y="199234"/>
                    <a:pt x="435979" y="201530"/>
                    <a:pt x="435483" y="203668"/>
                  </a:cubicBezTo>
                  <a:lnTo>
                    <a:pt x="365303" y="203668"/>
                  </a:lnTo>
                  <a:cubicBezTo>
                    <a:pt x="348703" y="203789"/>
                    <a:pt x="333770" y="202912"/>
                    <a:pt x="320506" y="201035"/>
                  </a:cubicBezTo>
                  <a:cubicBezTo>
                    <a:pt x="307241" y="199158"/>
                    <a:pt x="295577" y="195554"/>
                    <a:pt x="285513" y="190223"/>
                  </a:cubicBezTo>
                  <a:cubicBezTo>
                    <a:pt x="275449" y="184892"/>
                    <a:pt x="266918" y="177105"/>
                    <a:pt x="259919" y="166863"/>
                  </a:cubicBezTo>
                  <a:cubicBezTo>
                    <a:pt x="258218" y="175102"/>
                    <a:pt x="255904" y="182684"/>
                    <a:pt x="252975" y="189609"/>
                  </a:cubicBezTo>
                  <a:cubicBezTo>
                    <a:pt x="250046" y="196534"/>
                    <a:pt x="246417" y="202744"/>
                    <a:pt x="242088" y="208240"/>
                  </a:cubicBezTo>
                  <a:cubicBezTo>
                    <a:pt x="240830" y="207130"/>
                    <a:pt x="239116" y="205806"/>
                    <a:pt x="236944" y="204268"/>
                  </a:cubicBezTo>
                  <a:cubicBezTo>
                    <a:pt x="234773" y="202730"/>
                    <a:pt x="232829" y="201463"/>
                    <a:pt x="231115" y="200468"/>
                  </a:cubicBezTo>
                  <a:cubicBezTo>
                    <a:pt x="238716" y="191581"/>
                    <a:pt x="244031" y="180494"/>
                    <a:pt x="247060" y="167206"/>
                  </a:cubicBezTo>
                  <a:cubicBezTo>
                    <a:pt x="250089" y="153919"/>
                    <a:pt x="251860" y="138946"/>
                    <a:pt x="252375" y="122286"/>
                  </a:cubicBezTo>
                  <a:lnTo>
                    <a:pt x="265405" y="123201"/>
                  </a:lnTo>
                  <a:cubicBezTo>
                    <a:pt x="265172" y="128106"/>
                    <a:pt x="264838" y="132869"/>
                    <a:pt x="264405" y="137488"/>
                  </a:cubicBezTo>
                  <a:cubicBezTo>
                    <a:pt x="263971" y="142108"/>
                    <a:pt x="263467" y="146642"/>
                    <a:pt x="262890" y="151090"/>
                  </a:cubicBezTo>
                  <a:cubicBezTo>
                    <a:pt x="267653" y="160427"/>
                    <a:pt x="273673" y="167813"/>
                    <a:pt x="280950" y="173250"/>
                  </a:cubicBezTo>
                  <a:lnTo>
                    <a:pt x="280950" y="110613"/>
                  </a:lnTo>
                  <a:lnTo>
                    <a:pt x="234315" y="110613"/>
                  </a:lnTo>
                  <a:moveTo>
                    <a:pt x="574701" y="77924"/>
                  </a:moveTo>
                  <a:lnTo>
                    <a:pt x="574701" y="119786"/>
                  </a:lnTo>
                  <a:lnTo>
                    <a:pt x="631622" y="119786"/>
                  </a:lnTo>
                  <a:lnTo>
                    <a:pt x="631622" y="77924"/>
                  </a:lnTo>
                  <a:moveTo>
                    <a:pt x="505435" y="77924"/>
                  </a:moveTo>
                  <a:lnTo>
                    <a:pt x="505435" y="119786"/>
                  </a:lnTo>
                  <a:lnTo>
                    <a:pt x="559842" y="119786"/>
                  </a:lnTo>
                  <a:lnTo>
                    <a:pt x="559842" y="77924"/>
                  </a:lnTo>
                  <a:moveTo>
                    <a:pt x="90297" y="72909"/>
                  </a:moveTo>
                  <a:lnTo>
                    <a:pt x="210998" y="72909"/>
                  </a:lnTo>
                  <a:lnTo>
                    <a:pt x="210998" y="87311"/>
                  </a:lnTo>
                  <a:lnTo>
                    <a:pt x="154763" y="87311"/>
                  </a:lnTo>
                  <a:lnTo>
                    <a:pt x="154763" y="188809"/>
                  </a:lnTo>
                  <a:cubicBezTo>
                    <a:pt x="154815" y="193314"/>
                    <a:pt x="154253" y="196819"/>
                    <a:pt x="153077" y="199325"/>
                  </a:cubicBezTo>
                  <a:cubicBezTo>
                    <a:pt x="151900" y="201830"/>
                    <a:pt x="149795" y="203735"/>
                    <a:pt x="146761" y="205040"/>
                  </a:cubicBezTo>
                  <a:cubicBezTo>
                    <a:pt x="143590" y="206364"/>
                    <a:pt x="139303" y="207202"/>
                    <a:pt x="133903" y="207554"/>
                  </a:cubicBezTo>
                  <a:cubicBezTo>
                    <a:pt x="128502" y="207907"/>
                    <a:pt x="121816" y="208059"/>
                    <a:pt x="113843" y="208011"/>
                  </a:cubicBezTo>
                  <a:cubicBezTo>
                    <a:pt x="113572" y="205649"/>
                    <a:pt x="112972" y="203058"/>
                    <a:pt x="112043" y="200239"/>
                  </a:cubicBezTo>
                  <a:cubicBezTo>
                    <a:pt x="111114" y="197420"/>
                    <a:pt x="110114" y="194829"/>
                    <a:pt x="109043" y="192467"/>
                  </a:cubicBezTo>
                  <a:cubicBezTo>
                    <a:pt x="115343" y="192681"/>
                    <a:pt x="120858" y="192767"/>
                    <a:pt x="125587" y="192724"/>
                  </a:cubicBezTo>
                  <a:cubicBezTo>
                    <a:pt x="130317" y="192681"/>
                    <a:pt x="133488" y="192595"/>
                    <a:pt x="135103" y="192467"/>
                  </a:cubicBezTo>
                  <a:cubicBezTo>
                    <a:pt x="136784" y="192490"/>
                    <a:pt x="137937" y="192214"/>
                    <a:pt x="138560" y="191638"/>
                  </a:cubicBezTo>
                  <a:cubicBezTo>
                    <a:pt x="139184" y="191062"/>
                    <a:pt x="139480" y="190042"/>
                    <a:pt x="139446" y="188580"/>
                  </a:cubicBezTo>
                  <a:lnTo>
                    <a:pt x="139446" y="87311"/>
                  </a:lnTo>
                  <a:lnTo>
                    <a:pt x="90297" y="87311"/>
                  </a:lnTo>
                  <a:moveTo>
                    <a:pt x="381305" y="69937"/>
                  </a:moveTo>
                  <a:lnTo>
                    <a:pt x="394335" y="69937"/>
                  </a:lnTo>
                  <a:cubicBezTo>
                    <a:pt x="394047" y="91400"/>
                    <a:pt x="392464" y="109637"/>
                    <a:pt x="389585" y="124649"/>
                  </a:cubicBezTo>
                  <a:cubicBezTo>
                    <a:pt x="386707" y="139660"/>
                    <a:pt x="381060" y="152055"/>
                    <a:pt x="372644" y="161834"/>
                  </a:cubicBezTo>
                  <a:cubicBezTo>
                    <a:pt x="364228" y="171613"/>
                    <a:pt x="351570" y="179386"/>
                    <a:pt x="334671" y="185151"/>
                  </a:cubicBezTo>
                  <a:cubicBezTo>
                    <a:pt x="333928" y="183565"/>
                    <a:pt x="332842" y="181765"/>
                    <a:pt x="331413" y="179751"/>
                  </a:cubicBezTo>
                  <a:cubicBezTo>
                    <a:pt x="329984" y="177736"/>
                    <a:pt x="328556" y="176107"/>
                    <a:pt x="327127" y="174864"/>
                  </a:cubicBezTo>
                  <a:cubicBezTo>
                    <a:pt x="342811" y="169861"/>
                    <a:pt x="354470" y="162977"/>
                    <a:pt x="362103" y="154214"/>
                  </a:cubicBezTo>
                  <a:cubicBezTo>
                    <a:pt x="369735" y="145451"/>
                    <a:pt x="374790" y="134199"/>
                    <a:pt x="377267" y="120458"/>
                  </a:cubicBezTo>
                  <a:cubicBezTo>
                    <a:pt x="379743" y="106716"/>
                    <a:pt x="381089" y="89876"/>
                    <a:pt x="381305" y="69937"/>
                  </a:cubicBezTo>
                  <a:moveTo>
                    <a:pt x="261976" y="50949"/>
                  </a:moveTo>
                  <a:lnTo>
                    <a:pt x="261976" y="69494"/>
                  </a:lnTo>
                  <a:lnTo>
                    <a:pt x="310896" y="69494"/>
                  </a:lnTo>
                  <a:lnTo>
                    <a:pt x="310896" y="50949"/>
                  </a:lnTo>
                  <a:moveTo>
                    <a:pt x="527609" y="34718"/>
                  </a:moveTo>
                  <a:cubicBezTo>
                    <a:pt x="523813" y="39876"/>
                    <a:pt x="519746" y="44891"/>
                    <a:pt x="515408" y="49763"/>
                  </a:cubicBezTo>
                  <a:cubicBezTo>
                    <a:pt x="511069" y="54635"/>
                    <a:pt x="506602" y="59307"/>
                    <a:pt x="502006" y="63779"/>
                  </a:cubicBezTo>
                  <a:lnTo>
                    <a:pt x="564185" y="63779"/>
                  </a:lnTo>
                  <a:cubicBezTo>
                    <a:pt x="568576" y="59694"/>
                    <a:pt x="572881" y="55107"/>
                    <a:pt x="577101" y="50021"/>
                  </a:cubicBezTo>
                  <a:cubicBezTo>
                    <a:pt x="581321" y="44934"/>
                    <a:pt x="585169" y="39833"/>
                    <a:pt x="588645" y="34718"/>
                  </a:cubicBezTo>
                  <a:moveTo>
                    <a:pt x="261976" y="21688"/>
                  </a:moveTo>
                  <a:lnTo>
                    <a:pt x="261976" y="40005"/>
                  </a:lnTo>
                  <a:lnTo>
                    <a:pt x="310896" y="40005"/>
                  </a:lnTo>
                  <a:lnTo>
                    <a:pt x="310896" y="21688"/>
                  </a:lnTo>
                  <a:moveTo>
                    <a:pt x="100127" y="18731"/>
                  </a:moveTo>
                  <a:lnTo>
                    <a:pt x="198882" y="18731"/>
                  </a:lnTo>
                  <a:lnTo>
                    <a:pt x="198882" y="32904"/>
                  </a:lnTo>
                  <a:lnTo>
                    <a:pt x="100127" y="32904"/>
                  </a:lnTo>
                  <a:moveTo>
                    <a:pt x="336499" y="11187"/>
                  </a:moveTo>
                  <a:lnTo>
                    <a:pt x="439598" y="11187"/>
                  </a:lnTo>
                  <a:lnTo>
                    <a:pt x="439598" y="23760"/>
                  </a:lnTo>
                  <a:lnTo>
                    <a:pt x="393649" y="23760"/>
                  </a:lnTo>
                  <a:cubicBezTo>
                    <a:pt x="392159" y="27798"/>
                    <a:pt x="390682" y="31780"/>
                    <a:pt x="389220" y="35704"/>
                  </a:cubicBezTo>
                  <a:cubicBezTo>
                    <a:pt x="387758" y="39628"/>
                    <a:pt x="386339" y="43267"/>
                    <a:pt x="384963" y="46620"/>
                  </a:cubicBezTo>
                  <a:lnTo>
                    <a:pt x="428168" y="46620"/>
                  </a:lnTo>
                  <a:lnTo>
                    <a:pt x="428168" y="141946"/>
                  </a:lnTo>
                  <a:lnTo>
                    <a:pt x="414452" y="141946"/>
                  </a:lnTo>
                  <a:lnTo>
                    <a:pt x="414452" y="58507"/>
                  </a:lnTo>
                  <a:lnTo>
                    <a:pt x="359131" y="58507"/>
                  </a:lnTo>
                  <a:lnTo>
                    <a:pt x="359131" y="142402"/>
                  </a:lnTo>
                  <a:lnTo>
                    <a:pt x="346101" y="142402"/>
                  </a:lnTo>
                  <a:lnTo>
                    <a:pt x="346101" y="46620"/>
                  </a:lnTo>
                  <a:lnTo>
                    <a:pt x="371018" y="46620"/>
                  </a:lnTo>
                  <a:cubicBezTo>
                    <a:pt x="372394" y="43238"/>
                    <a:pt x="373699" y="39543"/>
                    <a:pt x="374933" y="35533"/>
                  </a:cubicBezTo>
                  <a:cubicBezTo>
                    <a:pt x="376166" y="31523"/>
                    <a:pt x="377300" y="27598"/>
                    <a:pt x="378333" y="23760"/>
                  </a:cubicBezTo>
                  <a:lnTo>
                    <a:pt x="336499" y="23760"/>
                  </a:lnTo>
                  <a:moveTo>
                    <a:pt x="248260" y="10287"/>
                  </a:moveTo>
                  <a:lnTo>
                    <a:pt x="325069" y="10287"/>
                  </a:lnTo>
                  <a:lnTo>
                    <a:pt x="325069" y="80895"/>
                  </a:lnTo>
                  <a:lnTo>
                    <a:pt x="248260" y="80895"/>
                  </a:lnTo>
                  <a:moveTo>
                    <a:pt x="41377" y="671"/>
                  </a:moveTo>
                  <a:lnTo>
                    <a:pt x="56465" y="671"/>
                  </a:lnTo>
                  <a:lnTo>
                    <a:pt x="56465" y="49363"/>
                  </a:lnTo>
                  <a:lnTo>
                    <a:pt x="86868" y="49363"/>
                  </a:lnTo>
                  <a:lnTo>
                    <a:pt x="86868" y="63765"/>
                  </a:lnTo>
                  <a:lnTo>
                    <a:pt x="56465" y="63765"/>
                  </a:lnTo>
                  <a:lnTo>
                    <a:pt x="56465" y="69937"/>
                  </a:lnTo>
                  <a:cubicBezTo>
                    <a:pt x="58923" y="72899"/>
                    <a:pt x="62287" y="77059"/>
                    <a:pt x="66557" y="82417"/>
                  </a:cubicBezTo>
                  <a:cubicBezTo>
                    <a:pt x="70827" y="87775"/>
                    <a:pt x="74970" y="93018"/>
                    <a:pt x="78986" y="98148"/>
                  </a:cubicBezTo>
                  <a:cubicBezTo>
                    <a:pt x="83002" y="103277"/>
                    <a:pt x="85858" y="106980"/>
                    <a:pt x="87554" y="109256"/>
                  </a:cubicBezTo>
                  <a:lnTo>
                    <a:pt x="78182" y="121372"/>
                  </a:lnTo>
                  <a:cubicBezTo>
                    <a:pt x="76062" y="117376"/>
                    <a:pt x="72928" y="112223"/>
                    <a:pt x="68780" y="105913"/>
                  </a:cubicBezTo>
                  <a:cubicBezTo>
                    <a:pt x="64632" y="99603"/>
                    <a:pt x="60527" y="93478"/>
                    <a:pt x="56465" y="87539"/>
                  </a:cubicBezTo>
                  <a:lnTo>
                    <a:pt x="56465" y="208469"/>
                  </a:lnTo>
                  <a:lnTo>
                    <a:pt x="41377" y="208469"/>
                  </a:lnTo>
                  <a:lnTo>
                    <a:pt x="41377" y="92111"/>
                  </a:lnTo>
                  <a:cubicBezTo>
                    <a:pt x="37081" y="104784"/>
                    <a:pt x="32128" y="116814"/>
                    <a:pt x="26518" y="128201"/>
                  </a:cubicBezTo>
                  <a:cubicBezTo>
                    <a:pt x="20908" y="139588"/>
                    <a:pt x="15040" y="149047"/>
                    <a:pt x="8916" y="156576"/>
                  </a:cubicBezTo>
                  <a:cubicBezTo>
                    <a:pt x="7916" y="154519"/>
                    <a:pt x="6544" y="152176"/>
                    <a:pt x="4801" y="149547"/>
                  </a:cubicBezTo>
                  <a:cubicBezTo>
                    <a:pt x="3058" y="146918"/>
                    <a:pt x="1458" y="144689"/>
                    <a:pt x="0" y="142860"/>
                  </a:cubicBezTo>
                  <a:cubicBezTo>
                    <a:pt x="5007" y="136948"/>
                    <a:pt x="9929" y="129672"/>
                    <a:pt x="14766" y="121033"/>
                  </a:cubicBezTo>
                  <a:cubicBezTo>
                    <a:pt x="19603" y="112394"/>
                    <a:pt x="24034" y="103121"/>
                    <a:pt x="28059" y="93212"/>
                  </a:cubicBezTo>
                  <a:cubicBezTo>
                    <a:pt x="32083" y="83303"/>
                    <a:pt x="35380" y="73487"/>
                    <a:pt x="37948" y="63765"/>
                  </a:cubicBezTo>
                  <a:lnTo>
                    <a:pt x="6173" y="63765"/>
                  </a:lnTo>
                  <a:lnTo>
                    <a:pt x="6173" y="49363"/>
                  </a:lnTo>
                  <a:lnTo>
                    <a:pt x="41377" y="49363"/>
                  </a:lnTo>
                  <a:moveTo>
                    <a:pt x="532638" y="0"/>
                  </a:moveTo>
                  <a:lnTo>
                    <a:pt x="546354" y="5029"/>
                  </a:lnTo>
                  <a:cubicBezTo>
                    <a:pt x="544987" y="7758"/>
                    <a:pt x="543549" y="10415"/>
                    <a:pt x="542039" y="13001"/>
                  </a:cubicBezTo>
                  <a:cubicBezTo>
                    <a:pt x="540530" y="15587"/>
                    <a:pt x="538920" y="18188"/>
                    <a:pt x="537210" y="20802"/>
                  </a:cubicBezTo>
                  <a:lnTo>
                    <a:pt x="598704" y="20802"/>
                  </a:lnTo>
                  <a:lnTo>
                    <a:pt x="601904" y="19888"/>
                  </a:lnTo>
                  <a:lnTo>
                    <a:pt x="611734" y="27190"/>
                  </a:lnTo>
                  <a:cubicBezTo>
                    <a:pt x="607781" y="33324"/>
                    <a:pt x="603285" y="39562"/>
                    <a:pt x="598247" y="45905"/>
                  </a:cubicBezTo>
                  <a:cubicBezTo>
                    <a:pt x="593208" y="52248"/>
                    <a:pt x="588026" y="58206"/>
                    <a:pt x="582702" y="63779"/>
                  </a:cubicBezTo>
                  <a:lnTo>
                    <a:pt x="646710" y="63779"/>
                  </a:lnTo>
                  <a:lnTo>
                    <a:pt x="646710" y="144909"/>
                  </a:lnTo>
                  <a:lnTo>
                    <a:pt x="631622" y="144909"/>
                  </a:lnTo>
                  <a:lnTo>
                    <a:pt x="631622" y="134159"/>
                  </a:lnTo>
                  <a:lnTo>
                    <a:pt x="505435" y="134159"/>
                  </a:lnTo>
                  <a:lnTo>
                    <a:pt x="505435" y="174184"/>
                  </a:lnTo>
                  <a:cubicBezTo>
                    <a:pt x="505130" y="180693"/>
                    <a:pt x="506997" y="185172"/>
                    <a:pt x="511036" y="187621"/>
                  </a:cubicBezTo>
                  <a:cubicBezTo>
                    <a:pt x="515074" y="190070"/>
                    <a:pt x="523113" y="191233"/>
                    <a:pt x="535153" y="191109"/>
                  </a:cubicBezTo>
                  <a:lnTo>
                    <a:pt x="626364" y="191109"/>
                  </a:lnTo>
                  <a:cubicBezTo>
                    <a:pt x="633866" y="191219"/>
                    <a:pt x="639538" y="190288"/>
                    <a:pt x="643382" y="188314"/>
                  </a:cubicBezTo>
                  <a:cubicBezTo>
                    <a:pt x="647226" y="186340"/>
                    <a:pt x="649952" y="182664"/>
                    <a:pt x="651561" y="177285"/>
                  </a:cubicBezTo>
                  <a:cubicBezTo>
                    <a:pt x="653170" y="171906"/>
                    <a:pt x="654372" y="164163"/>
                    <a:pt x="655168" y="154057"/>
                  </a:cubicBezTo>
                  <a:cubicBezTo>
                    <a:pt x="657301" y="155439"/>
                    <a:pt x="659721" y="156621"/>
                    <a:pt x="662426" y="157602"/>
                  </a:cubicBezTo>
                  <a:cubicBezTo>
                    <a:pt x="665131" y="158584"/>
                    <a:pt x="667665" y="159308"/>
                    <a:pt x="670027" y="159775"/>
                  </a:cubicBezTo>
                  <a:cubicBezTo>
                    <a:pt x="668883" y="171419"/>
                    <a:pt x="667006" y="180546"/>
                    <a:pt x="664397" y="187157"/>
                  </a:cubicBezTo>
                  <a:cubicBezTo>
                    <a:pt x="661787" y="193767"/>
                    <a:pt x="657540" y="198421"/>
                    <a:pt x="651654" y="201119"/>
                  </a:cubicBezTo>
                  <a:cubicBezTo>
                    <a:pt x="645769" y="203816"/>
                    <a:pt x="637339" y="205119"/>
                    <a:pt x="626364" y="205025"/>
                  </a:cubicBezTo>
                  <a:lnTo>
                    <a:pt x="536525" y="205025"/>
                  </a:lnTo>
                  <a:cubicBezTo>
                    <a:pt x="519418" y="205302"/>
                    <a:pt x="507454" y="203266"/>
                    <a:pt x="500634" y="198917"/>
                  </a:cubicBezTo>
                  <a:cubicBezTo>
                    <a:pt x="493814" y="194569"/>
                    <a:pt x="490538" y="186248"/>
                    <a:pt x="490805" y="173956"/>
                  </a:cubicBezTo>
                  <a:lnTo>
                    <a:pt x="490805" y="74045"/>
                  </a:lnTo>
                  <a:cubicBezTo>
                    <a:pt x="487352" y="77124"/>
                    <a:pt x="483799" y="80047"/>
                    <a:pt x="480146" y="82815"/>
                  </a:cubicBezTo>
                  <a:cubicBezTo>
                    <a:pt x="476493" y="85582"/>
                    <a:pt x="472883" y="88222"/>
                    <a:pt x="469316" y="90734"/>
                  </a:cubicBezTo>
                  <a:cubicBezTo>
                    <a:pt x="468535" y="88856"/>
                    <a:pt x="467297" y="86492"/>
                    <a:pt x="465601" y="83643"/>
                  </a:cubicBezTo>
                  <a:cubicBezTo>
                    <a:pt x="463906" y="80793"/>
                    <a:pt x="462325" y="78431"/>
                    <a:pt x="460858" y="76555"/>
                  </a:cubicBezTo>
                  <a:cubicBezTo>
                    <a:pt x="475164" y="67715"/>
                    <a:pt x="488671" y="56670"/>
                    <a:pt x="501377" y="43421"/>
                  </a:cubicBezTo>
                  <a:cubicBezTo>
                    <a:pt x="514084" y="30171"/>
                    <a:pt x="524504" y="15697"/>
                    <a:pt x="532638" y="0"/>
                  </a:cubicBezTo>
                </a:path>
              </a:pathLst>
            </a:custGeom>
            <a:solidFill>
              <a:schemeClr val="accent1">
                <a:alpha val="100000"/>
              </a:schemeClr>
            </a:solidFill>
            <a:ln w="9525">
              <a:solidFill>
                <a:srgbClr val="FFFFFF">
                  <a:alpha val="0"/>
                </a:srgbClr>
              </a:solidFill>
            </a:ln>
          </p:spPr>
          <p:txBody>
            <a:bodyPr anchor="ctr"/>
            <a:lstStyle/>
            <a:p>
              <a:pPr marL="0" algn="ctr"/>
              <a:endParaRPr>
                <a:solidFill>
                  <a:schemeClr val="bg1"/>
                </a:solidFill>
                <a:latin typeface="+mn-lt"/>
                <a:ea typeface="+mn-ea"/>
              </a:endParaRPr>
            </a:p>
          </p:txBody>
        </p:sp>
        <p:sp>
          <p:nvSpPr>
            <p:cNvPr id="10" name="形状12"/>
            <p:cNvSpPr txBox="1"/>
            <p:nvPr/>
          </p:nvSpPr>
          <p:spPr>
            <a:xfrm>
              <a:off x="201802" y="3562000"/>
              <a:ext cx="720000" cy="540000"/>
            </a:xfrm>
            <a:prstGeom prst="rect">
              <a:avLst/>
            </a:prstGeom>
            <a:solidFill>
              <a:schemeClr val="accent2">
                <a:alpha val="100000"/>
              </a:schemeClr>
            </a:solidFill>
            <a:ln w="9525">
              <a:solidFill>
                <a:srgbClr val="FFFFFF">
                  <a:alpha val="0"/>
                </a:srgbClr>
              </a:solidFill>
            </a:ln>
          </p:spPr>
          <p:txBody>
            <a:bodyPr anchor="ctr"/>
            <a:lstStyle/>
            <a:p>
              <a:pPr marL="0" algn="ctr"/>
              <a:endParaRPr>
                <a:solidFill>
                  <a:schemeClr val="tx1"/>
                </a:solidFill>
                <a:latin typeface="+mn-lt"/>
                <a:ea typeface="+mn-ea"/>
              </a:endParaRPr>
            </a:p>
          </p:txBody>
        </p:sp>
        <p:sp>
          <p:nvSpPr>
            <p:cNvPr id="11" name="形状13"/>
            <p:cNvSpPr txBox="1"/>
            <p:nvPr/>
          </p:nvSpPr>
          <p:spPr>
            <a:xfrm>
              <a:off x="231032" y="4162838"/>
              <a:ext cx="662711" cy="208240"/>
            </a:xfrm>
            <a:custGeom>
              <a:avLst/>
              <a:gdLst/>
              <a:ahLst/>
              <a:cxnLst/>
              <a:rect l="l" t="t" r="r" b="b"/>
              <a:pathLst>
                <a:path w="662711" h="208240">
                  <a:moveTo>
                    <a:pt x="390448" y="140117"/>
                  </a:moveTo>
                  <a:cubicBezTo>
                    <a:pt x="397806" y="145223"/>
                    <a:pt x="405322" y="150900"/>
                    <a:pt x="412994" y="157148"/>
                  </a:cubicBezTo>
                  <a:cubicBezTo>
                    <a:pt x="420666" y="163396"/>
                    <a:pt x="426867" y="169073"/>
                    <a:pt x="431596" y="174179"/>
                  </a:cubicBezTo>
                  <a:lnTo>
                    <a:pt x="422224" y="183323"/>
                  </a:lnTo>
                  <a:cubicBezTo>
                    <a:pt x="417733" y="178298"/>
                    <a:pt x="411684" y="172517"/>
                    <a:pt x="404079" y="165978"/>
                  </a:cubicBezTo>
                  <a:cubicBezTo>
                    <a:pt x="396473" y="159439"/>
                    <a:pt x="388881" y="153486"/>
                    <a:pt x="381304" y="148118"/>
                  </a:cubicBezTo>
                  <a:moveTo>
                    <a:pt x="226999" y="98526"/>
                  </a:moveTo>
                  <a:lnTo>
                    <a:pt x="329641" y="98526"/>
                  </a:lnTo>
                  <a:lnTo>
                    <a:pt x="329641" y="110614"/>
                  </a:lnTo>
                  <a:lnTo>
                    <a:pt x="286893" y="110614"/>
                  </a:lnTo>
                  <a:lnTo>
                    <a:pt x="286893" y="136017"/>
                  </a:lnTo>
                  <a:lnTo>
                    <a:pt x="325526" y="136017"/>
                  </a:lnTo>
                  <a:lnTo>
                    <a:pt x="325526" y="147875"/>
                  </a:lnTo>
                  <a:lnTo>
                    <a:pt x="286893" y="147875"/>
                  </a:lnTo>
                  <a:lnTo>
                    <a:pt x="286893" y="181037"/>
                  </a:lnTo>
                  <a:cubicBezTo>
                    <a:pt x="296165" y="184932"/>
                    <a:pt x="306766" y="187542"/>
                    <a:pt x="318696" y="188866"/>
                  </a:cubicBezTo>
                  <a:cubicBezTo>
                    <a:pt x="330627" y="190190"/>
                    <a:pt x="343800" y="190857"/>
                    <a:pt x="358216" y="190866"/>
                  </a:cubicBezTo>
                  <a:cubicBezTo>
                    <a:pt x="360730" y="190868"/>
                    <a:pt x="365389" y="190865"/>
                    <a:pt x="372192" y="190859"/>
                  </a:cubicBezTo>
                  <a:cubicBezTo>
                    <a:pt x="378996" y="190853"/>
                    <a:pt x="386577" y="190837"/>
                    <a:pt x="394935" y="190809"/>
                  </a:cubicBezTo>
                  <a:cubicBezTo>
                    <a:pt x="403292" y="190782"/>
                    <a:pt x="411059" y="190737"/>
                    <a:pt x="418234" y="190674"/>
                  </a:cubicBezTo>
                  <a:cubicBezTo>
                    <a:pt x="425409" y="190610"/>
                    <a:pt x="430625" y="190522"/>
                    <a:pt x="433882" y="190409"/>
                  </a:cubicBezTo>
                  <a:cubicBezTo>
                    <a:pt x="432701" y="192205"/>
                    <a:pt x="431577" y="194329"/>
                    <a:pt x="430510" y="196781"/>
                  </a:cubicBezTo>
                  <a:cubicBezTo>
                    <a:pt x="429444" y="199234"/>
                    <a:pt x="428663" y="201530"/>
                    <a:pt x="428167" y="203668"/>
                  </a:cubicBezTo>
                  <a:lnTo>
                    <a:pt x="357987" y="203668"/>
                  </a:lnTo>
                  <a:cubicBezTo>
                    <a:pt x="341387" y="203789"/>
                    <a:pt x="326454" y="202912"/>
                    <a:pt x="313190" y="201035"/>
                  </a:cubicBezTo>
                  <a:cubicBezTo>
                    <a:pt x="299925" y="199158"/>
                    <a:pt x="288261" y="195554"/>
                    <a:pt x="278197" y="190223"/>
                  </a:cubicBezTo>
                  <a:cubicBezTo>
                    <a:pt x="268133" y="184892"/>
                    <a:pt x="259602" y="177105"/>
                    <a:pt x="252603" y="166863"/>
                  </a:cubicBezTo>
                  <a:cubicBezTo>
                    <a:pt x="250902" y="175103"/>
                    <a:pt x="248588" y="182684"/>
                    <a:pt x="245659" y="189609"/>
                  </a:cubicBezTo>
                  <a:cubicBezTo>
                    <a:pt x="242730" y="196534"/>
                    <a:pt x="239101" y="202744"/>
                    <a:pt x="234772" y="208240"/>
                  </a:cubicBezTo>
                  <a:cubicBezTo>
                    <a:pt x="233514" y="207130"/>
                    <a:pt x="231800" y="205806"/>
                    <a:pt x="229628" y="204268"/>
                  </a:cubicBezTo>
                  <a:cubicBezTo>
                    <a:pt x="227457" y="202730"/>
                    <a:pt x="225513" y="201463"/>
                    <a:pt x="223799" y="200468"/>
                  </a:cubicBezTo>
                  <a:cubicBezTo>
                    <a:pt x="231400" y="191581"/>
                    <a:pt x="236715" y="180494"/>
                    <a:pt x="239744" y="167206"/>
                  </a:cubicBezTo>
                  <a:cubicBezTo>
                    <a:pt x="242773" y="153919"/>
                    <a:pt x="244544" y="138946"/>
                    <a:pt x="245059" y="122286"/>
                  </a:cubicBezTo>
                  <a:lnTo>
                    <a:pt x="258089" y="123201"/>
                  </a:lnTo>
                  <a:cubicBezTo>
                    <a:pt x="257856" y="128106"/>
                    <a:pt x="257522" y="132869"/>
                    <a:pt x="257089" y="137488"/>
                  </a:cubicBezTo>
                  <a:cubicBezTo>
                    <a:pt x="256655" y="142108"/>
                    <a:pt x="256151" y="146642"/>
                    <a:pt x="255574" y="151090"/>
                  </a:cubicBezTo>
                  <a:cubicBezTo>
                    <a:pt x="260337" y="160427"/>
                    <a:pt x="266357" y="167814"/>
                    <a:pt x="273634" y="173250"/>
                  </a:cubicBezTo>
                  <a:lnTo>
                    <a:pt x="273634" y="110614"/>
                  </a:lnTo>
                  <a:lnTo>
                    <a:pt x="226999" y="110614"/>
                  </a:lnTo>
                  <a:moveTo>
                    <a:pt x="567385" y="77924"/>
                  </a:moveTo>
                  <a:lnTo>
                    <a:pt x="567385" y="119786"/>
                  </a:lnTo>
                  <a:lnTo>
                    <a:pt x="624306" y="119786"/>
                  </a:lnTo>
                  <a:lnTo>
                    <a:pt x="624306" y="77924"/>
                  </a:lnTo>
                  <a:moveTo>
                    <a:pt x="498119" y="77924"/>
                  </a:moveTo>
                  <a:lnTo>
                    <a:pt x="498119" y="119786"/>
                  </a:lnTo>
                  <a:lnTo>
                    <a:pt x="552526" y="119786"/>
                  </a:lnTo>
                  <a:lnTo>
                    <a:pt x="552526" y="77924"/>
                  </a:lnTo>
                  <a:moveTo>
                    <a:pt x="373989" y="69937"/>
                  </a:moveTo>
                  <a:lnTo>
                    <a:pt x="387019" y="69937"/>
                  </a:lnTo>
                  <a:cubicBezTo>
                    <a:pt x="386731" y="91400"/>
                    <a:pt x="385148" y="109637"/>
                    <a:pt x="382269" y="124649"/>
                  </a:cubicBezTo>
                  <a:cubicBezTo>
                    <a:pt x="379391" y="139660"/>
                    <a:pt x="373744" y="152055"/>
                    <a:pt x="365328" y="161834"/>
                  </a:cubicBezTo>
                  <a:cubicBezTo>
                    <a:pt x="356912" y="171613"/>
                    <a:pt x="344254" y="179386"/>
                    <a:pt x="327355" y="185151"/>
                  </a:cubicBezTo>
                  <a:cubicBezTo>
                    <a:pt x="326612" y="183566"/>
                    <a:pt x="325526" y="181765"/>
                    <a:pt x="324097" y="179751"/>
                  </a:cubicBezTo>
                  <a:cubicBezTo>
                    <a:pt x="322668" y="177736"/>
                    <a:pt x="321240" y="176107"/>
                    <a:pt x="319811" y="174864"/>
                  </a:cubicBezTo>
                  <a:cubicBezTo>
                    <a:pt x="335495" y="169861"/>
                    <a:pt x="347154" y="162977"/>
                    <a:pt x="354787" y="154214"/>
                  </a:cubicBezTo>
                  <a:cubicBezTo>
                    <a:pt x="362419" y="145451"/>
                    <a:pt x="367474" y="134199"/>
                    <a:pt x="369951" y="120458"/>
                  </a:cubicBezTo>
                  <a:cubicBezTo>
                    <a:pt x="372427" y="106716"/>
                    <a:pt x="373773" y="89876"/>
                    <a:pt x="373989" y="69937"/>
                  </a:cubicBezTo>
                  <a:moveTo>
                    <a:pt x="254660" y="50949"/>
                  </a:moveTo>
                  <a:lnTo>
                    <a:pt x="254660" y="69494"/>
                  </a:lnTo>
                  <a:lnTo>
                    <a:pt x="303580" y="69494"/>
                  </a:lnTo>
                  <a:lnTo>
                    <a:pt x="303580" y="50949"/>
                  </a:lnTo>
                  <a:moveTo>
                    <a:pt x="520293" y="34718"/>
                  </a:moveTo>
                  <a:cubicBezTo>
                    <a:pt x="516497" y="39876"/>
                    <a:pt x="512430" y="44891"/>
                    <a:pt x="508092" y="49764"/>
                  </a:cubicBezTo>
                  <a:cubicBezTo>
                    <a:pt x="503753" y="54636"/>
                    <a:pt x="499286" y="59307"/>
                    <a:pt x="494690" y="63779"/>
                  </a:cubicBezTo>
                  <a:lnTo>
                    <a:pt x="556869" y="63779"/>
                  </a:lnTo>
                  <a:cubicBezTo>
                    <a:pt x="561260" y="59694"/>
                    <a:pt x="565565" y="55108"/>
                    <a:pt x="569785" y="50021"/>
                  </a:cubicBezTo>
                  <a:cubicBezTo>
                    <a:pt x="574005" y="44934"/>
                    <a:pt x="577853" y="39833"/>
                    <a:pt x="581329" y="34718"/>
                  </a:cubicBezTo>
                  <a:moveTo>
                    <a:pt x="254660" y="21688"/>
                  </a:moveTo>
                  <a:lnTo>
                    <a:pt x="254660" y="40005"/>
                  </a:lnTo>
                  <a:lnTo>
                    <a:pt x="303580" y="40005"/>
                  </a:lnTo>
                  <a:lnTo>
                    <a:pt x="303580" y="21688"/>
                  </a:lnTo>
                  <a:moveTo>
                    <a:pt x="329183" y="11187"/>
                  </a:moveTo>
                  <a:lnTo>
                    <a:pt x="432282" y="11187"/>
                  </a:lnTo>
                  <a:lnTo>
                    <a:pt x="432282" y="23760"/>
                  </a:lnTo>
                  <a:lnTo>
                    <a:pt x="386333" y="23760"/>
                  </a:lnTo>
                  <a:cubicBezTo>
                    <a:pt x="384843" y="27798"/>
                    <a:pt x="383366" y="31780"/>
                    <a:pt x="381904" y="35704"/>
                  </a:cubicBezTo>
                  <a:cubicBezTo>
                    <a:pt x="380442" y="39628"/>
                    <a:pt x="379023" y="43267"/>
                    <a:pt x="377647" y="46620"/>
                  </a:cubicBezTo>
                  <a:lnTo>
                    <a:pt x="420852" y="46620"/>
                  </a:lnTo>
                  <a:lnTo>
                    <a:pt x="420852" y="141946"/>
                  </a:lnTo>
                  <a:lnTo>
                    <a:pt x="407136" y="141946"/>
                  </a:lnTo>
                  <a:lnTo>
                    <a:pt x="407136" y="58507"/>
                  </a:lnTo>
                  <a:lnTo>
                    <a:pt x="351815" y="58507"/>
                  </a:lnTo>
                  <a:lnTo>
                    <a:pt x="351815" y="142402"/>
                  </a:lnTo>
                  <a:lnTo>
                    <a:pt x="338785" y="142402"/>
                  </a:lnTo>
                  <a:lnTo>
                    <a:pt x="338785" y="46620"/>
                  </a:lnTo>
                  <a:lnTo>
                    <a:pt x="363702" y="46620"/>
                  </a:lnTo>
                  <a:cubicBezTo>
                    <a:pt x="365078" y="43238"/>
                    <a:pt x="366383" y="39543"/>
                    <a:pt x="367617" y="35533"/>
                  </a:cubicBezTo>
                  <a:cubicBezTo>
                    <a:pt x="368850" y="31523"/>
                    <a:pt x="369984" y="27598"/>
                    <a:pt x="371017" y="23760"/>
                  </a:cubicBezTo>
                  <a:lnTo>
                    <a:pt x="329183" y="23760"/>
                  </a:lnTo>
                  <a:moveTo>
                    <a:pt x="240944" y="10287"/>
                  </a:moveTo>
                  <a:lnTo>
                    <a:pt x="317753" y="10287"/>
                  </a:lnTo>
                  <a:lnTo>
                    <a:pt x="317753" y="80896"/>
                  </a:lnTo>
                  <a:lnTo>
                    <a:pt x="240944" y="80896"/>
                  </a:lnTo>
                  <a:moveTo>
                    <a:pt x="85496" y="1586"/>
                  </a:moveTo>
                  <a:cubicBezTo>
                    <a:pt x="93187" y="7167"/>
                    <a:pt x="100893" y="13377"/>
                    <a:pt x="108613" y="20217"/>
                  </a:cubicBezTo>
                  <a:cubicBezTo>
                    <a:pt x="116333" y="27055"/>
                    <a:pt x="122496" y="33266"/>
                    <a:pt x="127101" y="38847"/>
                  </a:cubicBezTo>
                  <a:lnTo>
                    <a:pt x="116357" y="46620"/>
                  </a:lnTo>
                  <a:lnTo>
                    <a:pt x="190881" y="46620"/>
                  </a:lnTo>
                  <a:lnTo>
                    <a:pt x="190881" y="61250"/>
                  </a:lnTo>
                  <a:lnTo>
                    <a:pt x="108585" y="61250"/>
                  </a:lnTo>
                  <a:lnTo>
                    <a:pt x="108585" y="113371"/>
                  </a:lnTo>
                  <a:lnTo>
                    <a:pt x="181508" y="113371"/>
                  </a:lnTo>
                  <a:lnTo>
                    <a:pt x="181508" y="128001"/>
                  </a:lnTo>
                  <a:lnTo>
                    <a:pt x="108585" y="128001"/>
                  </a:lnTo>
                  <a:lnTo>
                    <a:pt x="108585" y="186294"/>
                  </a:lnTo>
                  <a:lnTo>
                    <a:pt x="202311" y="186294"/>
                  </a:lnTo>
                  <a:lnTo>
                    <a:pt x="202311" y="201153"/>
                  </a:lnTo>
                  <a:lnTo>
                    <a:pt x="0" y="201153"/>
                  </a:lnTo>
                  <a:lnTo>
                    <a:pt x="0" y="186294"/>
                  </a:lnTo>
                  <a:lnTo>
                    <a:pt x="92583" y="186294"/>
                  </a:lnTo>
                  <a:lnTo>
                    <a:pt x="92583" y="128001"/>
                  </a:lnTo>
                  <a:lnTo>
                    <a:pt x="20802" y="128001"/>
                  </a:lnTo>
                  <a:lnTo>
                    <a:pt x="20802" y="113371"/>
                  </a:lnTo>
                  <a:lnTo>
                    <a:pt x="92583" y="113371"/>
                  </a:lnTo>
                  <a:lnTo>
                    <a:pt x="92583" y="61250"/>
                  </a:lnTo>
                  <a:lnTo>
                    <a:pt x="10744" y="61250"/>
                  </a:lnTo>
                  <a:lnTo>
                    <a:pt x="10744" y="46620"/>
                  </a:lnTo>
                  <a:lnTo>
                    <a:pt x="113157" y="46620"/>
                  </a:lnTo>
                  <a:cubicBezTo>
                    <a:pt x="108475" y="41067"/>
                    <a:pt x="102465" y="34971"/>
                    <a:pt x="95126" y="28332"/>
                  </a:cubicBezTo>
                  <a:cubicBezTo>
                    <a:pt x="87787" y="21693"/>
                    <a:pt x="80462" y="15597"/>
                    <a:pt x="73152" y="10044"/>
                  </a:cubicBezTo>
                  <a:moveTo>
                    <a:pt x="525322" y="0"/>
                  </a:moveTo>
                  <a:lnTo>
                    <a:pt x="539038" y="5029"/>
                  </a:lnTo>
                  <a:cubicBezTo>
                    <a:pt x="537671" y="7758"/>
                    <a:pt x="536233" y="10415"/>
                    <a:pt x="534723" y="13001"/>
                  </a:cubicBezTo>
                  <a:cubicBezTo>
                    <a:pt x="533214" y="15587"/>
                    <a:pt x="531604" y="18188"/>
                    <a:pt x="529894" y="20802"/>
                  </a:cubicBezTo>
                  <a:lnTo>
                    <a:pt x="591388" y="20802"/>
                  </a:lnTo>
                  <a:lnTo>
                    <a:pt x="594588" y="19888"/>
                  </a:lnTo>
                  <a:lnTo>
                    <a:pt x="604418" y="27190"/>
                  </a:lnTo>
                  <a:cubicBezTo>
                    <a:pt x="600465" y="33324"/>
                    <a:pt x="595969" y="39562"/>
                    <a:pt x="590931" y="45905"/>
                  </a:cubicBezTo>
                  <a:cubicBezTo>
                    <a:pt x="585892" y="52248"/>
                    <a:pt x="580710" y="58206"/>
                    <a:pt x="575386" y="63779"/>
                  </a:cubicBezTo>
                  <a:lnTo>
                    <a:pt x="639394" y="63779"/>
                  </a:lnTo>
                  <a:lnTo>
                    <a:pt x="639394" y="144909"/>
                  </a:lnTo>
                  <a:lnTo>
                    <a:pt x="624306" y="144909"/>
                  </a:lnTo>
                  <a:lnTo>
                    <a:pt x="624306" y="134159"/>
                  </a:lnTo>
                  <a:lnTo>
                    <a:pt x="498119" y="134159"/>
                  </a:lnTo>
                  <a:lnTo>
                    <a:pt x="498119" y="174184"/>
                  </a:lnTo>
                  <a:cubicBezTo>
                    <a:pt x="497814" y="180693"/>
                    <a:pt x="499681" y="185172"/>
                    <a:pt x="503720" y="187621"/>
                  </a:cubicBezTo>
                  <a:cubicBezTo>
                    <a:pt x="507758" y="190071"/>
                    <a:pt x="515797" y="191233"/>
                    <a:pt x="527837" y="191109"/>
                  </a:cubicBezTo>
                  <a:lnTo>
                    <a:pt x="619048" y="191109"/>
                  </a:lnTo>
                  <a:cubicBezTo>
                    <a:pt x="626550" y="191219"/>
                    <a:pt x="632222" y="190288"/>
                    <a:pt x="636066" y="188314"/>
                  </a:cubicBezTo>
                  <a:cubicBezTo>
                    <a:pt x="639910" y="186340"/>
                    <a:pt x="642636" y="182664"/>
                    <a:pt x="644245" y="177285"/>
                  </a:cubicBezTo>
                  <a:cubicBezTo>
                    <a:pt x="645854" y="171906"/>
                    <a:pt x="647056" y="164163"/>
                    <a:pt x="647852" y="154057"/>
                  </a:cubicBezTo>
                  <a:cubicBezTo>
                    <a:pt x="649985" y="155439"/>
                    <a:pt x="652405" y="156621"/>
                    <a:pt x="655110" y="157603"/>
                  </a:cubicBezTo>
                  <a:cubicBezTo>
                    <a:pt x="657815" y="158584"/>
                    <a:pt x="660349" y="159308"/>
                    <a:pt x="662711" y="159775"/>
                  </a:cubicBezTo>
                  <a:cubicBezTo>
                    <a:pt x="661567" y="171419"/>
                    <a:pt x="659690" y="180546"/>
                    <a:pt x="657081" y="187157"/>
                  </a:cubicBezTo>
                  <a:cubicBezTo>
                    <a:pt x="654471" y="193767"/>
                    <a:pt x="650224" y="198421"/>
                    <a:pt x="644338" y="201119"/>
                  </a:cubicBezTo>
                  <a:cubicBezTo>
                    <a:pt x="638453" y="203817"/>
                    <a:pt x="630023" y="205119"/>
                    <a:pt x="619048" y="205025"/>
                  </a:cubicBezTo>
                  <a:lnTo>
                    <a:pt x="529209" y="205025"/>
                  </a:lnTo>
                  <a:cubicBezTo>
                    <a:pt x="512102" y="205302"/>
                    <a:pt x="500138" y="203266"/>
                    <a:pt x="493318" y="198917"/>
                  </a:cubicBezTo>
                  <a:cubicBezTo>
                    <a:pt x="486498" y="194569"/>
                    <a:pt x="483222" y="186248"/>
                    <a:pt x="483489" y="173956"/>
                  </a:cubicBezTo>
                  <a:lnTo>
                    <a:pt x="483489" y="74045"/>
                  </a:lnTo>
                  <a:cubicBezTo>
                    <a:pt x="480036" y="77124"/>
                    <a:pt x="476483" y="80047"/>
                    <a:pt x="472830" y="82815"/>
                  </a:cubicBezTo>
                  <a:cubicBezTo>
                    <a:pt x="469177" y="85582"/>
                    <a:pt x="465567" y="88222"/>
                    <a:pt x="462000" y="90734"/>
                  </a:cubicBezTo>
                  <a:cubicBezTo>
                    <a:pt x="461219" y="88856"/>
                    <a:pt x="459981" y="86493"/>
                    <a:pt x="458285" y="83643"/>
                  </a:cubicBezTo>
                  <a:cubicBezTo>
                    <a:pt x="456590" y="80793"/>
                    <a:pt x="455009" y="78431"/>
                    <a:pt x="453542" y="76555"/>
                  </a:cubicBezTo>
                  <a:cubicBezTo>
                    <a:pt x="467848" y="67715"/>
                    <a:pt x="481355" y="56671"/>
                    <a:pt x="494061" y="43421"/>
                  </a:cubicBezTo>
                  <a:cubicBezTo>
                    <a:pt x="506768" y="30171"/>
                    <a:pt x="517188" y="15697"/>
                    <a:pt x="525322" y="0"/>
                  </a:cubicBezTo>
                </a:path>
              </a:pathLst>
            </a:custGeom>
            <a:solidFill>
              <a:schemeClr val="accent1">
                <a:alpha val="100000"/>
              </a:schemeClr>
            </a:solidFill>
            <a:ln w="9525">
              <a:solidFill>
                <a:srgbClr val="FFFFFF">
                  <a:alpha val="0"/>
                </a:srgbClr>
              </a:solidFill>
            </a:ln>
          </p:spPr>
          <p:txBody>
            <a:bodyPr anchor="ctr"/>
            <a:lstStyle/>
            <a:p>
              <a:pPr marL="0" algn="ctr"/>
              <a:endParaRPr>
                <a:solidFill>
                  <a:schemeClr val="bg1"/>
                </a:solidFill>
                <a:latin typeface="+mn-lt"/>
                <a:ea typeface="+mn-ea"/>
              </a:endParaRPr>
            </a:p>
          </p:txBody>
        </p:sp>
        <p:sp>
          <p:nvSpPr>
            <p:cNvPr id="12" name="形状14"/>
            <p:cNvSpPr txBox="1"/>
            <p:nvPr/>
          </p:nvSpPr>
          <p:spPr>
            <a:xfrm>
              <a:off x="201802" y="4639349"/>
              <a:ext cx="720000" cy="540000"/>
            </a:xfrm>
            <a:prstGeom prst="rect">
              <a:avLst/>
            </a:prstGeom>
            <a:solidFill>
              <a:schemeClr val="accent3">
                <a:alpha val="100000"/>
              </a:schemeClr>
            </a:solidFill>
            <a:ln w="9525">
              <a:solidFill>
                <a:srgbClr val="FFFFFF">
                  <a:alpha val="0"/>
                </a:srgbClr>
              </a:solidFill>
            </a:ln>
          </p:spPr>
          <p:txBody>
            <a:bodyPr anchor="ctr"/>
            <a:lstStyle/>
            <a:p>
              <a:pPr marL="0" algn="ctr"/>
              <a:endParaRPr>
                <a:solidFill>
                  <a:schemeClr val="tx1"/>
                </a:solidFill>
                <a:latin typeface="+mn-lt"/>
                <a:ea typeface="+mn-ea"/>
              </a:endParaRPr>
            </a:p>
          </p:txBody>
        </p:sp>
        <p:sp>
          <p:nvSpPr>
            <p:cNvPr id="13" name="形状15"/>
            <p:cNvSpPr txBox="1"/>
            <p:nvPr/>
          </p:nvSpPr>
          <p:spPr>
            <a:xfrm>
              <a:off x="228746" y="5240187"/>
              <a:ext cx="664997" cy="209140"/>
            </a:xfrm>
            <a:custGeom>
              <a:avLst/>
              <a:gdLst/>
              <a:ahLst/>
              <a:cxnLst/>
              <a:rect l="l" t="t" r="r" b="b"/>
              <a:pathLst>
                <a:path w="664997" h="209135">
                  <a:moveTo>
                    <a:pt x="249845" y="154505"/>
                  </a:moveTo>
                  <a:lnTo>
                    <a:pt x="249845" y="179451"/>
                  </a:lnTo>
                  <a:lnTo>
                    <a:pt x="314796" y="179451"/>
                  </a:lnTo>
                  <a:lnTo>
                    <a:pt x="314796" y="154505"/>
                  </a:lnTo>
                  <a:moveTo>
                    <a:pt x="99441" y="147875"/>
                  </a:moveTo>
                  <a:lnTo>
                    <a:pt x="99441" y="187223"/>
                  </a:lnTo>
                  <a:lnTo>
                    <a:pt x="171678" y="187223"/>
                  </a:lnTo>
                  <a:lnTo>
                    <a:pt x="171678" y="147875"/>
                  </a:lnTo>
                  <a:moveTo>
                    <a:pt x="85039" y="134874"/>
                  </a:moveTo>
                  <a:lnTo>
                    <a:pt x="186537" y="134874"/>
                  </a:lnTo>
                  <a:lnTo>
                    <a:pt x="186537" y="209140"/>
                  </a:lnTo>
                  <a:lnTo>
                    <a:pt x="171678" y="209140"/>
                  </a:lnTo>
                  <a:lnTo>
                    <a:pt x="171678" y="200225"/>
                  </a:lnTo>
                  <a:lnTo>
                    <a:pt x="99441" y="200225"/>
                  </a:lnTo>
                  <a:lnTo>
                    <a:pt x="99441" y="209140"/>
                  </a:lnTo>
                  <a:lnTo>
                    <a:pt x="85039" y="209140"/>
                  </a:lnTo>
                  <a:moveTo>
                    <a:pt x="569671" y="77924"/>
                  </a:moveTo>
                  <a:lnTo>
                    <a:pt x="569671" y="119786"/>
                  </a:lnTo>
                  <a:lnTo>
                    <a:pt x="626592" y="119786"/>
                  </a:lnTo>
                  <a:lnTo>
                    <a:pt x="626592" y="77924"/>
                  </a:lnTo>
                  <a:moveTo>
                    <a:pt x="500405" y="77924"/>
                  </a:moveTo>
                  <a:lnTo>
                    <a:pt x="500405" y="119786"/>
                  </a:lnTo>
                  <a:lnTo>
                    <a:pt x="554812" y="119786"/>
                  </a:lnTo>
                  <a:lnTo>
                    <a:pt x="554812" y="77924"/>
                  </a:lnTo>
                  <a:moveTo>
                    <a:pt x="298080" y="64208"/>
                  </a:moveTo>
                  <a:lnTo>
                    <a:pt x="298080" y="108126"/>
                  </a:lnTo>
                  <a:cubicBezTo>
                    <a:pt x="298037" y="109560"/>
                    <a:pt x="298237" y="110465"/>
                    <a:pt x="298681" y="110842"/>
                  </a:cubicBezTo>
                  <a:cubicBezTo>
                    <a:pt x="299124" y="111218"/>
                    <a:pt x="300069" y="111380"/>
                    <a:pt x="301514" y="111328"/>
                  </a:cubicBezTo>
                  <a:lnTo>
                    <a:pt x="310674" y="111328"/>
                  </a:lnTo>
                  <a:cubicBezTo>
                    <a:pt x="311891" y="111337"/>
                    <a:pt x="312721" y="111318"/>
                    <a:pt x="313164" y="111271"/>
                  </a:cubicBezTo>
                  <a:cubicBezTo>
                    <a:pt x="313608" y="111223"/>
                    <a:pt x="313923" y="111090"/>
                    <a:pt x="314109" y="110870"/>
                  </a:cubicBezTo>
                  <a:lnTo>
                    <a:pt x="314796" y="111328"/>
                  </a:lnTo>
                  <a:lnTo>
                    <a:pt x="314796" y="64208"/>
                  </a:lnTo>
                  <a:moveTo>
                    <a:pt x="249845" y="64208"/>
                  </a:moveTo>
                  <a:lnTo>
                    <a:pt x="249845" y="142875"/>
                  </a:lnTo>
                  <a:lnTo>
                    <a:pt x="314796" y="142875"/>
                  </a:lnTo>
                  <a:lnTo>
                    <a:pt x="314796" y="120444"/>
                  </a:lnTo>
                  <a:cubicBezTo>
                    <a:pt x="314448" y="120553"/>
                    <a:pt x="314057" y="120620"/>
                    <a:pt x="313622" y="120643"/>
                  </a:cubicBezTo>
                  <a:cubicBezTo>
                    <a:pt x="313188" y="120667"/>
                    <a:pt x="312740" y="120677"/>
                    <a:pt x="312277" y="120672"/>
                  </a:cubicBezTo>
                  <a:lnTo>
                    <a:pt x="300827" y="120672"/>
                  </a:lnTo>
                  <a:cubicBezTo>
                    <a:pt x="296449" y="120819"/>
                    <a:pt x="293397" y="120069"/>
                    <a:pt x="291673" y="118420"/>
                  </a:cubicBezTo>
                  <a:cubicBezTo>
                    <a:pt x="289948" y="116771"/>
                    <a:pt x="289121" y="113340"/>
                    <a:pt x="289193" y="108126"/>
                  </a:cubicBezTo>
                  <a:lnTo>
                    <a:pt x="289193" y="64208"/>
                  </a:lnTo>
                  <a:lnTo>
                    <a:pt x="275448" y="64208"/>
                  </a:lnTo>
                  <a:lnTo>
                    <a:pt x="275448" y="82507"/>
                  </a:lnTo>
                  <a:cubicBezTo>
                    <a:pt x="275615" y="89802"/>
                    <a:pt x="274427" y="97567"/>
                    <a:pt x="271882" y="105801"/>
                  </a:cubicBezTo>
                  <a:cubicBezTo>
                    <a:pt x="269337" y="114034"/>
                    <a:pt x="264434" y="121509"/>
                    <a:pt x="257173" y="128226"/>
                  </a:cubicBezTo>
                  <a:cubicBezTo>
                    <a:pt x="256405" y="127238"/>
                    <a:pt x="255307" y="126123"/>
                    <a:pt x="253881" y="124878"/>
                  </a:cubicBezTo>
                  <a:cubicBezTo>
                    <a:pt x="252455" y="123633"/>
                    <a:pt x="251186" y="122689"/>
                    <a:pt x="250074" y="122045"/>
                  </a:cubicBezTo>
                  <a:cubicBezTo>
                    <a:pt x="256872" y="115985"/>
                    <a:pt x="261366" y="109448"/>
                    <a:pt x="263556" y="102432"/>
                  </a:cubicBezTo>
                  <a:cubicBezTo>
                    <a:pt x="265746" y="95416"/>
                    <a:pt x="266747" y="88698"/>
                    <a:pt x="266561" y="82278"/>
                  </a:cubicBezTo>
                  <a:lnTo>
                    <a:pt x="266561" y="64208"/>
                  </a:lnTo>
                  <a:moveTo>
                    <a:pt x="522579" y="34718"/>
                  </a:moveTo>
                  <a:cubicBezTo>
                    <a:pt x="518783" y="39876"/>
                    <a:pt x="514716" y="44891"/>
                    <a:pt x="510378" y="49764"/>
                  </a:cubicBezTo>
                  <a:cubicBezTo>
                    <a:pt x="506039" y="54636"/>
                    <a:pt x="501572" y="59307"/>
                    <a:pt x="496976" y="63779"/>
                  </a:cubicBezTo>
                  <a:lnTo>
                    <a:pt x="559155" y="63779"/>
                  </a:lnTo>
                  <a:cubicBezTo>
                    <a:pt x="563546" y="59694"/>
                    <a:pt x="567851" y="55108"/>
                    <a:pt x="572071" y="50021"/>
                  </a:cubicBezTo>
                  <a:cubicBezTo>
                    <a:pt x="576291" y="44934"/>
                    <a:pt x="580139" y="39833"/>
                    <a:pt x="583615" y="34718"/>
                  </a:cubicBezTo>
                  <a:moveTo>
                    <a:pt x="275920" y="23288"/>
                  </a:moveTo>
                  <a:lnTo>
                    <a:pt x="275920" y="51206"/>
                  </a:lnTo>
                  <a:lnTo>
                    <a:pt x="290093" y="51206"/>
                  </a:lnTo>
                  <a:lnTo>
                    <a:pt x="290093" y="23288"/>
                  </a:lnTo>
                  <a:moveTo>
                    <a:pt x="344514" y="10730"/>
                  </a:moveTo>
                  <a:lnTo>
                    <a:pt x="428839" y="10730"/>
                  </a:lnTo>
                  <a:lnTo>
                    <a:pt x="428839" y="113142"/>
                  </a:lnTo>
                  <a:lnTo>
                    <a:pt x="414237" y="113142"/>
                  </a:lnTo>
                  <a:lnTo>
                    <a:pt x="414237" y="97369"/>
                  </a:lnTo>
                  <a:lnTo>
                    <a:pt x="360030" y="97369"/>
                  </a:lnTo>
                  <a:lnTo>
                    <a:pt x="360030" y="182180"/>
                  </a:lnTo>
                  <a:cubicBezTo>
                    <a:pt x="359892" y="186299"/>
                    <a:pt x="360683" y="189033"/>
                    <a:pt x="362403" y="190381"/>
                  </a:cubicBezTo>
                  <a:cubicBezTo>
                    <a:pt x="364123" y="191728"/>
                    <a:pt x="367602" y="192348"/>
                    <a:pt x="372839" y="192238"/>
                  </a:cubicBezTo>
                  <a:lnTo>
                    <a:pt x="410108" y="192238"/>
                  </a:lnTo>
                  <a:cubicBezTo>
                    <a:pt x="413561" y="192371"/>
                    <a:pt x="416180" y="191445"/>
                    <a:pt x="417965" y="189461"/>
                  </a:cubicBezTo>
                  <a:cubicBezTo>
                    <a:pt x="419750" y="187477"/>
                    <a:pt x="421014" y="183639"/>
                    <a:pt x="421758" y="177946"/>
                  </a:cubicBezTo>
                  <a:cubicBezTo>
                    <a:pt x="422502" y="172254"/>
                    <a:pt x="423038" y="163911"/>
                    <a:pt x="423367" y="152919"/>
                  </a:cubicBezTo>
                  <a:cubicBezTo>
                    <a:pt x="425286" y="154438"/>
                    <a:pt x="427562" y="155800"/>
                    <a:pt x="430196" y="157005"/>
                  </a:cubicBezTo>
                  <a:cubicBezTo>
                    <a:pt x="432830" y="158210"/>
                    <a:pt x="435278" y="159058"/>
                    <a:pt x="437540" y="159548"/>
                  </a:cubicBezTo>
                  <a:cubicBezTo>
                    <a:pt x="436787" y="177612"/>
                    <a:pt x="434578" y="190062"/>
                    <a:pt x="430912" y="196896"/>
                  </a:cubicBezTo>
                  <a:cubicBezTo>
                    <a:pt x="427246" y="203730"/>
                    <a:pt x="420468" y="206978"/>
                    <a:pt x="410578" y="206640"/>
                  </a:cubicBezTo>
                  <a:lnTo>
                    <a:pt x="371466" y="206640"/>
                  </a:lnTo>
                  <a:cubicBezTo>
                    <a:pt x="361575" y="206835"/>
                    <a:pt x="354684" y="205187"/>
                    <a:pt x="350793" y="201696"/>
                  </a:cubicBezTo>
                  <a:cubicBezTo>
                    <a:pt x="346902" y="198205"/>
                    <a:pt x="345038" y="191700"/>
                    <a:pt x="345200" y="182180"/>
                  </a:cubicBezTo>
                  <a:lnTo>
                    <a:pt x="345200" y="82739"/>
                  </a:lnTo>
                  <a:lnTo>
                    <a:pt x="414237" y="82739"/>
                  </a:lnTo>
                  <a:lnTo>
                    <a:pt x="414237" y="25360"/>
                  </a:lnTo>
                  <a:lnTo>
                    <a:pt x="344514" y="25360"/>
                  </a:lnTo>
                  <a:moveTo>
                    <a:pt x="231586" y="9601"/>
                  </a:moveTo>
                  <a:lnTo>
                    <a:pt x="332598" y="9601"/>
                  </a:lnTo>
                  <a:lnTo>
                    <a:pt x="332598" y="23288"/>
                  </a:lnTo>
                  <a:lnTo>
                    <a:pt x="301294" y="23288"/>
                  </a:lnTo>
                  <a:lnTo>
                    <a:pt x="301294" y="51206"/>
                  </a:lnTo>
                  <a:lnTo>
                    <a:pt x="327569" y="51206"/>
                  </a:lnTo>
                  <a:lnTo>
                    <a:pt x="327569" y="204797"/>
                  </a:lnTo>
                  <a:lnTo>
                    <a:pt x="314796" y="204797"/>
                  </a:lnTo>
                  <a:lnTo>
                    <a:pt x="314796" y="191995"/>
                  </a:lnTo>
                  <a:lnTo>
                    <a:pt x="249845" y="191995"/>
                  </a:lnTo>
                  <a:lnTo>
                    <a:pt x="249845" y="207997"/>
                  </a:lnTo>
                  <a:lnTo>
                    <a:pt x="237301" y="207997"/>
                  </a:lnTo>
                  <a:lnTo>
                    <a:pt x="237301" y="51206"/>
                  </a:lnTo>
                  <a:lnTo>
                    <a:pt x="264718" y="51206"/>
                  </a:lnTo>
                  <a:lnTo>
                    <a:pt x="264718" y="23288"/>
                  </a:lnTo>
                  <a:lnTo>
                    <a:pt x="231586" y="23288"/>
                  </a:lnTo>
                  <a:moveTo>
                    <a:pt x="96926" y="914"/>
                  </a:moveTo>
                  <a:lnTo>
                    <a:pt x="111328" y="914"/>
                  </a:lnTo>
                  <a:lnTo>
                    <a:pt x="111328" y="24460"/>
                  </a:lnTo>
                  <a:lnTo>
                    <a:pt x="157962" y="24460"/>
                  </a:lnTo>
                  <a:lnTo>
                    <a:pt x="157962" y="914"/>
                  </a:lnTo>
                  <a:lnTo>
                    <a:pt x="172364" y="914"/>
                  </a:lnTo>
                  <a:lnTo>
                    <a:pt x="172364" y="24460"/>
                  </a:lnTo>
                  <a:lnTo>
                    <a:pt x="205282" y="24460"/>
                  </a:lnTo>
                  <a:lnTo>
                    <a:pt x="205282" y="37919"/>
                  </a:lnTo>
                  <a:lnTo>
                    <a:pt x="172364" y="37919"/>
                  </a:lnTo>
                  <a:lnTo>
                    <a:pt x="172364" y="60552"/>
                  </a:lnTo>
                  <a:lnTo>
                    <a:pt x="157962" y="60552"/>
                  </a:lnTo>
                  <a:lnTo>
                    <a:pt x="157962" y="37919"/>
                  </a:lnTo>
                  <a:lnTo>
                    <a:pt x="111328" y="37919"/>
                  </a:lnTo>
                  <a:lnTo>
                    <a:pt x="111328" y="60552"/>
                  </a:lnTo>
                  <a:lnTo>
                    <a:pt x="96926" y="60552"/>
                  </a:lnTo>
                  <a:lnTo>
                    <a:pt x="96926" y="37919"/>
                  </a:lnTo>
                  <a:lnTo>
                    <a:pt x="64693" y="37919"/>
                  </a:lnTo>
                  <a:lnTo>
                    <a:pt x="64693" y="24460"/>
                  </a:lnTo>
                  <a:lnTo>
                    <a:pt x="96926" y="24460"/>
                  </a:lnTo>
                  <a:moveTo>
                    <a:pt x="28803" y="686"/>
                  </a:moveTo>
                  <a:lnTo>
                    <a:pt x="43434" y="686"/>
                  </a:lnTo>
                  <a:lnTo>
                    <a:pt x="43434" y="47091"/>
                  </a:lnTo>
                  <a:lnTo>
                    <a:pt x="64465" y="47091"/>
                  </a:lnTo>
                  <a:lnTo>
                    <a:pt x="64465" y="61236"/>
                  </a:lnTo>
                  <a:lnTo>
                    <a:pt x="43434" y="61236"/>
                  </a:lnTo>
                  <a:lnTo>
                    <a:pt x="43434" y="102641"/>
                  </a:lnTo>
                  <a:lnTo>
                    <a:pt x="63779" y="93491"/>
                  </a:lnTo>
                  <a:lnTo>
                    <a:pt x="66522" y="106063"/>
                  </a:lnTo>
                  <a:cubicBezTo>
                    <a:pt x="80067" y="98494"/>
                    <a:pt x="92468" y="89967"/>
                    <a:pt x="103727" y="80482"/>
                  </a:cubicBezTo>
                  <a:cubicBezTo>
                    <a:pt x="114985" y="70997"/>
                    <a:pt x="124072" y="61388"/>
                    <a:pt x="130987" y="51654"/>
                  </a:cubicBezTo>
                  <a:lnTo>
                    <a:pt x="144932" y="56445"/>
                  </a:lnTo>
                  <a:cubicBezTo>
                    <a:pt x="144127" y="57576"/>
                    <a:pt x="143336" y="58679"/>
                    <a:pt x="142560" y="59754"/>
                  </a:cubicBezTo>
                  <a:cubicBezTo>
                    <a:pt x="141784" y="60828"/>
                    <a:pt x="141050" y="61933"/>
                    <a:pt x="140360" y="63066"/>
                  </a:cubicBezTo>
                  <a:cubicBezTo>
                    <a:pt x="148280" y="70682"/>
                    <a:pt x="158500" y="78726"/>
                    <a:pt x="171021" y="87198"/>
                  </a:cubicBezTo>
                  <a:cubicBezTo>
                    <a:pt x="183541" y="95670"/>
                    <a:pt x="196105" y="102794"/>
                    <a:pt x="208711" y="108572"/>
                  </a:cubicBezTo>
                  <a:cubicBezTo>
                    <a:pt x="207044" y="109940"/>
                    <a:pt x="205235" y="111766"/>
                    <a:pt x="203282" y="114050"/>
                  </a:cubicBezTo>
                  <a:cubicBezTo>
                    <a:pt x="201329" y="116333"/>
                    <a:pt x="199634" y="118390"/>
                    <a:pt x="198196" y="120221"/>
                  </a:cubicBezTo>
                  <a:cubicBezTo>
                    <a:pt x="193705" y="117904"/>
                    <a:pt x="189085" y="115276"/>
                    <a:pt x="184337" y="112337"/>
                  </a:cubicBezTo>
                  <a:cubicBezTo>
                    <a:pt x="179589" y="109399"/>
                    <a:pt x="174912" y="106319"/>
                    <a:pt x="170307" y="103097"/>
                  </a:cubicBezTo>
                  <a:lnTo>
                    <a:pt x="170307" y="115643"/>
                  </a:lnTo>
                  <a:lnTo>
                    <a:pt x="98755" y="115643"/>
                  </a:lnTo>
                  <a:lnTo>
                    <a:pt x="98755" y="102641"/>
                  </a:lnTo>
                  <a:lnTo>
                    <a:pt x="169621" y="102641"/>
                  </a:lnTo>
                  <a:cubicBezTo>
                    <a:pt x="162348" y="97547"/>
                    <a:pt x="155462" y="92409"/>
                    <a:pt x="148961" y="87229"/>
                  </a:cubicBezTo>
                  <a:cubicBezTo>
                    <a:pt x="142460" y="82048"/>
                    <a:pt x="136774" y="77197"/>
                    <a:pt x="131902" y="72674"/>
                  </a:cubicBezTo>
                  <a:cubicBezTo>
                    <a:pt x="123486" y="81991"/>
                    <a:pt x="113971" y="90747"/>
                    <a:pt x="103355" y="98942"/>
                  </a:cubicBezTo>
                  <a:cubicBezTo>
                    <a:pt x="92740" y="107138"/>
                    <a:pt x="81453" y="114460"/>
                    <a:pt x="69494" y="120908"/>
                  </a:cubicBezTo>
                  <a:cubicBezTo>
                    <a:pt x="68508" y="119559"/>
                    <a:pt x="67108" y="117910"/>
                    <a:pt x="65293" y="115963"/>
                  </a:cubicBezTo>
                  <a:cubicBezTo>
                    <a:pt x="63479" y="114015"/>
                    <a:pt x="61679" y="112312"/>
                    <a:pt x="59893" y="110853"/>
                  </a:cubicBezTo>
                  <a:lnTo>
                    <a:pt x="43434" y="118619"/>
                  </a:lnTo>
                  <a:lnTo>
                    <a:pt x="43434" y="189494"/>
                  </a:lnTo>
                  <a:cubicBezTo>
                    <a:pt x="43462" y="193880"/>
                    <a:pt x="42891" y="197281"/>
                    <a:pt x="41719" y="199696"/>
                  </a:cubicBezTo>
                  <a:cubicBezTo>
                    <a:pt x="40547" y="202111"/>
                    <a:pt x="38604" y="203968"/>
                    <a:pt x="35890" y="205268"/>
                  </a:cubicBezTo>
                  <a:cubicBezTo>
                    <a:pt x="33323" y="206397"/>
                    <a:pt x="29770" y="207168"/>
                    <a:pt x="25231" y="207583"/>
                  </a:cubicBezTo>
                  <a:cubicBezTo>
                    <a:pt x="20693" y="207997"/>
                    <a:pt x="14797" y="208140"/>
                    <a:pt x="7543" y="208011"/>
                  </a:cubicBezTo>
                  <a:cubicBezTo>
                    <a:pt x="7281" y="205983"/>
                    <a:pt x="6719" y="203639"/>
                    <a:pt x="5857" y="200982"/>
                  </a:cubicBezTo>
                  <a:cubicBezTo>
                    <a:pt x="4995" y="198325"/>
                    <a:pt x="4033" y="195867"/>
                    <a:pt x="2971" y="193610"/>
                  </a:cubicBezTo>
                  <a:cubicBezTo>
                    <a:pt x="8120" y="193724"/>
                    <a:pt x="12682" y="193781"/>
                    <a:pt x="16659" y="193781"/>
                  </a:cubicBezTo>
                  <a:cubicBezTo>
                    <a:pt x="20635" y="193781"/>
                    <a:pt x="23312" y="193724"/>
                    <a:pt x="24688" y="193610"/>
                  </a:cubicBezTo>
                  <a:cubicBezTo>
                    <a:pt x="26160" y="193638"/>
                    <a:pt x="27217" y="193352"/>
                    <a:pt x="27860" y="192752"/>
                  </a:cubicBezTo>
                  <a:cubicBezTo>
                    <a:pt x="28503" y="192152"/>
                    <a:pt x="28817" y="191066"/>
                    <a:pt x="28803" y="189494"/>
                  </a:cubicBezTo>
                  <a:lnTo>
                    <a:pt x="28803" y="125029"/>
                  </a:lnTo>
                  <a:lnTo>
                    <a:pt x="4572" y="136014"/>
                  </a:lnTo>
                  <a:lnTo>
                    <a:pt x="0" y="120679"/>
                  </a:lnTo>
                  <a:cubicBezTo>
                    <a:pt x="4014" y="119277"/>
                    <a:pt x="8443" y="117562"/>
                    <a:pt x="13287" y="115534"/>
                  </a:cubicBezTo>
                  <a:cubicBezTo>
                    <a:pt x="18130" y="113506"/>
                    <a:pt x="23302" y="111338"/>
                    <a:pt x="28803" y="109028"/>
                  </a:cubicBezTo>
                  <a:lnTo>
                    <a:pt x="28803" y="61236"/>
                  </a:lnTo>
                  <a:lnTo>
                    <a:pt x="685" y="61236"/>
                  </a:lnTo>
                  <a:lnTo>
                    <a:pt x="685" y="47091"/>
                  </a:lnTo>
                  <a:lnTo>
                    <a:pt x="28803" y="47091"/>
                  </a:lnTo>
                  <a:moveTo>
                    <a:pt x="527608" y="0"/>
                  </a:moveTo>
                  <a:lnTo>
                    <a:pt x="541324" y="5029"/>
                  </a:lnTo>
                  <a:cubicBezTo>
                    <a:pt x="539957" y="7758"/>
                    <a:pt x="538519" y="10415"/>
                    <a:pt x="537009" y="13001"/>
                  </a:cubicBezTo>
                  <a:cubicBezTo>
                    <a:pt x="535500" y="15587"/>
                    <a:pt x="533890" y="18188"/>
                    <a:pt x="532180" y="20802"/>
                  </a:cubicBezTo>
                  <a:lnTo>
                    <a:pt x="593674" y="20802"/>
                  </a:lnTo>
                  <a:lnTo>
                    <a:pt x="596874" y="19888"/>
                  </a:lnTo>
                  <a:lnTo>
                    <a:pt x="606704" y="27190"/>
                  </a:lnTo>
                  <a:cubicBezTo>
                    <a:pt x="602751" y="33324"/>
                    <a:pt x="598255" y="39562"/>
                    <a:pt x="593217" y="45905"/>
                  </a:cubicBezTo>
                  <a:cubicBezTo>
                    <a:pt x="588178" y="52248"/>
                    <a:pt x="582996" y="58206"/>
                    <a:pt x="577672" y="63779"/>
                  </a:cubicBezTo>
                  <a:lnTo>
                    <a:pt x="641680" y="63779"/>
                  </a:lnTo>
                  <a:lnTo>
                    <a:pt x="641680" y="144909"/>
                  </a:lnTo>
                  <a:lnTo>
                    <a:pt x="626592" y="144909"/>
                  </a:lnTo>
                  <a:lnTo>
                    <a:pt x="626592" y="134159"/>
                  </a:lnTo>
                  <a:lnTo>
                    <a:pt x="500405" y="134159"/>
                  </a:lnTo>
                  <a:lnTo>
                    <a:pt x="500405" y="174184"/>
                  </a:lnTo>
                  <a:cubicBezTo>
                    <a:pt x="500100" y="180693"/>
                    <a:pt x="501967" y="185172"/>
                    <a:pt x="506006" y="187621"/>
                  </a:cubicBezTo>
                  <a:cubicBezTo>
                    <a:pt x="510044" y="190071"/>
                    <a:pt x="518083" y="191233"/>
                    <a:pt x="530123" y="191109"/>
                  </a:cubicBezTo>
                  <a:lnTo>
                    <a:pt x="621334" y="191109"/>
                  </a:lnTo>
                  <a:cubicBezTo>
                    <a:pt x="628836" y="191219"/>
                    <a:pt x="634508" y="190288"/>
                    <a:pt x="638352" y="188314"/>
                  </a:cubicBezTo>
                  <a:cubicBezTo>
                    <a:pt x="642196" y="186340"/>
                    <a:pt x="644922" y="182664"/>
                    <a:pt x="646531" y="177285"/>
                  </a:cubicBezTo>
                  <a:cubicBezTo>
                    <a:pt x="648140" y="171906"/>
                    <a:pt x="649342" y="164163"/>
                    <a:pt x="650138" y="154057"/>
                  </a:cubicBezTo>
                  <a:cubicBezTo>
                    <a:pt x="652271" y="155439"/>
                    <a:pt x="654691" y="156621"/>
                    <a:pt x="657396" y="157603"/>
                  </a:cubicBezTo>
                  <a:cubicBezTo>
                    <a:pt x="660101" y="158584"/>
                    <a:pt x="662635" y="159308"/>
                    <a:pt x="664997" y="159775"/>
                  </a:cubicBezTo>
                  <a:cubicBezTo>
                    <a:pt x="663853" y="171419"/>
                    <a:pt x="661976" y="180546"/>
                    <a:pt x="659367" y="187157"/>
                  </a:cubicBezTo>
                  <a:cubicBezTo>
                    <a:pt x="656757" y="193767"/>
                    <a:pt x="652510" y="198421"/>
                    <a:pt x="646624" y="201119"/>
                  </a:cubicBezTo>
                  <a:cubicBezTo>
                    <a:pt x="640739" y="203817"/>
                    <a:pt x="632309" y="205119"/>
                    <a:pt x="621334" y="205025"/>
                  </a:cubicBezTo>
                  <a:lnTo>
                    <a:pt x="531495" y="205025"/>
                  </a:lnTo>
                  <a:cubicBezTo>
                    <a:pt x="514388" y="205302"/>
                    <a:pt x="502424" y="203266"/>
                    <a:pt x="495604" y="198917"/>
                  </a:cubicBezTo>
                  <a:cubicBezTo>
                    <a:pt x="488784" y="194569"/>
                    <a:pt x="485508" y="186248"/>
                    <a:pt x="485775" y="173956"/>
                  </a:cubicBezTo>
                  <a:lnTo>
                    <a:pt x="485775" y="74045"/>
                  </a:lnTo>
                  <a:cubicBezTo>
                    <a:pt x="482322" y="77124"/>
                    <a:pt x="478769" y="80047"/>
                    <a:pt x="475116" y="82815"/>
                  </a:cubicBezTo>
                  <a:cubicBezTo>
                    <a:pt x="471463" y="85582"/>
                    <a:pt x="467853" y="88222"/>
                    <a:pt x="464286" y="90734"/>
                  </a:cubicBezTo>
                  <a:cubicBezTo>
                    <a:pt x="463505" y="88856"/>
                    <a:pt x="462267" y="86493"/>
                    <a:pt x="460571" y="83643"/>
                  </a:cubicBezTo>
                  <a:cubicBezTo>
                    <a:pt x="458876" y="80793"/>
                    <a:pt x="457295" y="78431"/>
                    <a:pt x="455828" y="76555"/>
                  </a:cubicBezTo>
                  <a:cubicBezTo>
                    <a:pt x="470134" y="67715"/>
                    <a:pt x="483641" y="56671"/>
                    <a:pt x="496347" y="43421"/>
                  </a:cubicBezTo>
                  <a:cubicBezTo>
                    <a:pt x="509054" y="30171"/>
                    <a:pt x="519474" y="15697"/>
                    <a:pt x="527608" y="0"/>
                  </a:cubicBezTo>
                </a:path>
              </a:pathLst>
            </a:custGeom>
            <a:solidFill>
              <a:schemeClr val="accent1">
                <a:alpha val="100000"/>
              </a:schemeClr>
            </a:solidFill>
            <a:ln w="9525">
              <a:solidFill>
                <a:srgbClr val="FFFFFF">
                  <a:alpha val="0"/>
                </a:srgbClr>
              </a:solidFill>
            </a:ln>
          </p:spPr>
          <p:txBody>
            <a:bodyPr anchor="ctr"/>
            <a:lstStyle/>
            <a:p>
              <a:pPr marL="0" algn="ctr"/>
              <a:endParaRPr>
                <a:solidFill>
                  <a:schemeClr val="bg1"/>
                </a:solidFill>
                <a:latin typeface="+mn-lt"/>
                <a:ea typeface="+mn-ea"/>
              </a:endParaRPr>
            </a:p>
          </p:txBody>
        </p:sp>
        <p:sp>
          <p:nvSpPr>
            <p:cNvPr id="14" name="形状16"/>
            <p:cNvSpPr txBox="1"/>
            <p:nvPr/>
          </p:nvSpPr>
          <p:spPr>
            <a:xfrm>
              <a:off x="201802" y="5717596"/>
              <a:ext cx="720000" cy="540000"/>
            </a:xfrm>
            <a:prstGeom prst="rect">
              <a:avLst/>
            </a:prstGeom>
            <a:solidFill>
              <a:schemeClr val="accent4">
                <a:alpha val="100000"/>
              </a:schemeClr>
            </a:solidFill>
            <a:ln w="9525">
              <a:solidFill>
                <a:srgbClr val="FFFFFF">
                  <a:alpha val="0"/>
                </a:srgbClr>
              </a:solidFill>
            </a:ln>
          </p:spPr>
          <p:txBody>
            <a:bodyPr anchor="ctr"/>
            <a:lstStyle/>
            <a:p>
              <a:pPr marL="0" algn="ctr"/>
              <a:endParaRPr>
                <a:solidFill>
                  <a:schemeClr val="tx1"/>
                </a:solidFill>
                <a:latin typeface="+mn-lt"/>
                <a:ea typeface="+mn-ea"/>
              </a:endParaRPr>
            </a:p>
          </p:txBody>
        </p:sp>
        <p:sp>
          <p:nvSpPr>
            <p:cNvPr id="15" name="形状17"/>
            <p:cNvSpPr txBox="1"/>
            <p:nvPr/>
          </p:nvSpPr>
          <p:spPr>
            <a:xfrm>
              <a:off x="229202" y="6318435"/>
              <a:ext cx="664540" cy="210755"/>
            </a:xfrm>
            <a:custGeom>
              <a:avLst/>
              <a:gdLst/>
              <a:ahLst/>
              <a:cxnLst/>
              <a:rect l="l" t="t" r="r" b="b"/>
              <a:pathLst>
                <a:path w="664540" h="210755">
                  <a:moveTo>
                    <a:pt x="345857" y="131645"/>
                  </a:moveTo>
                  <a:lnTo>
                    <a:pt x="345857" y="160934"/>
                  </a:lnTo>
                  <a:lnTo>
                    <a:pt x="382676" y="160934"/>
                  </a:lnTo>
                  <a:lnTo>
                    <a:pt x="382676" y="131645"/>
                  </a:lnTo>
                  <a:moveTo>
                    <a:pt x="333770" y="120015"/>
                  </a:moveTo>
                  <a:lnTo>
                    <a:pt x="394792" y="120015"/>
                  </a:lnTo>
                  <a:lnTo>
                    <a:pt x="394792" y="172564"/>
                  </a:lnTo>
                  <a:lnTo>
                    <a:pt x="345857" y="172564"/>
                  </a:lnTo>
                  <a:lnTo>
                    <a:pt x="345857" y="182858"/>
                  </a:lnTo>
                  <a:lnTo>
                    <a:pt x="333770" y="182858"/>
                  </a:lnTo>
                  <a:moveTo>
                    <a:pt x="146532" y="102841"/>
                  </a:moveTo>
                  <a:lnTo>
                    <a:pt x="146532" y="137160"/>
                  </a:lnTo>
                  <a:lnTo>
                    <a:pt x="179908" y="137160"/>
                  </a:lnTo>
                  <a:lnTo>
                    <a:pt x="179908" y="102841"/>
                  </a:lnTo>
                  <a:moveTo>
                    <a:pt x="99212" y="102841"/>
                  </a:moveTo>
                  <a:lnTo>
                    <a:pt x="99212" y="137160"/>
                  </a:lnTo>
                  <a:lnTo>
                    <a:pt x="131902" y="137160"/>
                  </a:lnTo>
                  <a:lnTo>
                    <a:pt x="131902" y="102841"/>
                  </a:lnTo>
                  <a:moveTo>
                    <a:pt x="569214" y="77924"/>
                  </a:moveTo>
                  <a:lnTo>
                    <a:pt x="569214" y="119786"/>
                  </a:lnTo>
                  <a:lnTo>
                    <a:pt x="626135" y="119786"/>
                  </a:lnTo>
                  <a:lnTo>
                    <a:pt x="626135" y="77924"/>
                  </a:lnTo>
                  <a:moveTo>
                    <a:pt x="499948" y="77924"/>
                  </a:moveTo>
                  <a:lnTo>
                    <a:pt x="499948" y="119786"/>
                  </a:lnTo>
                  <a:lnTo>
                    <a:pt x="554355" y="119786"/>
                  </a:lnTo>
                  <a:lnTo>
                    <a:pt x="554355" y="77924"/>
                  </a:lnTo>
                  <a:moveTo>
                    <a:pt x="522122" y="34718"/>
                  </a:moveTo>
                  <a:cubicBezTo>
                    <a:pt x="518326" y="39876"/>
                    <a:pt x="514259" y="44891"/>
                    <a:pt x="509921" y="49764"/>
                  </a:cubicBezTo>
                  <a:cubicBezTo>
                    <a:pt x="505582" y="54636"/>
                    <a:pt x="501115" y="59307"/>
                    <a:pt x="496519" y="63779"/>
                  </a:cubicBezTo>
                  <a:lnTo>
                    <a:pt x="558698" y="63779"/>
                  </a:lnTo>
                  <a:cubicBezTo>
                    <a:pt x="563089" y="59694"/>
                    <a:pt x="567394" y="55108"/>
                    <a:pt x="571614" y="50021"/>
                  </a:cubicBezTo>
                  <a:cubicBezTo>
                    <a:pt x="575834" y="44934"/>
                    <a:pt x="579682" y="39833"/>
                    <a:pt x="583158" y="34718"/>
                  </a:cubicBezTo>
                  <a:moveTo>
                    <a:pt x="358916" y="32211"/>
                  </a:moveTo>
                  <a:lnTo>
                    <a:pt x="371460" y="32211"/>
                  </a:lnTo>
                  <a:lnTo>
                    <a:pt x="371460" y="52121"/>
                  </a:lnTo>
                  <a:lnTo>
                    <a:pt x="397766" y="52121"/>
                  </a:lnTo>
                  <a:lnTo>
                    <a:pt x="397766" y="63979"/>
                  </a:lnTo>
                  <a:lnTo>
                    <a:pt x="371460" y="63979"/>
                  </a:lnTo>
                  <a:lnTo>
                    <a:pt x="371460" y="88697"/>
                  </a:lnTo>
                  <a:lnTo>
                    <a:pt x="404172" y="88697"/>
                  </a:lnTo>
                  <a:lnTo>
                    <a:pt x="404172" y="100327"/>
                  </a:lnTo>
                  <a:lnTo>
                    <a:pt x="328273" y="100327"/>
                  </a:lnTo>
                  <a:lnTo>
                    <a:pt x="328273" y="88697"/>
                  </a:lnTo>
                  <a:lnTo>
                    <a:pt x="358916" y="88697"/>
                  </a:lnTo>
                  <a:lnTo>
                    <a:pt x="358916" y="63979"/>
                  </a:lnTo>
                  <a:lnTo>
                    <a:pt x="333312" y="63979"/>
                  </a:lnTo>
                  <a:lnTo>
                    <a:pt x="333312" y="52121"/>
                  </a:lnTo>
                  <a:lnTo>
                    <a:pt x="358916" y="52121"/>
                  </a:lnTo>
                  <a:moveTo>
                    <a:pt x="104698" y="25803"/>
                  </a:moveTo>
                  <a:lnTo>
                    <a:pt x="104698" y="55550"/>
                  </a:lnTo>
                  <a:lnTo>
                    <a:pt x="173507" y="55550"/>
                  </a:lnTo>
                  <a:lnTo>
                    <a:pt x="173507" y="25803"/>
                  </a:lnTo>
                  <a:moveTo>
                    <a:pt x="90754" y="12801"/>
                  </a:moveTo>
                  <a:lnTo>
                    <a:pt x="187909" y="12801"/>
                  </a:lnTo>
                  <a:lnTo>
                    <a:pt x="187909" y="68551"/>
                  </a:lnTo>
                  <a:lnTo>
                    <a:pt x="146532" y="68551"/>
                  </a:lnTo>
                  <a:lnTo>
                    <a:pt x="146532" y="90068"/>
                  </a:lnTo>
                  <a:lnTo>
                    <a:pt x="194081" y="90068"/>
                  </a:lnTo>
                  <a:lnTo>
                    <a:pt x="194081" y="150161"/>
                  </a:lnTo>
                  <a:lnTo>
                    <a:pt x="146532" y="150161"/>
                  </a:lnTo>
                  <a:lnTo>
                    <a:pt x="146532" y="184008"/>
                  </a:lnTo>
                  <a:cubicBezTo>
                    <a:pt x="152019" y="183656"/>
                    <a:pt x="157562" y="183275"/>
                    <a:pt x="163163" y="182865"/>
                  </a:cubicBezTo>
                  <a:cubicBezTo>
                    <a:pt x="168764" y="182456"/>
                    <a:pt x="174422" y="182075"/>
                    <a:pt x="180136" y="181722"/>
                  </a:cubicBezTo>
                  <a:cubicBezTo>
                    <a:pt x="177831" y="178035"/>
                    <a:pt x="175469" y="174375"/>
                    <a:pt x="173050" y="170745"/>
                  </a:cubicBezTo>
                  <a:cubicBezTo>
                    <a:pt x="170631" y="167114"/>
                    <a:pt x="168268" y="163683"/>
                    <a:pt x="165963" y="160453"/>
                  </a:cubicBezTo>
                  <a:lnTo>
                    <a:pt x="178308" y="155193"/>
                  </a:lnTo>
                  <a:cubicBezTo>
                    <a:pt x="184428" y="163097"/>
                    <a:pt x="190190" y="171530"/>
                    <a:pt x="195596" y="180490"/>
                  </a:cubicBezTo>
                  <a:cubicBezTo>
                    <a:pt x="201001" y="189451"/>
                    <a:pt x="204992" y="197481"/>
                    <a:pt x="207568" y="204582"/>
                  </a:cubicBezTo>
                  <a:lnTo>
                    <a:pt x="194538" y="210755"/>
                  </a:lnTo>
                  <a:cubicBezTo>
                    <a:pt x="193733" y="208345"/>
                    <a:pt x="192714" y="205792"/>
                    <a:pt x="191481" y="203097"/>
                  </a:cubicBezTo>
                  <a:cubicBezTo>
                    <a:pt x="190247" y="200401"/>
                    <a:pt x="188828" y="197620"/>
                    <a:pt x="187223" y="194753"/>
                  </a:cubicBezTo>
                  <a:cubicBezTo>
                    <a:pt x="167149" y="196367"/>
                    <a:pt x="147518" y="197882"/>
                    <a:pt x="128330" y="199296"/>
                  </a:cubicBezTo>
                  <a:cubicBezTo>
                    <a:pt x="109142" y="200711"/>
                    <a:pt x="92197" y="201939"/>
                    <a:pt x="77495" y="202982"/>
                  </a:cubicBezTo>
                  <a:lnTo>
                    <a:pt x="75438" y="188352"/>
                  </a:lnTo>
                  <a:cubicBezTo>
                    <a:pt x="83034" y="187895"/>
                    <a:pt x="91616" y="187380"/>
                    <a:pt x="101184" y="186809"/>
                  </a:cubicBezTo>
                  <a:cubicBezTo>
                    <a:pt x="110752" y="186237"/>
                    <a:pt x="120991" y="185609"/>
                    <a:pt x="131902" y="184923"/>
                  </a:cubicBezTo>
                  <a:lnTo>
                    <a:pt x="131902" y="150161"/>
                  </a:lnTo>
                  <a:lnTo>
                    <a:pt x="85725" y="150161"/>
                  </a:lnTo>
                  <a:lnTo>
                    <a:pt x="85725" y="90068"/>
                  </a:lnTo>
                  <a:lnTo>
                    <a:pt x="131902" y="90068"/>
                  </a:lnTo>
                  <a:lnTo>
                    <a:pt x="131902" y="68551"/>
                  </a:lnTo>
                  <a:lnTo>
                    <a:pt x="90754" y="68551"/>
                  </a:lnTo>
                  <a:moveTo>
                    <a:pt x="2286" y="12801"/>
                  </a:moveTo>
                  <a:lnTo>
                    <a:pt x="72009" y="12801"/>
                  </a:lnTo>
                  <a:lnTo>
                    <a:pt x="72009" y="77467"/>
                  </a:lnTo>
                  <a:lnTo>
                    <a:pt x="20802" y="77467"/>
                  </a:lnTo>
                  <a:cubicBezTo>
                    <a:pt x="20112" y="83941"/>
                    <a:pt x="19378" y="90452"/>
                    <a:pt x="18602" y="96998"/>
                  </a:cubicBezTo>
                  <a:cubicBezTo>
                    <a:pt x="17826" y="103545"/>
                    <a:pt x="17035" y="109769"/>
                    <a:pt x="16230" y="115671"/>
                  </a:cubicBezTo>
                  <a:lnTo>
                    <a:pt x="70637" y="115671"/>
                  </a:lnTo>
                  <a:cubicBezTo>
                    <a:pt x="70632" y="115828"/>
                    <a:pt x="70585" y="116712"/>
                    <a:pt x="70494" y="118323"/>
                  </a:cubicBezTo>
                  <a:cubicBezTo>
                    <a:pt x="70404" y="119934"/>
                    <a:pt x="70299" y="121332"/>
                    <a:pt x="70180" y="122515"/>
                  </a:cubicBezTo>
                  <a:cubicBezTo>
                    <a:pt x="69129" y="139767"/>
                    <a:pt x="68005" y="153755"/>
                    <a:pt x="66810" y="164480"/>
                  </a:cubicBezTo>
                  <a:cubicBezTo>
                    <a:pt x="65615" y="175204"/>
                    <a:pt x="64255" y="183401"/>
                    <a:pt x="62729" y="189069"/>
                  </a:cubicBezTo>
                  <a:cubicBezTo>
                    <a:pt x="61204" y="194738"/>
                    <a:pt x="59420" y="198613"/>
                    <a:pt x="57378" y="200695"/>
                  </a:cubicBezTo>
                  <a:cubicBezTo>
                    <a:pt x="55478" y="202929"/>
                    <a:pt x="53392" y="204506"/>
                    <a:pt x="51120" y="205428"/>
                  </a:cubicBezTo>
                  <a:cubicBezTo>
                    <a:pt x="48849" y="206350"/>
                    <a:pt x="46134" y="206902"/>
                    <a:pt x="42977" y="207083"/>
                  </a:cubicBezTo>
                  <a:cubicBezTo>
                    <a:pt x="40233" y="207321"/>
                    <a:pt x="36519" y="207416"/>
                    <a:pt x="31832" y="207369"/>
                  </a:cubicBezTo>
                  <a:cubicBezTo>
                    <a:pt x="27146" y="207321"/>
                    <a:pt x="22174" y="207073"/>
                    <a:pt x="16916" y="206626"/>
                  </a:cubicBezTo>
                  <a:cubicBezTo>
                    <a:pt x="16678" y="204492"/>
                    <a:pt x="16183" y="202144"/>
                    <a:pt x="15430" y="199583"/>
                  </a:cubicBezTo>
                  <a:cubicBezTo>
                    <a:pt x="14678" y="197021"/>
                    <a:pt x="13725" y="194730"/>
                    <a:pt x="12573" y="192709"/>
                  </a:cubicBezTo>
                  <a:cubicBezTo>
                    <a:pt x="17950" y="193157"/>
                    <a:pt x="22855" y="193462"/>
                    <a:pt x="27289" y="193624"/>
                  </a:cubicBezTo>
                  <a:cubicBezTo>
                    <a:pt x="31723" y="193786"/>
                    <a:pt x="34971" y="193862"/>
                    <a:pt x="37033" y="193853"/>
                  </a:cubicBezTo>
                  <a:cubicBezTo>
                    <a:pt x="38843" y="193891"/>
                    <a:pt x="40367" y="193757"/>
                    <a:pt x="41605" y="193452"/>
                  </a:cubicBezTo>
                  <a:cubicBezTo>
                    <a:pt x="42843" y="193147"/>
                    <a:pt x="43910" y="192442"/>
                    <a:pt x="44805" y="191336"/>
                  </a:cubicBezTo>
                  <a:cubicBezTo>
                    <a:pt x="47063" y="189539"/>
                    <a:pt x="49006" y="183869"/>
                    <a:pt x="50635" y="174325"/>
                  </a:cubicBezTo>
                  <a:cubicBezTo>
                    <a:pt x="52263" y="164781"/>
                    <a:pt x="53749" y="149792"/>
                    <a:pt x="55092" y="129359"/>
                  </a:cubicBezTo>
                  <a:lnTo>
                    <a:pt x="0" y="129359"/>
                  </a:lnTo>
                  <a:cubicBezTo>
                    <a:pt x="1652" y="120338"/>
                    <a:pt x="3262" y="109829"/>
                    <a:pt x="4829" y="97829"/>
                  </a:cubicBezTo>
                  <a:cubicBezTo>
                    <a:pt x="6396" y="85830"/>
                    <a:pt x="7605" y="74404"/>
                    <a:pt x="8458" y="63551"/>
                  </a:cubicBezTo>
                  <a:lnTo>
                    <a:pt x="57836" y="63551"/>
                  </a:lnTo>
                  <a:lnTo>
                    <a:pt x="57836" y="26718"/>
                  </a:lnTo>
                  <a:lnTo>
                    <a:pt x="2286" y="26718"/>
                  </a:lnTo>
                  <a:moveTo>
                    <a:pt x="304966" y="11201"/>
                  </a:moveTo>
                  <a:lnTo>
                    <a:pt x="427010" y="11201"/>
                  </a:lnTo>
                  <a:lnTo>
                    <a:pt x="427010" y="189720"/>
                  </a:lnTo>
                  <a:cubicBezTo>
                    <a:pt x="427043" y="194122"/>
                    <a:pt x="426464" y="197552"/>
                    <a:pt x="425271" y="200010"/>
                  </a:cubicBezTo>
                  <a:cubicBezTo>
                    <a:pt x="424078" y="202468"/>
                    <a:pt x="422072" y="204297"/>
                    <a:pt x="419254" y="205497"/>
                  </a:cubicBezTo>
                  <a:cubicBezTo>
                    <a:pt x="416355" y="206616"/>
                    <a:pt x="412337" y="207349"/>
                    <a:pt x="407202" y="207697"/>
                  </a:cubicBezTo>
                  <a:cubicBezTo>
                    <a:pt x="402066" y="208045"/>
                    <a:pt x="395415" y="208150"/>
                    <a:pt x="387248" y="208011"/>
                  </a:cubicBezTo>
                  <a:cubicBezTo>
                    <a:pt x="386967" y="205973"/>
                    <a:pt x="386329" y="203649"/>
                    <a:pt x="385334" y="201039"/>
                  </a:cubicBezTo>
                  <a:cubicBezTo>
                    <a:pt x="384338" y="198429"/>
                    <a:pt x="383300" y="196105"/>
                    <a:pt x="382218" y="194067"/>
                  </a:cubicBezTo>
                  <a:cubicBezTo>
                    <a:pt x="388515" y="194291"/>
                    <a:pt x="394041" y="194414"/>
                    <a:pt x="398797" y="194438"/>
                  </a:cubicBezTo>
                  <a:cubicBezTo>
                    <a:pt x="403552" y="194462"/>
                    <a:pt x="406793" y="194415"/>
                    <a:pt x="408519" y="194295"/>
                  </a:cubicBezTo>
                  <a:cubicBezTo>
                    <a:pt x="410220" y="194324"/>
                    <a:pt x="411450" y="193981"/>
                    <a:pt x="412208" y="193266"/>
                  </a:cubicBezTo>
                  <a:cubicBezTo>
                    <a:pt x="412965" y="192551"/>
                    <a:pt x="413337" y="191293"/>
                    <a:pt x="413323" y="189492"/>
                  </a:cubicBezTo>
                  <a:lnTo>
                    <a:pt x="413323" y="24889"/>
                  </a:lnTo>
                  <a:lnTo>
                    <a:pt x="318425" y="24889"/>
                  </a:lnTo>
                  <a:lnTo>
                    <a:pt x="318425" y="95310"/>
                  </a:lnTo>
                  <a:cubicBezTo>
                    <a:pt x="318524" y="107146"/>
                    <a:pt x="317972" y="119838"/>
                    <a:pt x="316768" y="133387"/>
                  </a:cubicBezTo>
                  <a:cubicBezTo>
                    <a:pt x="315564" y="146935"/>
                    <a:pt x="313116" y="160257"/>
                    <a:pt x="309425" y="173350"/>
                  </a:cubicBezTo>
                  <a:cubicBezTo>
                    <a:pt x="305733" y="186444"/>
                    <a:pt x="300204" y="198226"/>
                    <a:pt x="292839" y="208697"/>
                  </a:cubicBezTo>
                  <a:cubicBezTo>
                    <a:pt x="291566" y="207349"/>
                    <a:pt x="289821" y="205873"/>
                    <a:pt x="287605" y="204268"/>
                  </a:cubicBezTo>
                  <a:cubicBezTo>
                    <a:pt x="285388" y="202663"/>
                    <a:pt x="283472" y="201473"/>
                    <a:pt x="281856" y="200696"/>
                  </a:cubicBezTo>
                  <a:cubicBezTo>
                    <a:pt x="285154" y="196004"/>
                    <a:pt x="287996" y="191097"/>
                    <a:pt x="290379" y="185975"/>
                  </a:cubicBezTo>
                  <a:cubicBezTo>
                    <a:pt x="292763" y="180853"/>
                    <a:pt x="294803" y="175547"/>
                    <a:pt x="296500" y="170056"/>
                  </a:cubicBezTo>
                  <a:cubicBezTo>
                    <a:pt x="286431" y="177867"/>
                    <a:pt x="278755" y="183866"/>
                    <a:pt x="273472" y="188053"/>
                  </a:cubicBezTo>
                  <a:cubicBezTo>
                    <a:pt x="268189" y="192239"/>
                    <a:pt x="264442" y="195308"/>
                    <a:pt x="262233" y="197258"/>
                  </a:cubicBezTo>
                  <a:cubicBezTo>
                    <a:pt x="260023" y="199209"/>
                    <a:pt x="258494" y="200736"/>
                    <a:pt x="257646" y="201839"/>
                  </a:cubicBezTo>
                  <a:cubicBezTo>
                    <a:pt x="256518" y="200358"/>
                    <a:pt x="255003" y="198577"/>
                    <a:pt x="253103" y="196495"/>
                  </a:cubicBezTo>
                  <a:cubicBezTo>
                    <a:pt x="251203" y="194414"/>
                    <a:pt x="249517" y="192689"/>
                    <a:pt x="248045" y="191322"/>
                  </a:cubicBezTo>
                  <a:cubicBezTo>
                    <a:pt x="250469" y="189677"/>
                    <a:pt x="253108" y="186847"/>
                    <a:pt x="255960" y="182831"/>
                  </a:cubicBezTo>
                  <a:cubicBezTo>
                    <a:pt x="258813" y="178815"/>
                    <a:pt x="260366" y="173873"/>
                    <a:pt x="260618" y="168003"/>
                  </a:cubicBezTo>
                  <a:lnTo>
                    <a:pt x="260618" y="86853"/>
                  </a:lnTo>
                  <a:lnTo>
                    <a:pt x="227700" y="86853"/>
                  </a:lnTo>
                  <a:lnTo>
                    <a:pt x="227700" y="72223"/>
                  </a:lnTo>
                  <a:lnTo>
                    <a:pt x="275220" y="72223"/>
                  </a:lnTo>
                  <a:lnTo>
                    <a:pt x="275220" y="169144"/>
                  </a:lnTo>
                  <a:lnTo>
                    <a:pt x="292610" y="156129"/>
                  </a:lnTo>
                  <a:cubicBezTo>
                    <a:pt x="293211" y="157792"/>
                    <a:pt x="293954" y="159611"/>
                    <a:pt x="294841" y="161586"/>
                  </a:cubicBezTo>
                  <a:cubicBezTo>
                    <a:pt x="295728" y="163560"/>
                    <a:pt x="296586" y="165319"/>
                    <a:pt x="297415" y="166863"/>
                  </a:cubicBezTo>
                  <a:cubicBezTo>
                    <a:pt x="300633" y="154952"/>
                    <a:pt x="302721" y="142827"/>
                    <a:pt x="303679" y="130490"/>
                  </a:cubicBezTo>
                  <a:cubicBezTo>
                    <a:pt x="304637" y="118153"/>
                    <a:pt x="305067" y="106426"/>
                    <a:pt x="304966" y="95310"/>
                  </a:cubicBezTo>
                  <a:moveTo>
                    <a:pt x="252388" y="5943"/>
                  </a:moveTo>
                  <a:cubicBezTo>
                    <a:pt x="258789" y="11272"/>
                    <a:pt x="265233" y="17058"/>
                    <a:pt x="271720" y="23303"/>
                  </a:cubicBezTo>
                  <a:cubicBezTo>
                    <a:pt x="278206" y="29548"/>
                    <a:pt x="283339" y="35111"/>
                    <a:pt x="287118" y="39992"/>
                  </a:cubicBezTo>
                  <a:lnTo>
                    <a:pt x="276593" y="50519"/>
                  </a:lnTo>
                  <a:cubicBezTo>
                    <a:pt x="272841" y="45503"/>
                    <a:pt x="267789" y="39745"/>
                    <a:pt x="261437" y="33245"/>
                  </a:cubicBezTo>
                  <a:cubicBezTo>
                    <a:pt x="255085" y="26745"/>
                    <a:pt x="248716" y="20766"/>
                    <a:pt x="242330" y="15307"/>
                  </a:cubicBezTo>
                  <a:moveTo>
                    <a:pt x="527151" y="0"/>
                  </a:moveTo>
                  <a:lnTo>
                    <a:pt x="540867" y="5029"/>
                  </a:lnTo>
                  <a:cubicBezTo>
                    <a:pt x="539500" y="7758"/>
                    <a:pt x="538062" y="10415"/>
                    <a:pt x="536552" y="13001"/>
                  </a:cubicBezTo>
                  <a:cubicBezTo>
                    <a:pt x="535043" y="15587"/>
                    <a:pt x="533433" y="18188"/>
                    <a:pt x="531723" y="20802"/>
                  </a:cubicBezTo>
                  <a:lnTo>
                    <a:pt x="593217" y="20802"/>
                  </a:lnTo>
                  <a:lnTo>
                    <a:pt x="596417" y="19888"/>
                  </a:lnTo>
                  <a:lnTo>
                    <a:pt x="606247" y="27190"/>
                  </a:lnTo>
                  <a:cubicBezTo>
                    <a:pt x="602294" y="33324"/>
                    <a:pt x="597798" y="39562"/>
                    <a:pt x="592760" y="45905"/>
                  </a:cubicBezTo>
                  <a:cubicBezTo>
                    <a:pt x="587721" y="52248"/>
                    <a:pt x="582539" y="58206"/>
                    <a:pt x="577215" y="63779"/>
                  </a:cubicBezTo>
                  <a:lnTo>
                    <a:pt x="641223" y="63779"/>
                  </a:lnTo>
                  <a:lnTo>
                    <a:pt x="641223" y="144909"/>
                  </a:lnTo>
                  <a:lnTo>
                    <a:pt x="626135" y="144909"/>
                  </a:lnTo>
                  <a:lnTo>
                    <a:pt x="626135" y="134159"/>
                  </a:lnTo>
                  <a:lnTo>
                    <a:pt x="499948" y="134159"/>
                  </a:lnTo>
                  <a:lnTo>
                    <a:pt x="499948" y="174184"/>
                  </a:lnTo>
                  <a:cubicBezTo>
                    <a:pt x="499643" y="180693"/>
                    <a:pt x="501510" y="185172"/>
                    <a:pt x="505549" y="187621"/>
                  </a:cubicBezTo>
                  <a:cubicBezTo>
                    <a:pt x="509587" y="190071"/>
                    <a:pt x="517626" y="191233"/>
                    <a:pt x="529666" y="191109"/>
                  </a:cubicBezTo>
                  <a:lnTo>
                    <a:pt x="620877" y="191109"/>
                  </a:lnTo>
                  <a:cubicBezTo>
                    <a:pt x="628379" y="191219"/>
                    <a:pt x="634051" y="190288"/>
                    <a:pt x="637895" y="188314"/>
                  </a:cubicBezTo>
                  <a:cubicBezTo>
                    <a:pt x="641739" y="186340"/>
                    <a:pt x="644465" y="182664"/>
                    <a:pt x="646074" y="177285"/>
                  </a:cubicBezTo>
                  <a:cubicBezTo>
                    <a:pt x="647683" y="171906"/>
                    <a:pt x="648885" y="164163"/>
                    <a:pt x="649681" y="154057"/>
                  </a:cubicBezTo>
                  <a:cubicBezTo>
                    <a:pt x="651814" y="155439"/>
                    <a:pt x="654234" y="156621"/>
                    <a:pt x="656939" y="157603"/>
                  </a:cubicBezTo>
                  <a:cubicBezTo>
                    <a:pt x="659644" y="158584"/>
                    <a:pt x="662178" y="159308"/>
                    <a:pt x="664540" y="159775"/>
                  </a:cubicBezTo>
                  <a:cubicBezTo>
                    <a:pt x="663396" y="171419"/>
                    <a:pt x="661519" y="180546"/>
                    <a:pt x="658910" y="187157"/>
                  </a:cubicBezTo>
                  <a:cubicBezTo>
                    <a:pt x="656300" y="193767"/>
                    <a:pt x="652053" y="198421"/>
                    <a:pt x="646167" y="201119"/>
                  </a:cubicBezTo>
                  <a:cubicBezTo>
                    <a:pt x="640282" y="203817"/>
                    <a:pt x="631852" y="205119"/>
                    <a:pt x="620877" y="205025"/>
                  </a:cubicBezTo>
                  <a:lnTo>
                    <a:pt x="531038" y="205025"/>
                  </a:lnTo>
                  <a:cubicBezTo>
                    <a:pt x="513931" y="205302"/>
                    <a:pt x="501967" y="203266"/>
                    <a:pt x="495147" y="198917"/>
                  </a:cubicBezTo>
                  <a:cubicBezTo>
                    <a:pt x="488327" y="194569"/>
                    <a:pt x="485051" y="186248"/>
                    <a:pt x="485318" y="173956"/>
                  </a:cubicBezTo>
                  <a:lnTo>
                    <a:pt x="485318" y="74045"/>
                  </a:lnTo>
                  <a:cubicBezTo>
                    <a:pt x="481865" y="77124"/>
                    <a:pt x="478312" y="80047"/>
                    <a:pt x="474659" y="82815"/>
                  </a:cubicBezTo>
                  <a:cubicBezTo>
                    <a:pt x="471006" y="85582"/>
                    <a:pt x="467396" y="88222"/>
                    <a:pt x="463829" y="90734"/>
                  </a:cubicBezTo>
                  <a:cubicBezTo>
                    <a:pt x="463048" y="88856"/>
                    <a:pt x="461810" y="86493"/>
                    <a:pt x="460114" y="83643"/>
                  </a:cubicBezTo>
                  <a:cubicBezTo>
                    <a:pt x="458419" y="80793"/>
                    <a:pt x="456838" y="78431"/>
                    <a:pt x="455371" y="76555"/>
                  </a:cubicBezTo>
                  <a:cubicBezTo>
                    <a:pt x="469677" y="67715"/>
                    <a:pt x="483184" y="56671"/>
                    <a:pt x="495890" y="43421"/>
                  </a:cubicBezTo>
                  <a:cubicBezTo>
                    <a:pt x="508597" y="30171"/>
                    <a:pt x="519017" y="15697"/>
                    <a:pt x="527151" y="0"/>
                  </a:cubicBezTo>
                </a:path>
              </a:pathLst>
            </a:custGeom>
            <a:solidFill>
              <a:schemeClr val="accent1">
                <a:alpha val="100000"/>
              </a:schemeClr>
            </a:solidFill>
            <a:ln w="9525">
              <a:solidFill>
                <a:srgbClr val="FFFFFF">
                  <a:alpha val="0"/>
                </a:srgbClr>
              </a:solidFill>
            </a:ln>
          </p:spPr>
          <p:txBody>
            <a:bodyPr anchor="ctr"/>
            <a:lstStyle/>
            <a:p>
              <a:pPr marL="0" algn="ctr"/>
              <a:endParaRPr>
                <a:solidFill>
                  <a:schemeClr val="bg1"/>
                </a:solidFill>
                <a:latin typeface="+mn-lt"/>
                <a:ea typeface="+mn-ea"/>
              </a:endParaRPr>
            </a:p>
          </p:txBody>
        </p:sp>
      </p:grpSp>
      <p:sp>
        <p:nvSpPr>
          <p:cNvPr id="17" name="形状1"/>
          <p:cNvSpPr txBox="1"/>
          <p:nvPr/>
        </p:nvSpPr>
        <p:spPr>
          <a:xfrm>
            <a:off x="0" y="0"/>
            <a:ext cx="12192000" cy="6858000"/>
          </a:xfrm>
          <a:prstGeom prst="rect">
            <a:avLst/>
          </a:prstGeom>
          <a:solidFill>
            <a:schemeClr val="bg1">
              <a:alpha val="100000"/>
            </a:schemeClr>
          </a:solidFill>
          <a:ln w="9525">
            <a:solidFill>
              <a:srgbClr val="FFFFFF">
                <a:alpha val="0"/>
              </a:srgbClr>
            </a:solidFill>
          </a:ln>
        </p:spPr>
        <p:txBody>
          <a:bodyPr anchor="ctr"/>
          <a:lstStyle/>
          <a:p>
            <a:pPr marL="0" algn="ctr"/>
            <a:endParaRPr>
              <a:solidFill>
                <a:schemeClr val="tx1"/>
              </a:solidFill>
              <a:latin typeface="+mn-lt"/>
              <a:ea typeface="+mn-ea"/>
            </a:endParaRPr>
          </a:p>
        </p:txBody>
      </p:sp>
      <p:sp>
        <p:nvSpPr>
          <p:cNvPr id="18" name="形状2"/>
          <p:cNvSpPr txBox="1"/>
          <p:nvPr/>
        </p:nvSpPr>
        <p:spPr>
          <a:xfrm>
            <a:off x="5710136" y="1161175"/>
            <a:ext cx="6065032" cy="5059186"/>
          </a:xfrm>
          <a:prstGeom prst="roundRect">
            <a:avLst/>
          </a:prstGeom>
          <a:solidFill>
            <a:srgbClr val="FFFFFF">
              <a:alpha val="100000"/>
            </a:srgbClr>
          </a:solidFill>
          <a:ln w="9525">
            <a:solidFill>
              <a:srgbClr val="FFFFFF">
                <a:alpha val="0"/>
              </a:srgbClr>
            </a:solidFill>
          </a:ln>
          <a:effectLst>
            <a:outerShdw blurRad="277495" dist="254000" dir="10800000" rotWithShape="0">
              <a:srgbClr val="105D7C">
                <a:alpha val="38039"/>
              </a:srgbClr>
            </a:outerShdw>
          </a:effectLst>
        </p:spPr>
        <p:txBody>
          <a:bodyPr anchor="ctr"/>
          <a:lstStyle/>
          <a:p>
            <a:pPr marL="0" algn="ctr"/>
            <a:endParaRPr>
              <a:solidFill>
                <a:schemeClr val="tx1"/>
              </a:solidFill>
              <a:latin typeface="+mn-lt"/>
              <a:ea typeface="+mn-ea"/>
            </a:endParaRPr>
          </a:p>
        </p:txBody>
      </p:sp>
      <p:pic>
        <p:nvPicPr>
          <p:cNvPr id="19" name="图片2"/>
          <p:cNvPicPr>
            <a:picLocks noChangeAspect="1"/>
          </p:cNvPicPr>
          <p:nvPr>
            <p:custDataLst>
              <p:tags r:id="rId2"/>
            </p:custDataLst>
          </p:nvPr>
        </p:nvPicPr>
        <p:blipFill>
          <a:blip r:embed="rId3"/>
          <a:stretch>
            <a:fillRect/>
          </a:stretch>
        </p:blipFill>
        <p:spPr>
          <a:xfrm>
            <a:off x="416832" y="657175"/>
            <a:ext cx="667771" cy="612000"/>
          </a:xfrm>
          <a:prstGeom prst="rect">
            <a:avLst/>
          </a:prstGeom>
        </p:spPr>
      </p:pic>
      <p:sp>
        <p:nvSpPr>
          <p:cNvPr id="20" name="文本1"/>
          <p:cNvSpPr txBox="1"/>
          <p:nvPr>
            <p:custDataLst>
              <p:tags r:id="rId4"/>
            </p:custDataLst>
          </p:nvPr>
        </p:nvSpPr>
        <p:spPr>
          <a:xfrm>
            <a:off x="1096645" y="623549"/>
            <a:ext cx="10305415" cy="679492"/>
          </a:xfrm>
          <a:prstGeom prst="rect">
            <a:avLst/>
          </a:prstGeom>
          <a:noFill/>
        </p:spPr>
        <p:txBody>
          <a:bodyPr wrap="square" anchor="ctr">
            <a:normAutofit/>
          </a:bodyPr>
          <a:lstStyle/>
          <a:p>
            <a:pPr marL="0" algn="l">
              <a:lnSpc>
                <a:spcPts val="3300"/>
              </a:lnSpc>
            </a:pPr>
            <a:r>
              <a:rPr lang="zh-CN" altLang="en-US" sz="2800" b="1" i="0">
                <a:solidFill>
                  <a:schemeClr val="tx1"/>
                </a:solidFill>
                <a:latin typeface="+mn-lt"/>
                <a:ea typeface="+mn-ea"/>
              </a:rPr>
              <a:t>2024年新课标I卷</a:t>
            </a:r>
            <a:endParaRPr lang="zh-CN" altLang="en-US" sz="2800" b="1" i="0">
              <a:solidFill>
                <a:schemeClr val="tx1"/>
              </a:solidFill>
              <a:latin typeface="+mn-lt"/>
              <a:ea typeface="+mn-ea"/>
            </a:endParaRPr>
          </a:p>
        </p:txBody>
      </p:sp>
      <p:grpSp>
        <p:nvGrpSpPr>
          <p:cNvPr id="21" name="组合2"/>
          <p:cNvGrpSpPr/>
          <p:nvPr/>
        </p:nvGrpSpPr>
        <p:grpSpPr>
          <a:xfrm>
            <a:off x="448952" y="2007210"/>
            <a:ext cx="4931755" cy="3191635"/>
            <a:chOff x="554340" y="0"/>
            <a:chExt cx="4931755" cy="3191635"/>
          </a:xfrm>
        </p:grpSpPr>
        <p:sp>
          <p:nvSpPr>
            <p:cNvPr id="22" name="文本4"/>
            <p:cNvSpPr txBox="1"/>
            <p:nvPr>
              <p:custDataLst>
                <p:tags r:id="rId5"/>
              </p:custDataLst>
            </p:nvPr>
          </p:nvSpPr>
          <p:spPr>
            <a:xfrm>
              <a:off x="598155" y="0"/>
              <a:ext cx="4887940" cy="1304060"/>
            </a:xfrm>
            <a:prstGeom prst="rect">
              <a:avLst/>
            </a:prstGeom>
            <a:noFill/>
          </p:spPr>
          <p:txBody>
            <a:bodyPr wrap="square" anchor="t">
              <a:normAutofit/>
            </a:bodyPr>
            <a:lstStyle/>
            <a:p>
              <a:pPr marL="0" algn="l">
                <a:lnSpc>
                  <a:spcPts val="4300"/>
                </a:lnSpc>
              </a:pPr>
              <a:r>
                <a:rPr lang="zh-CN" altLang="en-US" sz="2800" b="1" i="0">
                  <a:solidFill>
                    <a:schemeClr val="tx1"/>
                  </a:solidFill>
                  <a:latin typeface="+mn-lt"/>
                  <a:ea typeface="+mn-ea"/>
                </a:rPr>
                <a:t>When will the next train to Bedford leave?</a:t>
              </a:r>
              <a:endParaRPr lang="zh-CN" altLang="en-US" sz="2800" b="1" i="0">
                <a:solidFill>
                  <a:schemeClr val="tx1"/>
                </a:solidFill>
                <a:latin typeface="+mn-lt"/>
                <a:ea typeface="+mn-ea"/>
              </a:endParaRPr>
            </a:p>
          </p:txBody>
        </p:sp>
        <p:sp>
          <p:nvSpPr>
            <p:cNvPr id="24" name="文本6"/>
            <p:cNvSpPr txBox="1"/>
            <p:nvPr>
              <p:custDataLst>
                <p:tags r:id="rId6"/>
              </p:custDataLst>
            </p:nvPr>
          </p:nvSpPr>
          <p:spPr>
            <a:xfrm>
              <a:off x="554340" y="1230755"/>
              <a:ext cx="4887940" cy="1960880"/>
            </a:xfrm>
            <a:prstGeom prst="rect">
              <a:avLst/>
            </a:prstGeom>
            <a:noFill/>
          </p:spPr>
          <p:txBody>
            <a:bodyPr wrap="square" anchor="t">
              <a:normAutofit/>
            </a:bodyPr>
            <a:lstStyle/>
            <a:p>
              <a:pPr marL="0" algn="l">
                <a:lnSpc>
                  <a:spcPts val="4300"/>
                </a:lnSpc>
              </a:pPr>
              <a:r>
                <a:rPr lang="zh-CN" altLang="en-US" sz="2800" b="0" i="0">
                  <a:solidFill>
                    <a:schemeClr val="tx1"/>
                  </a:solidFill>
                  <a:latin typeface="+mn-lt"/>
                  <a:ea typeface="+mn-ea"/>
                </a:rPr>
                <a:t>A. At 9:45.</a:t>
              </a:r>
              <a:endParaRPr lang="zh-CN" altLang="en-US" sz="2800" b="0" i="0">
                <a:solidFill>
                  <a:schemeClr val="tx1"/>
                </a:solidFill>
                <a:latin typeface="+mn-lt"/>
                <a:ea typeface="+mn-ea"/>
              </a:endParaRPr>
            </a:p>
            <a:p>
              <a:pPr marL="0" algn="l">
                <a:lnSpc>
                  <a:spcPts val="4300"/>
                </a:lnSpc>
              </a:pPr>
              <a:r>
                <a:rPr lang="zh-CN" altLang="en-US" sz="2800" b="0" i="0">
                  <a:solidFill>
                    <a:schemeClr val="tx1"/>
                  </a:solidFill>
                  <a:latin typeface="+mn-lt"/>
                  <a:ea typeface="+mn-ea"/>
                </a:rPr>
                <a:t>B. At 10:15	</a:t>
              </a:r>
              <a:endParaRPr lang="zh-CN" altLang="en-US" sz="2800" b="0" i="0">
                <a:solidFill>
                  <a:schemeClr val="tx1"/>
                </a:solidFill>
                <a:latin typeface="+mn-lt"/>
                <a:ea typeface="+mn-ea"/>
              </a:endParaRPr>
            </a:p>
            <a:p>
              <a:pPr marL="0" algn="l">
                <a:lnSpc>
                  <a:spcPts val="4300"/>
                </a:lnSpc>
              </a:pPr>
              <a:r>
                <a:rPr lang="zh-CN" altLang="en-US" sz="2800" b="0" i="0">
                  <a:solidFill>
                    <a:schemeClr val="tx1"/>
                  </a:solidFill>
                  <a:latin typeface="+mn-lt"/>
                  <a:ea typeface="+mn-ea"/>
                </a:rPr>
                <a:t>C. At 11:00.</a:t>
              </a:r>
              <a:endParaRPr lang="zh-CN" altLang="en-US" sz="2800" b="0" i="0">
                <a:solidFill>
                  <a:schemeClr val="tx1"/>
                </a:solidFill>
                <a:latin typeface="+mn-lt"/>
                <a:ea typeface="+mn-ea"/>
              </a:endParaRPr>
            </a:p>
          </p:txBody>
        </p:sp>
      </p:grpSp>
      <p:pic>
        <p:nvPicPr>
          <p:cNvPr id="25" name="图片3"/>
          <p:cNvPicPr>
            <a:picLocks noChangeAspect="1"/>
          </p:cNvPicPr>
          <p:nvPr>
            <p:custDataLst>
              <p:tags r:id="rId7"/>
            </p:custDataLst>
          </p:nvPr>
        </p:nvPicPr>
        <p:blipFill>
          <a:blip r:embed="rId8"/>
          <a:stretch>
            <a:fillRect/>
          </a:stretch>
        </p:blipFill>
        <p:spPr>
          <a:xfrm>
            <a:off x="458889" y="3429178"/>
            <a:ext cx="441232" cy="432000"/>
          </a:xfrm>
          <a:prstGeom prst="rect">
            <a:avLst/>
          </a:prstGeom>
        </p:spPr>
      </p:pic>
      <p:sp>
        <p:nvSpPr>
          <p:cNvPr id="26" name="形状3"/>
          <p:cNvSpPr txBox="1"/>
          <p:nvPr>
            <p:custDataLst>
              <p:tags r:id="rId9"/>
            </p:custDataLst>
          </p:nvPr>
        </p:nvSpPr>
        <p:spPr>
          <a:xfrm>
            <a:off x="0" y="3194612"/>
            <a:ext cx="524913" cy="954387"/>
          </a:xfrm>
          <a:prstGeom prst="rect">
            <a:avLst/>
          </a:prstGeom>
          <a:blipFill>
            <a:blip r:embed="rId10"/>
            <a:stretch>
              <a:fillRect/>
            </a:stretch>
          </a:blipFill>
          <a:ln w="9525">
            <a:solidFill>
              <a:srgbClr val="FFFFFF">
                <a:alpha val="0"/>
              </a:srgbClr>
            </a:solidFill>
          </a:ln>
        </p:spPr>
        <p:txBody>
          <a:bodyPr anchor="ctr"/>
          <a:lstStyle/>
          <a:p>
            <a:pPr marL="0" algn="ctr"/>
            <a:endParaRPr>
              <a:solidFill>
                <a:schemeClr val="tx1"/>
              </a:solidFill>
            </a:endParaRPr>
          </a:p>
        </p:txBody>
      </p:sp>
      <p:pic>
        <p:nvPicPr>
          <p:cNvPr id="28" name="图片4"/>
          <p:cNvPicPr>
            <a:picLocks noChangeAspect="1"/>
          </p:cNvPicPr>
          <p:nvPr/>
        </p:nvPicPr>
        <p:blipFill>
          <a:blip r:embed="rId3"/>
          <a:stretch>
            <a:fillRect/>
          </a:stretch>
        </p:blipFill>
        <p:spPr>
          <a:xfrm>
            <a:off x="416832" y="657175"/>
            <a:ext cx="667771" cy="612000"/>
          </a:xfrm>
          <a:prstGeom prst="rect">
            <a:avLst/>
          </a:prstGeom>
        </p:spPr>
      </p:pic>
      <p:pic>
        <p:nvPicPr>
          <p:cNvPr id="30" name="音频1">
            <a:hlinkClick r:id="" action="ppaction://media"/>
          </p:cNvPr>
          <p:cNvPicPr>
            <a:picLocks noChangeAspect="1"/>
          </p:cNvPicPr>
          <p:nvPr>
            <a:audioFile r:link="rId11"/>
            <p:extLst>
              <p:ext uri="{DAA4B4D4-6D71-4841-9C94-3DE7FCFB9230}">
                <p14:media xmlns:p14="http://schemas.microsoft.com/office/powerpoint/2010/main" r:embed="rId12"/>
              </p:ext>
            </p:extLst>
          </p:nvPr>
        </p:nvPicPr>
        <p:blipFill>
          <a:blip r:embed="rId13"/>
          <a:stretch>
            <a:fillRect/>
          </a:stretch>
        </p:blipFill>
        <p:spPr>
          <a:xfrm>
            <a:off x="1899063" y="5381571"/>
            <a:ext cx="609600" cy="609600"/>
          </a:xfrm>
          <a:prstGeom prst="rect">
            <a:avLst/>
          </a:prstGeom>
        </p:spPr>
      </p:pic>
      <p:sp>
        <p:nvSpPr>
          <p:cNvPr id="31" name="文本3"/>
          <p:cNvSpPr txBox="1"/>
          <p:nvPr>
            <p:custDataLst>
              <p:tags r:id="rId14"/>
            </p:custDataLst>
          </p:nvPr>
        </p:nvSpPr>
        <p:spPr>
          <a:xfrm>
            <a:off x="6008075" y="1406112"/>
            <a:ext cx="5976337" cy="4585049"/>
          </a:xfrm>
          <a:prstGeom prst="rect">
            <a:avLst/>
          </a:prstGeom>
          <a:noFill/>
        </p:spPr>
        <p:txBody>
          <a:bodyPr wrap="square" anchor="t">
            <a:normAutofit/>
          </a:bodyPr>
          <a:lstStyle/>
          <a:p>
            <a:pPr marL="0" algn="l">
              <a:lnSpc>
                <a:spcPct val="150000"/>
              </a:lnSpc>
            </a:pPr>
            <a:r>
              <a:rPr lang="zh-CN" altLang="en-US" sz="2800" b="1" i="0">
                <a:solidFill>
                  <a:schemeClr val="tx1"/>
                </a:solidFill>
                <a:latin typeface="+mn-lt"/>
                <a:ea typeface="+mn-ea"/>
              </a:rPr>
              <a:t>W: Next, please.</a:t>
            </a:r>
            <a:endParaRPr lang="zh-CN" altLang="en-US" sz="2800" b="1" i="0">
              <a:solidFill>
                <a:schemeClr val="tx1"/>
              </a:solidFill>
              <a:latin typeface="+mn-lt"/>
              <a:ea typeface="+mn-ea"/>
            </a:endParaRPr>
          </a:p>
          <a:p>
            <a:pPr marL="0" algn="l">
              <a:lnSpc>
                <a:spcPct val="150000"/>
              </a:lnSpc>
            </a:pPr>
            <a:r>
              <a:rPr lang="zh-CN" altLang="en-US" sz="2800" b="1" i="0">
                <a:solidFill>
                  <a:schemeClr val="tx1"/>
                </a:solidFill>
                <a:latin typeface="+mn-lt"/>
                <a:ea typeface="+mn-ea"/>
              </a:rPr>
              <a:t>M: Oh, hi, I missed my 9 o'clock train to  Bedford. Do I have to buy another</a:t>
            </a:r>
            <a:r>
              <a:rPr lang="en-US" altLang="zh-CN" sz="2800" b="1" i="0">
                <a:solidFill>
                  <a:schemeClr val="tx1"/>
                </a:solidFill>
                <a:latin typeface="+mn-lt"/>
                <a:ea typeface="+mn-ea"/>
              </a:rPr>
              <a:t> </a:t>
            </a:r>
            <a:r>
              <a:rPr lang="zh-CN" altLang="en-US" sz="2800" b="1" i="0">
                <a:solidFill>
                  <a:schemeClr val="tx1"/>
                </a:solidFill>
                <a:latin typeface="+mn-lt"/>
                <a:ea typeface="+mn-ea"/>
              </a:rPr>
              <a:t>ticket?</a:t>
            </a:r>
            <a:endParaRPr lang="zh-CN" altLang="en-US" sz="2800" b="1" i="0">
              <a:solidFill>
                <a:schemeClr val="tx1"/>
              </a:solidFill>
              <a:latin typeface="+mn-lt"/>
              <a:ea typeface="+mn-ea"/>
            </a:endParaRPr>
          </a:p>
          <a:p>
            <a:pPr marL="0" algn="l">
              <a:lnSpc>
                <a:spcPct val="150000"/>
              </a:lnSpc>
            </a:pPr>
            <a:r>
              <a:rPr lang="zh-CN" altLang="en-US" sz="2800" b="1" i="0">
                <a:solidFill>
                  <a:schemeClr val="tx1"/>
                </a:solidFill>
                <a:latin typeface="+mn-lt"/>
                <a:ea typeface="+mn-ea"/>
              </a:rPr>
              <a:t>W: No.</a:t>
            </a:r>
            <a:r>
              <a:rPr lang="zh-CN" altLang="en-US" sz="2800" b="1" i="0">
                <a:solidFill>
                  <a:schemeClr val="accent1"/>
                </a:solidFill>
                <a:latin typeface="+mn-lt"/>
                <a:ea typeface="+mn-ea"/>
              </a:rPr>
              <a:t>The next train leaves at a quarter to ten at Platform ll.</a:t>
            </a:r>
            <a:endParaRPr lang="zh-CN" altLang="en-US" sz="2800" b="1" i="0">
              <a:solidFill>
                <a:schemeClr val="accent1"/>
              </a:solidFill>
              <a:latin typeface="+mn-lt"/>
              <a:ea typeface="+mn-ea"/>
            </a:endParaRPr>
          </a:p>
          <a:p>
            <a:pPr marL="0" algn="l">
              <a:lnSpc>
                <a:spcPct val="150000"/>
              </a:lnSpc>
            </a:pPr>
            <a:r>
              <a:rPr lang="zh-CN" altLang="en-US" sz="2800" b="1" i="0">
                <a:solidFill>
                  <a:schemeClr val="tx1"/>
                </a:solidFill>
                <a:latin typeface="+mn-lt"/>
                <a:ea typeface="+mn-ea"/>
              </a:rPr>
              <a:t>M:  Thank you.</a:t>
            </a:r>
            <a:endParaRPr lang="zh-CN" altLang="en-US" sz="2800" b="1" i="0">
              <a:solidFill>
                <a:schemeClr val="tx1"/>
              </a:solidFill>
              <a:latin typeface="+mn-lt"/>
              <a:ea typeface="+mn-ea"/>
            </a:endParaRPr>
          </a:p>
        </p:txBody>
      </p:sp>
    </p:spTree>
    <p:custDataLst>
      <p:tags r:id="rId15"/>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300"/>
                                        <p:tgtEl>
                                          <p:spTgt spid="18"/>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1"/>
                                        </p:tgtEl>
                                        <p:attrNameLst>
                                          <p:attrName>style.visibility</p:attrName>
                                        </p:attrNameLst>
                                      </p:cBhvr>
                                      <p:to>
                                        <p:strVal val="visible"/>
                                      </p:to>
                                    </p:set>
                                    <p:animEffect transition="in" filter="fade">
                                      <p:cBhvr>
                                        <p:cTn id="10" dur="300"/>
                                        <p:tgtEl>
                                          <p:spTgt spid="31"/>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25"/>
                                        </p:tgtEl>
                                        <p:attrNameLst>
                                          <p:attrName>style.visibility</p:attrName>
                                        </p:attrNameLst>
                                      </p:cBhvr>
                                      <p:to>
                                        <p:strVal val="visible"/>
                                      </p:to>
                                    </p:set>
                                    <p:animEffect transition="in" filter="fade">
                                      <p:cBhvr>
                                        <p:cTn id="15" dur="1"/>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p:cTn id="16" fill="hold" display="0">
                  <p:stCondLst>
                    <p:cond delay="indefinite"/>
                  </p:stCondLst>
                  <p:endCondLst>
                    <p:cond evt="onPrev" delay="0">
                      <p:tgtEl>
                        <p:sldTgt/>
                      </p:tgtEl>
                    </p:cond>
                    <p:cond evt="onStopAudio" delay="0">
                      <p:tgtEl>
                        <p:sldTgt/>
                      </p:tgtEl>
                    </p:cond>
                  </p:endCondLst>
                </p:cTn>
                <p:tgtEl>
                  <p:spTgt spid="30"/>
                </p:tgtEl>
              </p:cMediaNode>
            </p:audio>
          </p:childTnLst>
        </p:cTn>
      </p:par>
    </p:tnLst>
    <p:bldLst>
      <p:bldP spid="18" grpId="0" bldLvl="0" animBg="1"/>
      <p:bldP spid="25" grpId="0" bldLvl="0" animBg="1"/>
      <p:bldP spid="31" grpId="0"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内容占位符 35"/>
          <p:cNvSpPr>
            <a:spLocks noGrp="1"/>
          </p:cNvSpPr>
          <p:nvPr>
            <p:ph idx="1"/>
            <p:custDataLst>
              <p:tags r:id="rId1"/>
            </p:custDataLst>
          </p:nvPr>
        </p:nvSpPr>
        <p:spPr>
          <a:xfrm>
            <a:off x="838200" y="1825625"/>
            <a:ext cx="10515600" cy="4351338"/>
          </a:xfrm>
        </p:spPr>
        <p:txBody>
          <a:bodyPr/>
          <a:p>
            <a:endParaRPr lang="zh-CN" altLang="en-US"/>
          </a:p>
        </p:txBody>
      </p:sp>
      <p:grpSp>
        <p:nvGrpSpPr>
          <p:cNvPr id="2" name="组合1"/>
          <p:cNvGrpSpPr/>
          <p:nvPr/>
        </p:nvGrpSpPr>
        <p:grpSpPr>
          <a:xfrm>
            <a:off x="12393802" y="929177"/>
            <a:ext cx="720000" cy="5600013"/>
            <a:chOff x="201802" y="929177"/>
            <a:chExt cx="720000" cy="5600013"/>
          </a:xfrm>
        </p:grpSpPr>
        <p:sp>
          <p:nvSpPr>
            <p:cNvPr id="5" name="形状7"/>
            <p:cNvSpPr txBox="1"/>
            <p:nvPr/>
          </p:nvSpPr>
          <p:spPr>
            <a:xfrm>
              <a:off x="230116" y="929177"/>
              <a:ext cx="663626" cy="208712"/>
            </a:xfrm>
            <a:custGeom>
              <a:avLst/>
              <a:gdLst/>
              <a:ahLst/>
              <a:cxnLst/>
              <a:rect l="l" t="t" r="r" b="b"/>
              <a:pathLst>
                <a:path w="663626" h="208712">
                  <a:moveTo>
                    <a:pt x="568300" y="78396"/>
                  </a:moveTo>
                  <a:lnTo>
                    <a:pt x="568300" y="120258"/>
                  </a:lnTo>
                  <a:lnTo>
                    <a:pt x="625221" y="120258"/>
                  </a:lnTo>
                  <a:lnTo>
                    <a:pt x="625221" y="78396"/>
                  </a:lnTo>
                  <a:moveTo>
                    <a:pt x="499034" y="78396"/>
                  </a:moveTo>
                  <a:lnTo>
                    <a:pt x="499034" y="120258"/>
                  </a:lnTo>
                  <a:lnTo>
                    <a:pt x="553441" y="120258"/>
                  </a:lnTo>
                  <a:lnTo>
                    <a:pt x="553441" y="78396"/>
                  </a:lnTo>
                  <a:moveTo>
                    <a:pt x="278892" y="56464"/>
                  </a:moveTo>
                  <a:cubicBezTo>
                    <a:pt x="285060" y="71576"/>
                    <a:pt x="292441" y="85758"/>
                    <a:pt x="301038" y="99012"/>
                  </a:cubicBezTo>
                  <a:cubicBezTo>
                    <a:pt x="309634" y="112266"/>
                    <a:pt x="319473" y="124449"/>
                    <a:pt x="330556" y="135560"/>
                  </a:cubicBezTo>
                  <a:cubicBezTo>
                    <a:pt x="341052" y="125049"/>
                    <a:pt x="350349" y="113209"/>
                    <a:pt x="358445" y="100041"/>
                  </a:cubicBezTo>
                  <a:cubicBezTo>
                    <a:pt x="366541" y="86873"/>
                    <a:pt x="373552" y="72347"/>
                    <a:pt x="379476" y="56464"/>
                  </a:cubicBezTo>
                  <a:moveTo>
                    <a:pt x="228143" y="41605"/>
                  </a:moveTo>
                  <a:lnTo>
                    <a:pt x="432740" y="41605"/>
                  </a:lnTo>
                  <a:lnTo>
                    <a:pt x="432740" y="56464"/>
                  </a:lnTo>
                  <a:lnTo>
                    <a:pt x="396621" y="56464"/>
                  </a:lnTo>
                  <a:cubicBezTo>
                    <a:pt x="390006" y="74828"/>
                    <a:pt x="382148" y="91421"/>
                    <a:pt x="373047" y="106242"/>
                  </a:cubicBezTo>
                  <a:cubicBezTo>
                    <a:pt x="363946" y="121063"/>
                    <a:pt x="353516" y="134341"/>
                    <a:pt x="341757" y="146075"/>
                  </a:cubicBezTo>
                  <a:cubicBezTo>
                    <a:pt x="354663" y="157191"/>
                    <a:pt x="368913" y="166792"/>
                    <a:pt x="384505" y="174879"/>
                  </a:cubicBezTo>
                  <a:cubicBezTo>
                    <a:pt x="400098" y="182966"/>
                    <a:pt x="417090" y="189367"/>
                    <a:pt x="435483" y="194081"/>
                  </a:cubicBezTo>
                  <a:cubicBezTo>
                    <a:pt x="433711" y="195796"/>
                    <a:pt x="431883" y="197968"/>
                    <a:pt x="429997" y="200597"/>
                  </a:cubicBezTo>
                  <a:cubicBezTo>
                    <a:pt x="428111" y="203225"/>
                    <a:pt x="426511" y="205626"/>
                    <a:pt x="425196" y="207797"/>
                  </a:cubicBezTo>
                  <a:cubicBezTo>
                    <a:pt x="406456" y="202625"/>
                    <a:pt x="389187" y="195767"/>
                    <a:pt x="373390" y="187223"/>
                  </a:cubicBezTo>
                  <a:cubicBezTo>
                    <a:pt x="357592" y="178680"/>
                    <a:pt x="343238" y="168621"/>
                    <a:pt x="330327" y="157048"/>
                  </a:cubicBezTo>
                  <a:cubicBezTo>
                    <a:pt x="317435" y="168331"/>
                    <a:pt x="303043" y="178227"/>
                    <a:pt x="287150" y="186738"/>
                  </a:cubicBezTo>
                  <a:cubicBezTo>
                    <a:pt x="271258" y="195248"/>
                    <a:pt x="253722" y="202573"/>
                    <a:pt x="234544" y="208712"/>
                  </a:cubicBezTo>
                  <a:cubicBezTo>
                    <a:pt x="233653" y="206845"/>
                    <a:pt x="232291" y="204521"/>
                    <a:pt x="230457" y="201740"/>
                  </a:cubicBezTo>
                  <a:cubicBezTo>
                    <a:pt x="228624" y="198958"/>
                    <a:pt x="226862" y="196634"/>
                    <a:pt x="225171" y="194767"/>
                  </a:cubicBezTo>
                  <a:cubicBezTo>
                    <a:pt x="244226" y="189190"/>
                    <a:pt x="261552" y="182399"/>
                    <a:pt x="277149" y="174393"/>
                  </a:cubicBezTo>
                  <a:cubicBezTo>
                    <a:pt x="292746" y="166387"/>
                    <a:pt x="306815" y="157024"/>
                    <a:pt x="319354" y="146304"/>
                  </a:cubicBezTo>
                  <a:cubicBezTo>
                    <a:pt x="307358" y="133931"/>
                    <a:pt x="296718" y="120215"/>
                    <a:pt x="287436" y="105156"/>
                  </a:cubicBezTo>
                  <a:cubicBezTo>
                    <a:pt x="278154" y="90097"/>
                    <a:pt x="270201" y="73866"/>
                    <a:pt x="263576" y="56464"/>
                  </a:cubicBezTo>
                  <a:lnTo>
                    <a:pt x="228143" y="56464"/>
                  </a:lnTo>
                  <a:moveTo>
                    <a:pt x="521208" y="35190"/>
                  </a:moveTo>
                  <a:cubicBezTo>
                    <a:pt x="517412" y="40348"/>
                    <a:pt x="513345" y="45363"/>
                    <a:pt x="509007" y="50235"/>
                  </a:cubicBezTo>
                  <a:cubicBezTo>
                    <a:pt x="504668" y="55107"/>
                    <a:pt x="500201" y="59779"/>
                    <a:pt x="495605" y="64251"/>
                  </a:cubicBezTo>
                  <a:lnTo>
                    <a:pt x="557784" y="64251"/>
                  </a:lnTo>
                  <a:cubicBezTo>
                    <a:pt x="562175" y="60165"/>
                    <a:pt x="566480" y="55579"/>
                    <a:pt x="570700" y="50493"/>
                  </a:cubicBezTo>
                  <a:cubicBezTo>
                    <a:pt x="574920" y="45406"/>
                    <a:pt x="578768" y="40305"/>
                    <a:pt x="582244" y="35190"/>
                  </a:cubicBezTo>
                  <a:moveTo>
                    <a:pt x="8687" y="18288"/>
                  </a:moveTo>
                  <a:lnTo>
                    <a:pt x="195910" y="18288"/>
                  </a:lnTo>
                  <a:lnTo>
                    <a:pt x="195910" y="32918"/>
                  </a:lnTo>
                  <a:lnTo>
                    <a:pt x="114986" y="32918"/>
                  </a:lnTo>
                  <a:lnTo>
                    <a:pt x="114986" y="95783"/>
                  </a:lnTo>
                  <a:lnTo>
                    <a:pt x="187452" y="95783"/>
                  </a:lnTo>
                  <a:lnTo>
                    <a:pt x="187452" y="110642"/>
                  </a:lnTo>
                  <a:lnTo>
                    <a:pt x="114986" y="110642"/>
                  </a:lnTo>
                  <a:lnTo>
                    <a:pt x="114986" y="184252"/>
                  </a:lnTo>
                  <a:lnTo>
                    <a:pt x="203454" y="184252"/>
                  </a:lnTo>
                  <a:lnTo>
                    <a:pt x="203454" y="199111"/>
                  </a:lnTo>
                  <a:lnTo>
                    <a:pt x="0" y="199111"/>
                  </a:lnTo>
                  <a:lnTo>
                    <a:pt x="0" y="184252"/>
                  </a:lnTo>
                  <a:lnTo>
                    <a:pt x="31547" y="184252"/>
                  </a:lnTo>
                  <a:lnTo>
                    <a:pt x="31547" y="75895"/>
                  </a:lnTo>
                  <a:lnTo>
                    <a:pt x="47092" y="75895"/>
                  </a:lnTo>
                  <a:lnTo>
                    <a:pt x="47092" y="184252"/>
                  </a:lnTo>
                  <a:lnTo>
                    <a:pt x="99213" y="184252"/>
                  </a:lnTo>
                  <a:lnTo>
                    <a:pt x="99213" y="32918"/>
                  </a:lnTo>
                  <a:lnTo>
                    <a:pt x="8687" y="32918"/>
                  </a:lnTo>
                  <a:moveTo>
                    <a:pt x="526237" y="472"/>
                  </a:moveTo>
                  <a:lnTo>
                    <a:pt x="539953" y="5501"/>
                  </a:lnTo>
                  <a:cubicBezTo>
                    <a:pt x="538586" y="8230"/>
                    <a:pt x="537148" y="10887"/>
                    <a:pt x="535638" y="13473"/>
                  </a:cubicBezTo>
                  <a:cubicBezTo>
                    <a:pt x="534129" y="16059"/>
                    <a:pt x="532519" y="18660"/>
                    <a:pt x="530809" y="21274"/>
                  </a:cubicBezTo>
                  <a:lnTo>
                    <a:pt x="592303" y="21274"/>
                  </a:lnTo>
                  <a:lnTo>
                    <a:pt x="595503" y="20360"/>
                  </a:lnTo>
                  <a:lnTo>
                    <a:pt x="605333" y="27662"/>
                  </a:lnTo>
                  <a:cubicBezTo>
                    <a:pt x="601380" y="33796"/>
                    <a:pt x="596884" y="40034"/>
                    <a:pt x="591846" y="46377"/>
                  </a:cubicBezTo>
                  <a:cubicBezTo>
                    <a:pt x="586807" y="52719"/>
                    <a:pt x="581625" y="58678"/>
                    <a:pt x="576301" y="64251"/>
                  </a:cubicBezTo>
                  <a:lnTo>
                    <a:pt x="640309" y="64251"/>
                  </a:lnTo>
                  <a:lnTo>
                    <a:pt x="640309" y="145381"/>
                  </a:lnTo>
                  <a:lnTo>
                    <a:pt x="625221" y="145381"/>
                  </a:lnTo>
                  <a:lnTo>
                    <a:pt x="625221" y="134631"/>
                  </a:lnTo>
                  <a:lnTo>
                    <a:pt x="499034" y="134631"/>
                  </a:lnTo>
                  <a:lnTo>
                    <a:pt x="499034" y="174656"/>
                  </a:lnTo>
                  <a:cubicBezTo>
                    <a:pt x="498729" y="181165"/>
                    <a:pt x="500596" y="185644"/>
                    <a:pt x="504635" y="188093"/>
                  </a:cubicBezTo>
                  <a:cubicBezTo>
                    <a:pt x="508673" y="190542"/>
                    <a:pt x="516712" y="191705"/>
                    <a:pt x="528752" y="191581"/>
                  </a:cubicBezTo>
                  <a:lnTo>
                    <a:pt x="619963" y="191581"/>
                  </a:lnTo>
                  <a:cubicBezTo>
                    <a:pt x="627465" y="191691"/>
                    <a:pt x="633137" y="190759"/>
                    <a:pt x="636981" y="188786"/>
                  </a:cubicBezTo>
                  <a:cubicBezTo>
                    <a:pt x="640825" y="186812"/>
                    <a:pt x="643551" y="183136"/>
                    <a:pt x="645160" y="177757"/>
                  </a:cubicBezTo>
                  <a:cubicBezTo>
                    <a:pt x="646769" y="172378"/>
                    <a:pt x="647971" y="164635"/>
                    <a:pt x="648767" y="154529"/>
                  </a:cubicBezTo>
                  <a:cubicBezTo>
                    <a:pt x="650900" y="155911"/>
                    <a:pt x="653320" y="157093"/>
                    <a:pt x="656025" y="158074"/>
                  </a:cubicBezTo>
                  <a:cubicBezTo>
                    <a:pt x="658730" y="159056"/>
                    <a:pt x="661264" y="159780"/>
                    <a:pt x="663626" y="160247"/>
                  </a:cubicBezTo>
                  <a:cubicBezTo>
                    <a:pt x="662482" y="171891"/>
                    <a:pt x="660605" y="181018"/>
                    <a:pt x="657996" y="187628"/>
                  </a:cubicBezTo>
                  <a:cubicBezTo>
                    <a:pt x="655386" y="194239"/>
                    <a:pt x="651139" y="198893"/>
                    <a:pt x="645253" y="201591"/>
                  </a:cubicBezTo>
                  <a:cubicBezTo>
                    <a:pt x="639368" y="204288"/>
                    <a:pt x="630938" y="205591"/>
                    <a:pt x="619963" y="205497"/>
                  </a:cubicBezTo>
                  <a:lnTo>
                    <a:pt x="530124" y="205497"/>
                  </a:lnTo>
                  <a:cubicBezTo>
                    <a:pt x="513017" y="205774"/>
                    <a:pt x="501053" y="203738"/>
                    <a:pt x="494233" y="199389"/>
                  </a:cubicBezTo>
                  <a:cubicBezTo>
                    <a:pt x="487413" y="195041"/>
                    <a:pt x="484137" y="186720"/>
                    <a:pt x="484404" y="174427"/>
                  </a:cubicBezTo>
                  <a:lnTo>
                    <a:pt x="484404" y="74517"/>
                  </a:lnTo>
                  <a:cubicBezTo>
                    <a:pt x="480951" y="77596"/>
                    <a:pt x="477398" y="80519"/>
                    <a:pt x="473745" y="83286"/>
                  </a:cubicBezTo>
                  <a:cubicBezTo>
                    <a:pt x="470092" y="86054"/>
                    <a:pt x="466482" y="88694"/>
                    <a:pt x="462915" y="91206"/>
                  </a:cubicBezTo>
                  <a:cubicBezTo>
                    <a:pt x="462134" y="89328"/>
                    <a:pt x="460896" y="86964"/>
                    <a:pt x="459200" y="84115"/>
                  </a:cubicBezTo>
                  <a:cubicBezTo>
                    <a:pt x="457505" y="81265"/>
                    <a:pt x="455924" y="78903"/>
                    <a:pt x="454457" y="77027"/>
                  </a:cubicBezTo>
                  <a:cubicBezTo>
                    <a:pt x="468763" y="68187"/>
                    <a:pt x="482270" y="57142"/>
                    <a:pt x="494976" y="43893"/>
                  </a:cubicBezTo>
                  <a:cubicBezTo>
                    <a:pt x="507683" y="30643"/>
                    <a:pt x="518103" y="16169"/>
                    <a:pt x="526237" y="472"/>
                  </a:cubicBezTo>
                  <a:moveTo>
                    <a:pt x="328498" y="0"/>
                  </a:moveTo>
                  <a:cubicBezTo>
                    <a:pt x="332161" y="5558"/>
                    <a:pt x="335694" y="11530"/>
                    <a:pt x="339100" y="17917"/>
                  </a:cubicBezTo>
                  <a:cubicBezTo>
                    <a:pt x="342505" y="24303"/>
                    <a:pt x="345067" y="29990"/>
                    <a:pt x="346786" y="34976"/>
                  </a:cubicBezTo>
                  <a:lnTo>
                    <a:pt x="330327" y="40234"/>
                  </a:lnTo>
                  <a:cubicBezTo>
                    <a:pt x="328846" y="35447"/>
                    <a:pt x="326493" y="29761"/>
                    <a:pt x="323269" y="23174"/>
                  </a:cubicBezTo>
                  <a:cubicBezTo>
                    <a:pt x="320045" y="16588"/>
                    <a:pt x="316606" y="10387"/>
                    <a:pt x="312954" y="4572"/>
                  </a:cubicBezTo>
                </a:path>
              </a:pathLst>
            </a:custGeom>
            <a:solidFill>
              <a:schemeClr val="accent1">
                <a:alpha val="100000"/>
              </a:schemeClr>
            </a:solidFill>
            <a:ln w="9525">
              <a:solidFill>
                <a:srgbClr val="FFFFFF">
                  <a:alpha val="0"/>
                </a:srgbClr>
              </a:solidFill>
            </a:ln>
          </p:spPr>
          <p:txBody>
            <a:bodyPr anchor="ctr"/>
            <a:lstStyle/>
            <a:p>
              <a:pPr marL="0" algn="ctr"/>
              <a:endParaRPr>
                <a:solidFill>
                  <a:schemeClr val="bg1"/>
                </a:solidFill>
                <a:latin typeface="+mn-lt"/>
                <a:ea typeface="+mn-ea"/>
              </a:endParaRPr>
            </a:p>
          </p:txBody>
        </p:sp>
        <p:sp>
          <p:nvSpPr>
            <p:cNvPr id="6" name="形状8"/>
            <p:cNvSpPr txBox="1"/>
            <p:nvPr/>
          </p:nvSpPr>
          <p:spPr>
            <a:xfrm>
              <a:off x="201802" y="1406160"/>
              <a:ext cx="720000" cy="540000"/>
            </a:xfrm>
            <a:prstGeom prst="rect">
              <a:avLst/>
            </a:prstGeom>
            <a:solidFill>
              <a:srgbClr val="FFFFFF">
                <a:alpha val="100000"/>
              </a:srgbClr>
            </a:solidFill>
            <a:ln w="9525">
              <a:solidFill>
                <a:srgbClr val="FFFFFF">
                  <a:alpha val="0"/>
                </a:srgbClr>
              </a:solidFill>
            </a:ln>
          </p:spPr>
          <p:txBody>
            <a:bodyPr anchor="ctr"/>
            <a:lstStyle/>
            <a:p>
              <a:pPr marL="0" algn="ctr"/>
              <a:endParaRPr>
                <a:solidFill>
                  <a:schemeClr val="tx1"/>
                </a:solidFill>
                <a:latin typeface="+mn-lt"/>
                <a:ea typeface="+mn-ea"/>
              </a:endParaRPr>
            </a:p>
          </p:txBody>
        </p:sp>
        <p:sp>
          <p:nvSpPr>
            <p:cNvPr id="7" name="形状9"/>
            <p:cNvSpPr txBox="1"/>
            <p:nvPr/>
          </p:nvSpPr>
          <p:spPr>
            <a:xfrm>
              <a:off x="230346" y="2006998"/>
              <a:ext cx="663397" cy="209152"/>
            </a:xfrm>
            <a:custGeom>
              <a:avLst/>
              <a:gdLst/>
              <a:ahLst/>
              <a:cxnLst/>
              <a:rect l="l" t="t" r="r" b="b"/>
              <a:pathLst>
                <a:path w="663397" h="209152">
                  <a:moveTo>
                    <a:pt x="368274" y="166169"/>
                  </a:moveTo>
                  <a:cubicBezTo>
                    <a:pt x="375323" y="168733"/>
                    <a:pt x="382663" y="171687"/>
                    <a:pt x="390296" y="175031"/>
                  </a:cubicBezTo>
                  <a:cubicBezTo>
                    <a:pt x="397929" y="178375"/>
                    <a:pt x="405168" y="181821"/>
                    <a:pt x="412013" y="185368"/>
                  </a:cubicBezTo>
                  <a:cubicBezTo>
                    <a:pt x="418858" y="188916"/>
                    <a:pt x="424624" y="192277"/>
                    <a:pt x="429311" y="195451"/>
                  </a:cubicBezTo>
                  <a:lnTo>
                    <a:pt x="419023" y="205491"/>
                  </a:lnTo>
                  <a:cubicBezTo>
                    <a:pt x="414564" y="202391"/>
                    <a:pt x="408979" y="199005"/>
                    <a:pt x="402268" y="195333"/>
                  </a:cubicBezTo>
                  <a:cubicBezTo>
                    <a:pt x="395557" y="191661"/>
                    <a:pt x="388414" y="188051"/>
                    <a:pt x="380839" y="184503"/>
                  </a:cubicBezTo>
                  <a:cubicBezTo>
                    <a:pt x="373264" y="180955"/>
                    <a:pt x="365952" y="177818"/>
                    <a:pt x="358902" y="175091"/>
                  </a:cubicBezTo>
                  <a:moveTo>
                    <a:pt x="283235" y="165254"/>
                  </a:moveTo>
                  <a:lnTo>
                    <a:pt x="296951" y="170744"/>
                  </a:lnTo>
                  <a:cubicBezTo>
                    <a:pt x="289007" y="177369"/>
                    <a:pt x="279692" y="183679"/>
                    <a:pt x="269005" y="189672"/>
                  </a:cubicBezTo>
                  <a:cubicBezTo>
                    <a:pt x="258318" y="195665"/>
                    <a:pt x="247974" y="200710"/>
                    <a:pt x="237972" y="204807"/>
                  </a:cubicBezTo>
                  <a:cubicBezTo>
                    <a:pt x="236601" y="203310"/>
                    <a:pt x="234829" y="201456"/>
                    <a:pt x="232657" y="199246"/>
                  </a:cubicBezTo>
                  <a:cubicBezTo>
                    <a:pt x="230486" y="197035"/>
                    <a:pt x="228600" y="195236"/>
                    <a:pt x="226999" y="193850"/>
                  </a:cubicBezTo>
                  <a:cubicBezTo>
                    <a:pt x="237087" y="190356"/>
                    <a:pt x="247202" y="186134"/>
                    <a:pt x="257346" y="181182"/>
                  </a:cubicBezTo>
                  <a:cubicBezTo>
                    <a:pt x="267490" y="176230"/>
                    <a:pt x="276120" y="170920"/>
                    <a:pt x="283235" y="165254"/>
                  </a:cubicBezTo>
                  <a:moveTo>
                    <a:pt x="48692" y="136217"/>
                  </a:moveTo>
                  <a:lnTo>
                    <a:pt x="48692" y="157734"/>
                  </a:lnTo>
                  <a:lnTo>
                    <a:pt x="155676" y="157734"/>
                  </a:lnTo>
                  <a:lnTo>
                    <a:pt x="155676" y="136217"/>
                  </a:lnTo>
                  <a:moveTo>
                    <a:pt x="275234" y="123872"/>
                  </a:moveTo>
                  <a:lnTo>
                    <a:pt x="275234" y="147218"/>
                  </a:lnTo>
                  <a:lnTo>
                    <a:pt x="384733" y="147218"/>
                  </a:lnTo>
                  <a:lnTo>
                    <a:pt x="384733" y="123872"/>
                  </a:lnTo>
                  <a:moveTo>
                    <a:pt x="260604" y="112471"/>
                  </a:moveTo>
                  <a:lnTo>
                    <a:pt x="400050" y="112471"/>
                  </a:lnTo>
                  <a:lnTo>
                    <a:pt x="400050" y="158619"/>
                  </a:lnTo>
                  <a:lnTo>
                    <a:pt x="337413" y="158619"/>
                  </a:lnTo>
                  <a:lnTo>
                    <a:pt x="337413" y="193850"/>
                  </a:lnTo>
                  <a:cubicBezTo>
                    <a:pt x="337466" y="197660"/>
                    <a:pt x="336904" y="200543"/>
                    <a:pt x="335727" y="202496"/>
                  </a:cubicBezTo>
                  <a:cubicBezTo>
                    <a:pt x="334551" y="204450"/>
                    <a:pt x="332446" y="205904"/>
                    <a:pt x="329412" y="206859"/>
                  </a:cubicBezTo>
                  <a:cubicBezTo>
                    <a:pt x="326264" y="207842"/>
                    <a:pt x="322045" y="208441"/>
                    <a:pt x="316754" y="208655"/>
                  </a:cubicBezTo>
                  <a:cubicBezTo>
                    <a:pt x="311462" y="208869"/>
                    <a:pt x="304785" y="208954"/>
                    <a:pt x="296723" y="208911"/>
                  </a:cubicBezTo>
                  <a:cubicBezTo>
                    <a:pt x="296346" y="206930"/>
                    <a:pt x="295727" y="204849"/>
                    <a:pt x="294865" y="202668"/>
                  </a:cubicBezTo>
                  <a:cubicBezTo>
                    <a:pt x="294003" y="200487"/>
                    <a:pt x="293098" y="198463"/>
                    <a:pt x="292151" y="196595"/>
                  </a:cubicBezTo>
                  <a:cubicBezTo>
                    <a:pt x="298451" y="196814"/>
                    <a:pt x="303966" y="196948"/>
                    <a:pt x="308695" y="196996"/>
                  </a:cubicBezTo>
                  <a:cubicBezTo>
                    <a:pt x="313425" y="197043"/>
                    <a:pt x="316596" y="197062"/>
                    <a:pt x="318211" y="197053"/>
                  </a:cubicBezTo>
                  <a:cubicBezTo>
                    <a:pt x="319783" y="196957"/>
                    <a:pt x="320868" y="196633"/>
                    <a:pt x="321468" y="196080"/>
                  </a:cubicBezTo>
                  <a:cubicBezTo>
                    <a:pt x="322069" y="195528"/>
                    <a:pt x="322354" y="194632"/>
                    <a:pt x="322326" y="193392"/>
                  </a:cubicBezTo>
                  <a:lnTo>
                    <a:pt x="322326" y="158619"/>
                  </a:lnTo>
                  <a:lnTo>
                    <a:pt x="260604" y="158619"/>
                  </a:lnTo>
                  <a:moveTo>
                    <a:pt x="48692" y="103984"/>
                  </a:moveTo>
                  <a:lnTo>
                    <a:pt x="48692" y="124587"/>
                  </a:lnTo>
                  <a:lnTo>
                    <a:pt x="155676" y="124587"/>
                  </a:lnTo>
                  <a:lnTo>
                    <a:pt x="155676" y="103984"/>
                  </a:lnTo>
                  <a:moveTo>
                    <a:pt x="33604" y="92125"/>
                  </a:moveTo>
                  <a:lnTo>
                    <a:pt x="171221" y="92125"/>
                  </a:lnTo>
                  <a:lnTo>
                    <a:pt x="171221" y="191562"/>
                  </a:lnTo>
                  <a:cubicBezTo>
                    <a:pt x="171264" y="195845"/>
                    <a:pt x="170607" y="199157"/>
                    <a:pt x="169249" y="201497"/>
                  </a:cubicBezTo>
                  <a:cubicBezTo>
                    <a:pt x="167892" y="203836"/>
                    <a:pt x="165578" y="205548"/>
                    <a:pt x="162306" y="206631"/>
                  </a:cubicBezTo>
                  <a:cubicBezTo>
                    <a:pt x="158910" y="207833"/>
                    <a:pt x="154214" y="208565"/>
                    <a:pt x="148218" y="208826"/>
                  </a:cubicBezTo>
                  <a:cubicBezTo>
                    <a:pt x="142222" y="209088"/>
                    <a:pt x="134726" y="209192"/>
                    <a:pt x="125730" y="209140"/>
                  </a:cubicBezTo>
                  <a:cubicBezTo>
                    <a:pt x="125334" y="207016"/>
                    <a:pt x="124639" y="204706"/>
                    <a:pt x="123644" y="202211"/>
                  </a:cubicBezTo>
                  <a:cubicBezTo>
                    <a:pt x="122648" y="199716"/>
                    <a:pt x="121667" y="197463"/>
                    <a:pt x="120701" y="195452"/>
                  </a:cubicBezTo>
                  <a:cubicBezTo>
                    <a:pt x="127644" y="195671"/>
                    <a:pt x="133931" y="195805"/>
                    <a:pt x="139560" y="195853"/>
                  </a:cubicBezTo>
                  <a:cubicBezTo>
                    <a:pt x="145189" y="195900"/>
                    <a:pt x="148961" y="195919"/>
                    <a:pt x="150876" y="195910"/>
                  </a:cubicBezTo>
                  <a:cubicBezTo>
                    <a:pt x="152676" y="195819"/>
                    <a:pt x="153933" y="195428"/>
                    <a:pt x="154648" y="194737"/>
                  </a:cubicBezTo>
                  <a:cubicBezTo>
                    <a:pt x="155362" y="194046"/>
                    <a:pt x="155705" y="192911"/>
                    <a:pt x="155676" y="191333"/>
                  </a:cubicBezTo>
                  <a:lnTo>
                    <a:pt x="155676" y="169364"/>
                  </a:lnTo>
                  <a:lnTo>
                    <a:pt x="48692" y="169364"/>
                  </a:lnTo>
                  <a:lnTo>
                    <a:pt x="48692" y="208912"/>
                  </a:lnTo>
                  <a:lnTo>
                    <a:pt x="33604" y="208912"/>
                  </a:lnTo>
                  <a:moveTo>
                    <a:pt x="568071" y="77924"/>
                  </a:moveTo>
                  <a:lnTo>
                    <a:pt x="568071" y="119786"/>
                  </a:lnTo>
                  <a:lnTo>
                    <a:pt x="624992" y="119786"/>
                  </a:lnTo>
                  <a:lnTo>
                    <a:pt x="624992" y="77924"/>
                  </a:lnTo>
                  <a:moveTo>
                    <a:pt x="498805" y="77924"/>
                  </a:moveTo>
                  <a:lnTo>
                    <a:pt x="498805" y="119786"/>
                  </a:lnTo>
                  <a:lnTo>
                    <a:pt x="553212" y="119786"/>
                  </a:lnTo>
                  <a:lnTo>
                    <a:pt x="553212" y="77924"/>
                  </a:lnTo>
                  <a:moveTo>
                    <a:pt x="328498" y="71523"/>
                  </a:moveTo>
                  <a:cubicBezTo>
                    <a:pt x="330460" y="73846"/>
                    <a:pt x="332308" y="76356"/>
                    <a:pt x="334041" y="79052"/>
                  </a:cubicBezTo>
                  <a:cubicBezTo>
                    <a:pt x="335775" y="81748"/>
                    <a:pt x="337280" y="84429"/>
                    <a:pt x="338556" y="87096"/>
                  </a:cubicBezTo>
                  <a:lnTo>
                    <a:pt x="430225" y="87096"/>
                  </a:lnTo>
                  <a:lnTo>
                    <a:pt x="430225" y="99869"/>
                  </a:lnTo>
                  <a:lnTo>
                    <a:pt x="229057" y="99869"/>
                  </a:lnTo>
                  <a:lnTo>
                    <a:pt x="229057" y="87096"/>
                  </a:lnTo>
                  <a:lnTo>
                    <a:pt x="322554" y="87096"/>
                  </a:lnTo>
                  <a:cubicBezTo>
                    <a:pt x="321516" y="85135"/>
                    <a:pt x="320392" y="83217"/>
                    <a:pt x="319182" y="81342"/>
                  </a:cubicBezTo>
                  <a:cubicBezTo>
                    <a:pt x="317973" y="79467"/>
                    <a:pt x="316735" y="77721"/>
                    <a:pt x="315468" y="76103"/>
                  </a:cubicBezTo>
                  <a:moveTo>
                    <a:pt x="269976" y="45234"/>
                  </a:moveTo>
                  <a:lnTo>
                    <a:pt x="269976" y="60807"/>
                  </a:lnTo>
                  <a:lnTo>
                    <a:pt x="389534" y="60807"/>
                  </a:lnTo>
                  <a:lnTo>
                    <a:pt x="389534" y="45234"/>
                  </a:lnTo>
                  <a:moveTo>
                    <a:pt x="520979" y="34718"/>
                  </a:moveTo>
                  <a:cubicBezTo>
                    <a:pt x="517183" y="39876"/>
                    <a:pt x="513116" y="44891"/>
                    <a:pt x="508778" y="49763"/>
                  </a:cubicBezTo>
                  <a:cubicBezTo>
                    <a:pt x="504439" y="54635"/>
                    <a:pt x="499972" y="59307"/>
                    <a:pt x="495376" y="63779"/>
                  </a:cubicBezTo>
                  <a:lnTo>
                    <a:pt x="557555" y="63779"/>
                  </a:lnTo>
                  <a:cubicBezTo>
                    <a:pt x="561946" y="59693"/>
                    <a:pt x="566251" y="55107"/>
                    <a:pt x="570471" y="50021"/>
                  </a:cubicBezTo>
                  <a:cubicBezTo>
                    <a:pt x="574691" y="44934"/>
                    <a:pt x="578539" y="39833"/>
                    <a:pt x="582015" y="34718"/>
                  </a:cubicBezTo>
                  <a:moveTo>
                    <a:pt x="269976" y="19859"/>
                  </a:moveTo>
                  <a:lnTo>
                    <a:pt x="269976" y="34975"/>
                  </a:lnTo>
                  <a:lnTo>
                    <a:pt x="389534" y="34975"/>
                  </a:lnTo>
                  <a:lnTo>
                    <a:pt x="389534" y="19859"/>
                  </a:lnTo>
                  <a:moveTo>
                    <a:pt x="255346" y="9144"/>
                  </a:moveTo>
                  <a:lnTo>
                    <a:pt x="404622" y="9144"/>
                  </a:lnTo>
                  <a:lnTo>
                    <a:pt x="404622" y="71523"/>
                  </a:lnTo>
                  <a:lnTo>
                    <a:pt x="328498" y="71523"/>
                  </a:lnTo>
                  <a:lnTo>
                    <a:pt x="255346" y="71523"/>
                  </a:lnTo>
                  <a:moveTo>
                    <a:pt x="113385" y="671"/>
                  </a:moveTo>
                  <a:lnTo>
                    <a:pt x="128702" y="671"/>
                  </a:lnTo>
                  <a:lnTo>
                    <a:pt x="128702" y="30160"/>
                  </a:lnTo>
                  <a:cubicBezTo>
                    <a:pt x="138731" y="27360"/>
                    <a:pt x="148447" y="24274"/>
                    <a:pt x="157848" y="20902"/>
                  </a:cubicBezTo>
                  <a:cubicBezTo>
                    <a:pt x="167249" y="17530"/>
                    <a:pt x="175136" y="14216"/>
                    <a:pt x="181508" y="10958"/>
                  </a:cubicBezTo>
                  <a:lnTo>
                    <a:pt x="192481" y="21931"/>
                  </a:lnTo>
                  <a:cubicBezTo>
                    <a:pt x="183580" y="25965"/>
                    <a:pt x="173493" y="29727"/>
                    <a:pt x="162220" y="33219"/>
                  </a:cubicBezTo>
                  <a:cubicBezTo>
                    <a:pt x="150947" y="36711"/>
                    <a:pt x="139774" y="39731"/>
                    <a:pt x="128702" y="42280"/>
                  </a:cubicBezTo>
                  <a:lnTo>
                    <a:pt x="128702" y="61490"/>
                  </a:lnTo>
                  <a:cubicBezTo>
                    <a:pt x="128559" y="64396"/>
                    <a:pt x="129302" y="66359"/>
                    <a:pt x="130930" y="67379"/>
                  </a:cubicBezTo>
                  <a:cubicBezTo>
                    <a:pt x="132559" y="68398"/>
                    <a:pt x="135931" y="68875"/>
                    <a:pt x="141046" y="68808"/>
                  </a:cubicBezTo>
                  <a:lnTo>
                    <a:pt x="177851" y="68808"/>
                  </a:lnTo>
                  <a:cubicBezTo>
                    <a:pt x="181737" y="69046"/>
                    <a:pt x="184366" y="67884"/>
                    <a:pt x="185737" y="65321"/>
                  </a:cubicBezTo>
                  <a:cubicBezTo>
                    <a:pt x="187109" y="62757"/>
                    <a:pt x="187909" y="57364"/>
                    <a:pt x="188138" y="49141"/>
                  </a:cubicBezTo>
                  <a:cubicBezTo>
                    <a:pt x="189952" y="50203"/>
                    <a:pt x="192152" y="51223"/>
                    <a:pt x="194738" y="52199"/>
                  </a:cubicBezTo>
                  <a:cubicBezTo>
                    <a:pt x="197324" y="53176"/>
                    <a:pt x="199696" y="53910"/>
                    <a:pt x="201854" y="54401"/>
                  </a:cubicBezTo>
                  <a:cubicBezTo>
                    <a:pt x="201225" y="65049"/>
                    <a:pt x="199282" y="72369"/>
                    <a:pt x="196024" y="76360"/>
                  </a:cubicBezTo>
                  <a:cubicBezTo>
                    <a:pt x="192767" y="80351"/>
                    <a:pt x="187166" y="82243"/>
                    <a:pt x="179222" y="82038"/>
                  </a:cubicBezTo>
                  <a:lnTo>
                    <a:pt x="139674" y="82038"/>
                  </a:lnTo>
                  <a:cubicBezTo>
                    <a:pt x="129478" y="82196"/>
                    <a:pt x="122496" y="80798"/>
                    <a:pt x="118729" y="77845"/>
                  </a:cubicBezTo>
                  <a:cubicBezTo>
                    <a:pt x="114962" y="74891"/>
                    <a:pt x="113181" y="69440"/>
                    <a:pt x="113385" y="61490"/>
                  </a:cubicBezTo>
                  <a:moveTo>
                    <a:pt x="63551" y="442"/>
                  </a:moveTo>
                  <a:lnTo>
                    <a:pt x="78638" y="442"/>
                  </a:lnTo>
                  <a:lnTo>
                    <a:pt x="78638" y="84102"/>
                  </a:lnTo>
                  <a:lnTo>
                    <a:pt x="63551" y="84102"/>
                  </a:lnTo>
                  <a:lnTo>
                    <a:pt x="63551" y="66979"/>
                  </a:lnTo>
                  <a:cubicBezTo>
                    <a:pt x="52478" y="69162"/>
                    <a:pt x="41705" y="71245"/>
                    <a:pt x="31232" y="73227"/>
                  </a:cubicBezTo>
                  <a:cubicBezTo>
                    <a:pt x="20759" y="75209"/>
                    <a:pt x="11187" y="77006"/>
                    <a:pt x="2514" y="78617"/>
                  </a:cubicBezTo>
                  <a:lnTo>
                    <a:pt x="0" y="65378"/>
                  </a:lnTo>
                  <a:cubicBezTo>
                    <a:pt x="8363" y="64091"/>
                    <a:pt x="18040" y="62548"/>
                    <a:pt x="29032" y="60747"/>
                  </a:cubicBezTo>
                  <a:cubicBezTo>
                    <a:pt x="40024" y="58946"/>
                    <a:pt x="51530" y="57059"/>
                    <a:pt x="63551" y="55087"/>
                  </a:cubicBezTo>
                  <a:lnTo>
                    <a:pt x="63551" y="33361"/>
                  </a:lnTo>
                  <a:lnTo>
                    <a:pt x="5715" y="33361"/>
                  </a:lnTo>
                  <a:lnTo>
                    <a:pt x="5715" y="20788"/>
                  </a:lnTo>
                  <a:lnTo>
                    <a:pt x="63551" y="20788"/>
                  </a:lnTo>
                  <a:moveTo>
                    <a:pt x="526008" y="0"/>
                  </a:moveTo>
                  <a:lnTo>
                    <a:pt x="539724" y="5029"/>
                  </a:lnTo>
                  <a:cubicBezTo>
                    <a:pt x="538357" y="7758"/>
                    <a:pt x="536919" y="10415"/>
                    <a:pt x="535409" y="13001"/>
                  </a:cubicBezTo>
                  <a:cubicBezTo>
                    <a:pt x="533900" y="15587"/>
                    <a:pt x="532290" y="18188"/>
                    <a:pt x="530580" y="20802"/>
                  </a:cubicBezTo>
                  <a:lnTo>
                    <a:pt x="592074" y="20802"/>
                  </a:lnTo>
                  <a:lnTo>
                    <a:pt x="595274" y="19888"/>
                  </a:lnTo>
                  <a:lnTo>
                    <a:pt x="605104" y="27190"/>
                  </a:lnTo>
                  <a:cubicBezTo>
                    <a:pt x="601151" y="33324"/>
                    <a:pt x="596655" y="39562"/>
                    <a:pt x="591617" y="45905"/>
                  </a:cubicBezTo>
                  <a:cubicBezTo>
                    <a:pt x="586578" y="52248"/>
                    <a:pt x="581396" y="58206"/>
                    <a:pt x="576072" y="63779"/>
                  </a:cubicBezTo>
                  <a:lnTo>
                    <a:pt x="640080" y="63779"/>
                  </a:lnTo>
                  <a:lnTo>
                    <a:pt x="640080" y="144909"/>
                  </a:lnTo>
                  <a:lnTo>
                    <a:pt x="624992" y="144909"/>
                  </a:lnTo>
                  <a:lnTo>
                    <a:pt x="624992" y="134159"/>
                  </a:lnTo>
                  <a:lnTo>
                    <a:pt x="498805" y="134159"/>
                  </a:lnTo>
                  <a:lnTo>
                    <a:pt x="498805" y="174184"/>
                  </a:lnTo>
                  <a:cubicBezTo>
                    <a:pt x="498500" y="180693"/>
                    <a:pt x="500367" y="185172"/>
                    <a:pt x="504406" y="187621"/>
                  </a:cubicBezTo>
                  <a:cubicBezTo>
                    <a:pt x="508444" y="190070"/>
                    <a:pt x="516483" y="191233"/>
                    <a:pt x="528523" y="191109"/>
                  </a:cubicBezTo>
                  <a:lnTo>
                    <a:pt x="619734" y="191109"/>
                  </a:lnTo>
                  <a:cubicBezTo>
                    <a:pt x="627236" y="191219"/>
                    <a:pt x="632908" y="190287"/>
                    <a:pt x="636752" y="188314"/>
                  </a:cubicBezTo>
                  <a:cubicBezTo>
                    <a:pt x="640596" y="186340"/>
                    <a:pt x="643322" y="182664"/>
                    <a:pt x="644931" y="177285"/>
                  </a:cubicBezTo>
                  <a:cubicBezTo>
                    <a:pt x="646540" y="171906"/>
                    <a:pt x="647742" y="164163"/>
                    <a:pt x="648538" y="154057"/>
                  </a:cubicBezTo>
                  <a:cubicBezTo>
                    <a:pt x="650671" y="155439"/>
                    <a:pt x="653091" y="156621"/>
                    <a:pt x="655796" y="157602"/>
                  </a:cubicBezTo>
                  <a:cubicBezTo>
                    <a:pt x="658501" y="158584"/>
                    <a:pt x="661035" y="159308"/>
                    <a:pt x="663397" y="159775"/>
                  </a:cubicBezTo>
                  <a:cubicBezTo>
                    <a:pt x="662253" y="171419"/>
                    <a:pt x="660376" y="180546"/>
                    <a:pt x="657767" y="187157"/>
                  </a:cubicBezTo>
                  <a:cubicBezTo>
                    <a:pt x="655157" y="193767"/>
                    <a:pt x="650910" y="198421"/>
                    <a:pt x="645024" y="201119"/>
                  </a:cubicBezTo>
                  <a:cubicBezTo>
                    <a:pt x="639139" y="203816"/>
                    <a:pt x="630709" y="205119"/>
                    <a:pt x="619734" y="205025"/>
                  </a:cubicBezTo>
                  <a:lnTo>
                    <a:pt x="529895" y="205025"/>
                  </a:lnTo>
                  <a:cubicBezTo>
                    <a:pt x="512788" y="205302"/>
                    <a:pt x="500824" y="203266"/>
                    <a:pt x="494004" y="198917"/>
                  </a:cubicBezTo>
                  <a:cubicBezTo>
                    <a:pt x="487184" y="194569"/>
                    <a:pt x="483908" y="186248"/>
                    <a:pt x="484175" y="173956"/>
                  </a:cubicBezTo>
                  <a:lnTo>
                    <a:pt x="484175" y="74045"/>
                  </a:lnTo>
                  <a:cubicBezTo>
                    <a:pt x="480722" y="77124"/>
                    <a:pt x="477169" y="80047"/>
                    <a:pt x="473516" y="82814"/>
                  </a:cubicBezTo>
                  <a:cubicBezTo>
                    <a:pt x="469863" y="85582"/>
                    <a:pt x="466253" y="88222"/>
                    <a:pt x="462686" y="90734"/>
                  </a:cubicBezTo>
                  <a:cubicBezTo>
                    <a:pt x="461905" y="88856"/>
                    <a:pt x="460667" y="86492"/>
                    <a:pt x="458971" y="83643"/>
                  </a:cubicBezTo>
                  <a:cubicBezTo>
                    <a:pt x="457276" y="80793"/>
                    <a:pt x="455695" y="78431"/>
                    <a:pt x="454228" y="76555"/>
                  </a:cubicBezTo>
                  <a:cubicBezTo>
                    <a:pt x="468534" y="67715"/>
                    <a:pt x="482041" y="56670"/>
                    <a:pt x="494747" y="43421"/>
                  </a:cubicBezTo>
                  <a:cubicBezTo>
                    <a:pt x="507454" y="30171"/>
                    <a:pt x="517874" y="15697"/>
                    <a:pt x="526008" y="0"/>
                  </a:cubicBezTo>
                </a:path>
              </a:pathLst>
            </a:custGeom>
            <a:solidFill>
              <a:schemeClr val="accent1">
                <a:alpha val="100000"/>
              </a:schemeClr>
            </a:solidFill>
            <a:ln w="9525">
              <a:solidFill>
                <a:srgbClr val="FFFFFF">
                  <a:alpha val="0"/>
                </a:srgbClr>
              </a:solidFill>
            </a:ln>
          </p:spPr>
          <p:txBody>
            <a:bodyPr anchor="ctr"/>
            <a:lstStyle/>
            <a:p>
              <a:pPr marL="0" algn="ctr"/>
              <a:endParaRPr>
                <a:solidFill>
                  <a:schemeClr val="bg1"/>
                </a:solidFill>
                <a:latin typeface="+mn-lt"/>
                <a:ea typeface="+mn-ea"/>
              </a:endParaRPr>
            </a:p>
          </p:txBody>
        </p:sp>
        <p:sp>
          <p:nvSpPr>
            <p:cNvPr id="8" name="形状10"/>
            <p:cNvSpPr txBox="1"/>
            <p:nvPr/>
          </p:nvSpPr>
          <p:spPr>
            <a:xfrm>
              <a:off x="201802" y="2484421"/>
              <a:ext cx="720000" cy="540000"/>
            </a:xfrm>
            <a:prstGeom prst="rect">
              <a:avLst/>
            </a:prstGeom>
            <a:solidFill>
              <a:srgbClr val="272727">
                <a:alpha val="100000"/>
              </a:srgbClr>
            </a:solidFill>
            <a:ln w="9525">
              <a:solidFill>
                <a:srgbClr val="FFFFFF">
                  <a:alpha val="0"/>
                </a:srgbClr>
              </a:solidFill>
            </a:ln>
          </p:spPr>
          <p:txBody>
            <a:bodyPr anchor="ctr"/>
            <a:lstStyle/>
            <a:p>
              <a:pPr marL="0" algn="ctr"/>
              <a:endParaRPr>
                <a:solidFill>
                  <a:schemeClr val="bg1"/>
                </a:solidFill>
                <a:latin typeface="+mn-lt"/>
                <a:ea typeface="+mn-ea"/>
              </a:endParaRPr>
            </a:p>
          </p:txBody>
        </p:sp>
        <p:sp>
          <p:nvSpPr>
            <p:cNvPr id="9" name="形状11"/>
            <p:cNvSpPr txBox="1"/>
            <p:nvPr/>
          </p:nvSpPr>
          <p:spPr>
            <a:xfrm>
              <a:off x="223716" y="3085260"/>
              <a:ext cx="670027" cy="208469"/>
            </a:xfrm>
            <a:custGeom>
              <a:avLst/>
              <a:gdLst/>
              <a:ahLst/>
              <a:cxnLst/>
              <a:rect l="l" t="t" r="r" b="b"/>
              <a:pathLst>
                <a:path w="670027" h="208469">
                  <a:moveTo>
                    <a:pt x="397764" y="140117"/>
                  </a:moveTo>
                  <a:cubicBezTo>
                    <a:pt x="405122" y="145223"/>
                    <a:pt x="412638" y="150899"/>
                    <a:pt x="420310" y="157148"/>
                  </a:cubicBezTo>
                  <a:cubicBezTo>
                    <a:pt x="427982" y="163396"/>
                    <a:pt x="434183" y="169073"/>
                    <a:pt x="438912" y="174179"/>
                  </a:cubicBezTo>
                  <a:lnTo>
                    <a:pt x="429540" y="183323"/>
                  </a:lnTo>
                  <a:cubicBezTo>
                    <a:pt x="425049" y="178298"/>
                    <a:pt x="419000" y="172516"/>
                    <a:pt x="411395" y="165978"/>
                  </a:cubicBezTo>
                  <a:cubicBezTo>
                    <a:pt x="403789" y="159439"/>
                    <a:pt x="396197" y="153485"/>
                    <a:pt x="388620" y="148118"/>
                  </a:cubicBezTo>
                  <a:moveTo>
                    <a:pt x="106985" y="113600"/>
                  </a:moveTo>
                  <a:lnTo>
                    <a:pt x="120930" y="116343"/>
                  </a:lnTo>
                  <a:cubicBezTo>
                    <a:pt x="117315" y="129773"/>
                    <a:pt x="112829" y="142575"/>
                    <a:pt x="107471" y="154748"/>
                  </a:cubicBezTo>
                  <a:cubicBezTo>
                    <a:pt x="102113" y="166920"/>
                    <a:pt x="96312" y="177436"/>
                    <a:pt x="90069" y="186294"/>
                  </a:cubicBezTo>
                  <a:cubicBezTo>
                    <a:pt x="88578" y="185166"/>
                    <a:pt x="86644" y="183765"/>
                    <a:pt x="84268" y="182094"/>
                  </a:cubicBezTo>
                  <a:cubicBezTo>
                    <a:pt x="81891" y="180422"/>
                    <a:pt x="79786" y="179079"/>
                    <a:pt x="77953" y="178065"/>
                  </a:cubicBezTo>
                  <a:cubicBezTo>
                    <a:pt x="84392" y="169878"/>
                    <a:pt x="90088" y="160134"/>
                    <a:pt x="95041" y="148833"/>
                  </a:cubicBezTo>
                  <a:cubicBezTo>
                    <a:pt x="99994" y="137531"/>
                    <a:pt x="103975" y="125787"/>
                    <a:pt x="106985" y="113600"/>
                  </a:cubicBezTo>
                  <a:moveTo>
                    <a:pt x="184481" y="112914"/>
                  </a:moveTo>
                  <a:cubicBezTo>
                    <a:pt x="190229" y="124258"/>
                    <a:pt x="195534" y="136202"/>
                    <a:pt x="200397" y="148747"/>
                  </a:cubicBezTo>
                  <a:cubicBezTo>
                    <a:pt x="205259" y="161291"/>
                    <a:pt x="208793" y="172207"/>
                    <a:pt x="210998" y="181494"/>
                  </a:cubicBezTo>
                  <a:lnTo>
                    <a:pt x="197054" y="186523"/>
                  </a:lnTo>
                  <a:cubicBezTo>
                    <a:pt x="195792" y="180464"/>
                    <a:pt x="193870" y="173456"/>
                    <a:pt x="191288" y="165500"/>
                  </a:cubicBezTo>
                  <a:cubicBezTo>
                    <a:pt x="188705" y="157544"/>
                    <a:pt x="185717" y="149335"/>
                    <a:pt x="182321" y="140871"/>
                  </a:cubicBezTo>
                  <a:cubicBezTo>
                    <a:pt x="178926" y="132407"/>
                    <a:pt x="175379" y="124383"/>
                    <a:pt x="171679" y="116800"/>
                  </a:cubicBezTo>
                  <a:moveTo>
                    <a:pt x="234315" y="98526"/>
                  </a:moveTo>
                  <a:lnTo>
                    <a:pt x="336957" y="98526"/>
                  </a:lnTo>
                  <a:lnTo>
                    <a:pt x="336957" y="110613"/>
                  </a:lnTo>
                  <a:lnTo>
                    <a:pt x="294209" y="110613"/>
                  </a:lnTo>
                  <a:lnTo>
                    <a:pt x="294209" y="136017"/>
                  </a:lnTo>
                  <a:lnTo>
                    <a:pt x="332842" y="136017"/>
                  </a:lnTo>
                  <a:lnTo>
                    <a:pt x="332842" y="147875"/>
                  </a:lnTo>
                  <a:lnTo>
                    <a:pt x="294209" y="147875"/>
                  </a:lnTo>
                  <a:lnTo>
                    <a:pt x="294209" y="181037"/>
                  </a:lnTo>
                  <a:cubicBezTo>
                    <a:pt x="303481" y="184932"/>
                    <a:pt x="314082" y="187542"/>
                    <a:pt x="326012" y="188866"/>
                  </a:cubicBezTo>
                  <a:cubicBezTo>
                    <a:pt x="337943" y="190190"/>
                    <a:pt x="351116" y="190857"/>
                    <a:pt x="365532" y="190866"/>
                  </a:cubicBezTo>
                  <a:cubicBezTo>
                    <a:pt x="368046" y="190868"/>
                    <a:pt x="372705" y="190865"/>
                    <a:pt x="379508" y="190859"/>
                  </a:cubicBezTo>
                  <a:cubicBezTo>
                    <a:pt x="386312" y="190853"/>
                    <a:pt x="393893" y="190837"/>
                    <a:pt x="402251" y="190809"/>
                  </a:cubicBezTo>
                  <a:cubicBezTo>
                    <a:pt x="410608" y="190782"/>
                    <a:pt x="418375" y="190737"/>
                    <a:pt x="425550" y="190673"/>
                  </a:cubicBezTo>
                  <a:cubicBezTo>
                    <a:pt x="432725" y="190610"/>
                    <a:pt x="437941" y="190522"/>
                    <a:pt x="441198" y="190409"/>
                  </a:cubicBezTo>
                  <a:cubicBezTo>
                    <a:pt x="440017" y="192205"/>
                    <a:pt x="438893" y="194329"/>
                    <a:pt x="437826" y="196781"/>
                  </a:cubicBezTo>
                  <a:cubicBezTo>
                    <a:pt x="436760" y="199234"/>
                    <a:pt x="435979" y="201530"/>
                    <a:pt x="435483" y="203668"/>
                  </a:cubicBezTo>
                  <a:lnTo>
                    <a:pt x="365303" y="203668"/>
                  </a:lnTo>
                  <a:cubicBezTo>
                    <a:pt x="348703" y="203789"/>
                    <a:pt x="333770" y="202912"/>
                    <a:pt x="320506" y="201035"/>
                  </a:cubicBezTo>
                  <a:cubicBezTo>
                    <a:pt x="307241" y="199158"/>
                    <a:pt x="295577" y="195554"/>
                    <a:pt x="285513" y="190223"/>
                  </a:cubicBezTo>
                  <a:cubicBezTo>
                    <a:pt x="275449" y="184892"/>
                    <a:pt x="266918" y="177105"/>
                    <a:pt x="259919" y="166863"/>
                  </a:cubicBezTo>
                  <a:cubicBezTo>
                    <a:pt x="258218" y="175102"/>
                    <a:pt x="255904" y="182684"/>
                    <a:pt x="252975" y="189609"/>
                  </a:cubicBezTo>
                  <a:cubicBezTo>
                    <a:pt x="250046" y="196534"/>
                    <a:pt x="246417" y="202744"/>
                    <a:pt x="242088" y="208240"/>
                  </a:cubicBezTo>
                  <a:cubicBezTo>
                    <a:pt x="240830" y="207130"/>
                    <a:pt x="239116" y="205806"/>
                    <a:pt x="236944" y="204268"/>
                  </a:cubicBezTo>
                  <a:cubicBezTo>
                    <a:pt x="234773" y="202730"/>
                    <a:pt x="232829" y="201463"/>
                    <a:pt x="231115" y="200468"/>
                  </a:cubicBezTo>
                  <a:cubicBezTo>
                    <a:pt x="238716" y="191581"/>
                    <a:pt x="244031" y="180494"/>
                    <a:pt x="247060" y="167206"/>
                  </a:cubicBezTo>
                  <a:cubicBezTo>
                    <a:pt x="250089" y="153919"/>
                    <a:pt x="251860" y="138946"/>
                    <a:pt x="252375" y="122286"/>
                  </a:cubicBezTo>
                  <a:lnTo>
                    <a:pt x="265405" y="123201"/>
                  </a:lnTo>
                  <a:cubicBezTo>
                    <a:pt x="265172" y="128106"/>
                    <a:pt x="264838" y="132869"/>
                    <a:pt x="264405" y="137488"/>
                  </a:cubicBezTo>
                  <a:cubicBezTo>
                    <a:pt x="263971" y="142108"/>
                    <a:pt x="263467" y="146642"/>
                    <a:pt x="262890" y="151090"/>
                  </a:cubicBezTo>
                  <a:cubicBezTo>
                    <a:pt x="267653" y="160427"/>
                    <a:pt x="273673" y="167813"/>
                    <a:pt x="280950" y="173250"/>
                  </a:cubicBezTo>
                  <a:lnTo>
                    <a:pt x="280950" y="110613"/>
                  </a:lnTo>
                  <a:lnTo>
                    <a:pt x="234315" y="110613"/>
                  </a:lnTo>
                  <a:moveTo>
                    <a:pt x="574701" y="77924"/>
                  </a:moveTo>
                  <a:lnTo>
                    <a:pt x="574701" y="119786"/>
                  </a:lnTo>
                  <a:lnTo>
                    <a:pt x="631622" y="119786"/>
                  </a:lnTo>
                  <a:lnTo>
                    <a:pt x="631622" y="77924"/>
                  </a:lnTo>
                  <a:moveTo>
                    <a:pt x="505435" y="77924"/>
                  </a:moveTo>
                  <a:lnTo>
                    <a:pt x="505435" y="119786"/>
                  </a:lnTo>
                  <a:lnTo>
                    <a:pt x="559842" y="119786"/>
                  </a:lnTo>
                  <a:lnTo>
                    <a:pt x="559842" y="77924"/>
                  </a:lnTo>
                  <a:moveTo>
                    <a:pt x="90297" y="72909"/>
                  </a:moveTo>
                  <a:lnTo>
                    <a:pt x="210998" y="72909"/>
                  </a:lnTo>
                  <a:lnTo>
                    <a:pt x="210998" y="87311"/>
                  </a:lnTo>
                  <a:lnTo>
                    <a:pt x="154763" y="87311"/>
                  </a:lnTo>
                  <a:lnTo>
                    <a:pt x="154763" y="188809"/>
                  </a:lnTo>
                  <a:cubicBezTo>
                    <a:pt x="154815" y="193314"/>
                    <a:pt x="154253" y="196819"/>
                    <a:pt x="153077" y="199325"/>
                  </a:cubicBezTo>
                  <a:cubicBezTo>
                    <a:pt x="151900" y="201830"/>
                    <a:pt x="149795" y="203735"/>
                    <a:pt x="146761" y="205040"/>
                  </a:cubicBezTo>
                  <a:cubicBezTo>
                    <a:pt x="143590" y="206364"/>
                    <a:pt x="139303" y="207202"/>
                    <a:pt x="133903" y="207554"/>
                  </a:cubicBezTo>
                  <a:cubicBezTo>
                    <a:pt x="128502" y="207907"/>
                    <a:pt x="121816" y="208059"/>
                    <a:pt x="113843" y="208011"/>
                  </a:cubicBezTo>
                  <a:cubicBezTo>
                    <a:pt x="113572" y="205649"/>
                    <a:pt x="112972" y="203058"/>
                    <a:pt x="112043" y="200239"/>
                  </a:cubicBezTo>
                  <a:cubicBezTo>
                    <a:pt x="111114" y="197420"/>
                    <a:pt x="110114" y="194829"/>
                    <a:pt x="109043" y="192467"/>
                  </a:cubicBezTo>
                  <a:cubicBezTo>
                    <a:pt x="115343" y="192681"/>
                    <a:pt x="120858" y="192767"/>
                    <a:pt x="125587" y="192724"/>
                  </a:cubicBezTo>
                  <a:cubicBezTo>
                    <a:pt x="130317" y="192681"/>
                    <a:pt x="133488" y="192595"/>
                    <a:pt x="135103" y="192467"/>
                  </a:cubicBezTo>
                  <a:cubicBezTo>
                    <a:pt x="136784" y="192490"/>
                    <a:pt x="137937" y="192214"/>
                    <a:pt x="138560" y="191638"/>
                  </a:cubicBezTo>
                  <a:cubicBezTo>
                    <a:pt x="139184" y="191062"/>
                    <a:pt x="139480" y="190042"/>
                    <a:pt x="139446" y="188580"/>
                  </a:cubicBezTo>
                  <a:lnTo>
                    <a:pt x="139446" y="87311"/>
                  </a:lnTo>
                  <a:lnTo>
                    <a:pt x="90297" y="87311"/>
                  </a:lnTo>
                  <a:moveTo>
                    <a:pt x="381305" y="69937"/>
                  </a:moveTo>
                  <a:lnTo>
                    <a:pt x="394335" y="69937"/>
                  </a:lnTo>
                  <a:cubicBezTo>
                    <a:pt x="394047" y="91400"/>
                    <a:pt x="392464" y="109637"/>
                    <a:pt x="389585" y="124649"/>
                  </a:cubicBezTo>
                  <a:cubicBezTo>
                    <a:pt x="386707" y="139660"/>
                    <a:pt x="381060" y="152055"/>
                    <a:pt x="372644" y="161834"/>
                  </a:cubicBezTo>
                  <a:cubicBezTo>
                    <a:pt x="364228" y="171613"/>
                    <a:pt x="351570" y="179386"/>
                    <a:pt x="334671" y="185151"/>
                  </a:cubicBezTo>
                  <a:cubicBezTo>
                    <a:pt x="333928" y="183565"/>
                    <a:pt x="332842" y="181765"/>
                    <a:pt x="331413" y="179751"/>
                  </a:cubicBezTo>
                  <a:cubicBezTo>
                    <a:pt x="329984" y="177736"/>
                    <a:pt x="328556" y="176107"/>
                    <a:pt x="327127" y="174864"/>
                  </a:cubicBezTo>
                  <a:cubicBezTo>
                    <a:pt x="342811" y="169861"/>
                    <a:pt x="354470" y="162977"/>
                    <a:pt x="362103" y="154214"/>
                  </a:cubicBezTo>
                  <a:cubicBezTo>
                    <a:pt x="369735" y="145451"/>
                    <a:pt x="374790" y="134199"/>
                    <a:pt x="377267" y="120458"/>
                  </a:cubicBezTo>
                  <a:cubicBezTo>
                    <a:pt x="379743" y="106716"/>
                    <a:pt x="381089" y="89876"/>
                    <a:pt x="381305" y="69937"/>
                  </a:cubicBezTo>
                  <a:moveTo>
                    <a:pt x="261976" y="50949"/>
                  </a:moveTo>
                  <a:lnTo>
                    <a:pt x="261976" y="69494"/>
                  </a:lnTo>
                  <a:lnTo>
                    <a:pt x="310896" y="69494"/>
                  </a:lnTo>
                  <a:lnTo>
                    <a:pt x="310896" y="50949"/>
                  </a:lnTo>
                  <a:moveTo>
                    <a:pt x="527609" y="34718"/>
                  </a:moveTo>
                  <a:cubicBezTo>
                    <a:pt x="523813" y="39876"/>
                    <a:pt x="519746" y="44891"/>
                    <a:pt x="515408" y="49763"/>
                  </a:cubicBezTo>
                  <a:cubicBezTo>
                    <a:pt x="511069" y="54635"/>
                    <a:pt x="506602" y="59307"/>
                    <a:pt x="502006" y="63779"/>
                  </a:cubicBezTo>
                  <a:lnTo>
                    <a:pt x="564185" y="63779"/>
                  </a:lnTo>
                  <a:cubicBezTo>
                    <a:pt x="568576" y="59694"/>
                    <a:pt x="572881" y="55107"/>
                    <a:pt x="577101" y="50021"/>
                  </a:cubicBezTo>
                  <a:cubicBezTo>
                    <a:pt x="581321" y="44934"/>
                    <a:pt x="585169" y="39833"/>
                    <a:pt x="588645" y="34718"/>
                  </a:cubicBezTo>
                  <a:moveTo>
                    <a:pt x="261976" y="21688"/>
                  </a:moveTo>
                  <a:lnTo>
                    <a:pt x="261976" y="40005"/>
                  </a:lnTo>
                  <a:lnTo>
                    <a:pt x="310896" y="40005"/>
                  </a:lnTo>
                  <a:lnTo>
                    <a:pt x="310896" y="21688"/>
                  </a:lnTo>
                  <a:moveTo>
                    <a:pt x="100127" y="18731"/>
                  </a:moveTo>
                  <a:lnTo>
                    <a:pt x="198882" y="18731"/>
                  </a:lnTo>
                  <a:lnTo>
                    <a:pt x="198882" y="32904"/>
                  </a:lnTo>
                  <a:lnTo>
                    <a:pt x="100127" y="32904"/>
                  </a:lnTo>
                  <a:moveTo>
                    <a:pt x="336499" y="11187"/>
                  </a:moveTo>
                  <a:lnTo>
                    <a:pt x="439598" y="11187"/>
                  </a:lnTo>
                  <a:lnTo>
                    <a:pt x="439598" y="23760"/>
                  </a:lnTo>
                  <a:lnTo>
                    <a:pt x="393649" y="23760"/>
                  </a:lnTo>
                  <a:cubicBezTo>
                    <a:pt x="392159" y="27798"/>
                    <a:pt x="390682" y="31780"/>
                    <a:pt x="389220" y="35704"/>
                  </a:cubicBezTo>
                  <a:cubicBezTo>
                    <a:pt x="387758" y="39628"/>
                    <a:pt x="386339" y="43267"/>
                    <a:pt x="384963" y="46620"/>
                  </a:cubicBezTo>
                  <a:lnTo>
                    <a:pt x="428168" y="46620"/>
                  </a:lnTo>
                  <a:lnTo>
                    <a:pt x="428168" y="141946"/>
                  </a:lnTo>
                  <a:lnTo>
                    <a:pt x="414452" y="141946"/>
                  </a:lnTo>
                  <a:lnTo>
                    <a:pt x="414452" y="58507"/>
                  </a:lnTo>
                  <a:lnTo>
                    <a:pt x="359131" y="58507"/>
                  </a:lnTo>
                  <a:lnTo>
                    <a:pt x="359131" y="142402"/>
                  </a:lnTo>
                  <a:lnTo>
                    <a:pt x="346101" y="142402"/>
                  </a:lnTo>
                  <a:lnTo>
                    <a:pt x="346101" y="46620"/>
                  </a:lnTo>
                  <a:lnTo>
                    <a:pt x="371018" y="46620"/>
                  </a:lnTo>
                  <a:cubicBezTo>
                    <a:pt x="372394" y="43238"/>
                    <a:pt x="373699" y="39543"/>
                    <a:pt x="374933" y="35533"/>
                  </a:cubicBezTo>
                  <a:cubicBezTo>
                    <a:pt x="376166" y="31523"/>
                    <a:pt x="377300" y="27598"/>
                    <a:pt x="378333" y="23760"/>
                  </a:cubicBezTo>
                  <a:lnTo>
                    <a:pt x="336499" y="23760"/>
                  </a:lnTo>
                  <a:moveTo>
                    <a:pt x="248260" y="10287"/>
                  </a:moveTo>
                  <a:lnTo>
                    <a:pt x="325069" y="10287"/>
                  </a:lnTo>
                  <a:lnTo>
                    <a:pt x="325069" y="80895"/>
                  </a:lnTo>
                  <a:lnTo>
                    <a:pt x="248260" y="80895"/>
                  </a:lnTo>
                  <a:moveTo>
                    <a:pt x="41377" y="671"/>
                  </a:moveTo>
                  <a:lnTo>
                    <a:pt x="56465" y="671"/>
                  </a:lnTo>
                  <a:lnTo>
                    <a:pt x="56465" y="49363"/>
                  </a:lnTo>
                  <a:lnTo>
                    <a:pt x="86868" y="49363"/>
                  </a:lnTo>
                  <a:lnTo>
                    <a:pt x="86868" y="63765"/>
                  </a:lnTo>
                  <a:lnTo>
                    <a:pt x="56465" y="63765"/>
                  </a:lnTo>
                  <a:lnTo>
                    <a:pt x="56465" y="69937"/>
                  </a:lnTo>
                  <a:cubicBezTo>
                    <a:pt x="58923" y="72899"/>
                    <a:pt x="62287" y="77059"/>
                    <a:pt x="66557" y="82417"/>
                  </a:cubicBezTo>
                  <a:cubicBezTo>
                    <a:pt x="70827" y="87775"/>
                    <a:pt x="74970" y="93018"/>
                    <a:pt x="78986" y="98148"/>
                  </a:cubicBezTo>
                  <a:cubicBezTo>
                    <a:pt x="83002" y="103277"/>
                    <a:pt x="85858" y="106980"/>
                    <a:pt x="87554" y="109256"/>
                  </a:cubicBezTo>
                  <a:lnTo>
                    <a:pt x="78182" y="121372"/>
                  </a:lnTo>
                  <a:cubicBezTo>
                    <a:pt x="76062" y="117376"/>
                    <a:pt x="72928" y="112223"/>
                    <a:pt x="68780" y="105913"/>
                  </a:cubicBezTo>
                  <a:cubicBezTo>
                    <a:pt x="64632" y="99603"/>
                    <a:pt x="60527" y="93478"/>
                    <a:pt x="56465" y="87539"/>
                  </a:cubicBezTo>
                  <a:lnTo>
                    <a:pt x="56465" y="208469"/>
                  </a:lnTo>
                  <a:lnTo>
                    <a:pt x="41377" y="208469"/>
                  </a:lnTo>
                  <a:lnTo>
                    <a:pt x="41377" y="92111"/>
                  </a:lnTo>
                  <a:cubicBezTo>
                    <a:pt x="37081" y="104784"/>
                    <a:pt x="32128" y="116814"/>
                    <a:pt x="26518" y="128201"/>
                  </a:cubicBezTo>
                  <a:cubicBezTo>
                    <a:pt x="20908" y="139588"/>
                    <a:pt x="15040" y="149047"/>
                    <a:pt x="8916" y="156576"/>
                  </a:cubicBezTo>
                  <a:cubicBezTo>
                    <a:pt x="7916" y="154519"/>
                    <a:pt x="6544" y="152176"/>
                    <a:pt x="4801" y="149547"/>
                  </a:cubicBezTo>
                  <a:cubicBezTo>
                    <a:pt x="3058" y="146918"/>
                    <a:pt x="1458" y="144689"/>
                    <a:pt x="0" y="142860"/>
                  </a:cubicBezTo>
                  <a:cubicBezTo>
                    <a:pt x="5007" y="136948"/>
                    <a:pt x="9929" y="129672"/>
                    <a:pt x="14766" y="121033"/>
                  </a:cubicBezTo>
                  <a:cubicBezTo>
                    <a:pt x="19603" y="112394"/>
                    <a:pt x="24034" y="103121"/>
                    <a:pt x="28059" y="93212"/>
                  </a:cubicBezTo>
                  <a:cubicBezTo>
                    <a:pt x="32083" y="83303"/>
                    <a:pt x="35380" y="73487"/>
                    <a:pt x="37948" y="63765"/>
                  </a:cubicBezTo>
                  <a:lnTo>
                    <a:pt x="6173" y="63765"/>
                  </a:lnTo>
                  <a:lnTo>
                    <a:pt x="6173" y="49363"/>
                  </a:lnTo>
                  <a:lnTo>
                    <a:pt x="41377" y="49363"/>
                  </a:lnTo>
                  <a:moveTo>
                    <a:pt x="532638" y="0"/>
                  </a:moveTo>
                  <a:lnTo>
                    <a:pt x="546354" y="5029"/>
                  </a:lnTo>
                  <a:cubicBezTo>
                    <a:pt x="544987" y="7758"/>
                    <a:pt x="543549" y="10415"/>
                    <a:pt x="542039" y="13001"/>
                  </a:cubicBezTo>
                  <a:cubicBezTo>
                    <a:pt x="540530" y="15587"/>
                    <a:pt x="538920" y="18188"/>
                    <a:pt x="537210" y="20802"/>
                  </a:cubicBezTo>
                  <a:lnTo>
                    <a:pt x="598704" y="20802"/>
                  </a:lnTo>
                  <a:lnTo>
                    <a:pt x="601904" y="19888"/>
                  </a:lnTo>
                  <a:lnTo>
                    <a:pt x="611734" y="27190"/>
                  </a:lnTo>
                  <a:cubicBezTo>
                    <a:pt x="607781" y="33324"/>
                    <a:pt x="603285" y="39562"/>
                    <a:pt x="598247" y="45905"/>
                  </a:cubicBezTo>
                  <a:cubicBezTo>
                    <a:pt x="593208" y="52248"/>
                    <a:pt x="588026" y="58206"/>
                    <a:pt x="582702" y="63779"/>
                  </a:cubicBezTo>
                  <a:lnTo>
                    <a:pt x="646710" y="63779"/>
                  </a:lnTo>
                  <a:lnTo>
                    <a:pt x="646710" y="144909"/>
                  </a:lnTo>
                  <a:lnTo>
                    <a:pt x="631622" y="144909"/>
                  </a:lnTo>
                  <a:lnTo>
                    <a:pt x="631622" y="134159"/>
                  </a:lnTo>
                  <a:lnTo>
                    <a:pt x="505435" y="134159"/>
                  </a:lnTo>
                  <a:lnTo>
                    <a:pt x="505435" y="174184"/>
                  </a:lnTo>
                  <a:cubicBezTo>
                    <a:pt x="505130" y="180693"/>
                    <a:pt x="506997" y="185172"/>
                    <a:pt x="511036" y="187621"/>
                  </a:cubicBezTo>
                  <a:cubicBezTo>
                    <a:pt x="515074" y="190070"/>
                    <a:pt x="523113" y="191233"/>
                    <a:pt x="535153" y="191109"/>
                  </a:cubicBezTo>
                  <a:lnTo>
                    <a:pt x="626364" y="191109"/>
                  </a:lnTo>
                  <a:cubicBezTo>
                    <a:pt x="633866" y="191219"/>
                    <a:pt x="639538" y="190288"/>
                    <a:pt x="643382" y="188314"/>
                  </a:cubicBezTo>
                  <a:cubicBezTo>
                    <a:pt x="647226" y="186340"/>
                    <a:pt x="649952" y="182664"/>
                    <a:pt x="651561" y="177285"/>
                  </a:cubicBezTo>
                  <a:cubicBezTo>
                    <a:pt x="653170" y="171906"/>
                    <a:pt x="654372" y="164163"/>
                    <a:pt x="655168" y="154057"/>
                  </a:cubicBezTo>
                  <a:cubicBezTo>
                    <a:pt x="657301" y="155439"/>
                    <a:pt x="659721" y="156621"/>
                    <a:pt x="662426" y="157602"/>
                  </a:cubicBezTo>
                  <a:cubicBezTo>
                    <a:pt x="665131" y="158584"/>
                    <a:pt x="667665" y="159308"/>
                    <a:pt x="670027" y="159775"/>
                  </a:cubicBezTo>
                  <a:cubicBezTo>
                    <a:pt x="668883" y="171419"/>
                    <a:pt x="667006" y="180546"/>
                    <a:pt x="664397" y="187157"/>
                  </a:cubicBezTo>
                  <a:cubicBezTo>
                    <a:pt x="661787" y="193767"/>
                    <a:pt x="657540" y="198421"/>
                    <a:pt x="651654" y="201119"/>
                  </a:cubicBezTo>
                  <a:cubicBezTo>
                    <a:pt x="645769" y="203816"/>
                    <a:pt x="637339" y="205119"/>
                    <a:pt x="626364" y="205025"/>
                  </a:cubicBezTo>
                  <a:lnTo>
                    <a:pt x="536525" y="205025"/>
                  </a:lnTo>
                  <a:cubicBezTo>
                    <a:pt x="519418" y="205302"/>
                    <a:pt x="507454" y="203266"/>
                    <a:pt x="500634" y="198917"/>
                  </a:cubicBezTo>
                  <a:cubicBezTo>
                    <a:pt x="493814" y="194569"/>
                    <a:pt x="490538" y="186248"/>
                    <a:pt x="490805" y="173956"/>
                  </a:cubicBezTo>
                  <a:lnTo>
                    <a:pt x="490805" y="74045"/>
                  </a:lnTo>
                  <a:cubicBezTo>
                    <a:pt x="487352" y="77124"/>
                    <a:pt x="483799" y="80047"/>
                    <a:pt x="480146" y="82815"/>
                  </a:cubicBezTo>
                  <a:cubicBezTo>
                    <a:pt x="476493" y="85582"/>
                    <a:pt x="472883" y="88222"/>
                    <a:pt x="469316" y="90734"/>
                  </a:cubicBezTo>
                  <a:cubicBezTo>
                    <a:pt x="468535" y="88856"/>
                    <a:pt x="467297" y="86492"/>
                    <a:pt x="465601" y="83643"/>
                  </a:cubicBezTo>
                  <a:cubicBezTo>
                    <a:pt x="463906" y="80793"/>
                    <a:pt x="462325" y="78431"/>
                    <a:pt x="460858" y="76555"/>
                  </a:cubicBezTo>
                  <a:cubicBezTo>
                    <a:pt x="475164" y="67715"/>
                    <a:pt x="488671" y="56670"/>
                    <a:pt x="501377" y="43421"/>
                  </a:cubicBezTo>
                  <a:cubicBezTo>
                    <a:pt x="514084" y="30171"/>
                    <a:pt x="524504" y="15697"/>
                    <a:pt x="532638" y="0"/>
                  </a:cubicBezTo>
                </a:path>
              </a:pathLst>
            </a:custGeom>
            <a:solidFill>
              <a:schemeClr val="accent1">
                <a:alpha val="100000"/>
              </a:schemeClr>
            </a:solidFill>
            <a:ln w="9525">
              <a:solidFill>
                <a:srgbClr val="FFFFFF">
                  <a:alpha val="0"/>
                </a:srgbClr>
              </a:solidFill>
            </a:ln>
          </p:spPr>
          <p:txBody>
            <a:bodyPr anchor="ctr"/>
            <a:lstStyle/>
            <a:p>
              <a:pPr marL="0" algn="ctr"/>
              <a:endParaRPr>
                <a:solidFill>
                  <a:schemeClr val="bg1"/>
                </a:solidFill>
                <a:latin typeface="+mn-lt"/>
                <a:ea typeface="+mn-ea"/>
              </a:endParaRPr>
            </a:p>
          </p:txBody>
        </p:sp>
        <p:sp>
          <p:nvSpPr>
            <p:cNvPr id="10" name="形状12"/>
            <p:cNvSpPr txBox="1"/>
            <p:nvPr/>
          </p:nvSpPr>
          <p:spPr>
            <a:xfrm>
              <a:off x="201802" y="3562000"/>
              <a:ext cx="720000" cy="540000"/>
            </a:xfrm>
            <a:prstGeom prst="rect">
              <a:avLst/>
            </a:prstGeom>
            <a:solidFill>
              <a:schemeClr val="accent2">
                <a:alpha val="100000"/>
              </a:schemeClr>
            </a:solidFill>
            <a:ln w="9525">
              <a:solidFill>
                <a:srgbClr val="FFFFFF">
                  <a:alpha val="0"/>
                </a:srgbClr>
              </a:solidFill>
            </a:ln>
          </p:spPr>
          <p:txBody>
            <a:bodyPr anchor="ctr"/>
            <a:lstStyle/>
            <a:p>
              <a:pPr marL="0" algn="ctr"/>
              <a:endParaRPr>
                <a:solidFill>
                  <a:schemeClr val="tx1"/>
                </a:solidFill>
                <a:latin typeface="+mn-lt"/>
                <a:ea typeface="+mn-ea"/>
              </a:endParaRPr>
            </a:p>
          </p:txBody>
        </p:sp>
        <p:sp>
          <p:nvSpPr>
            <p:cNvPr id="11" name="形状13"/>
            <p:cNvSpPr txBox="1"/>
            <p:nvPr/>
          </p:nvSpPr>
          <p:spPr>
            <a:xfrm>
              <a:off x="231032" y="4162838"/>
              <a:ext cx="662711" cy="208240"/>
            </a:xfrm>
            <a:custGeom>
              <a:avLst/>
              <a:gdLst/>
              <a:ahLst/>
              <a:cxnLst/>
              <a:rect l="l" t="t" r="r" b="b"/>
              <a:pathLst>
                <a:path w="662711" h="208240">
                  <a:moveTo>
                    <a:pt x="390448" y="140117"/>
                  </a:moveTo>
                  <a:cubicBezTo>
                    <a:pt x="397806" y="145223"/>
                    <a:pt x="405322" y="150900"/>
                    <a:pt x="412994" y="157148"/>
                  </a:cubicBezTo>
                  <a:cubicBezTo>
                    <a:pt x="420666" y="163396"/>
                    <a:pt x="426867" y="169073"/>
                    <a:pt x="431596" y="174179"/>
                  </a:cubicBezTo>
                  <a:lnTo>
                    <a:pt x="422224" y="183323"/>
                  </a:lnTo>
                  <a:cubicBezTo>
                    <a:pt x="417733" y="178298"/>
                    <a:pt x="411684" y="172517"/>
                    <a:pt x="404079" y="165978"/>
                  </a:cubicBezTo>
                  <a:cubicBezTo>
                    <a:pt x="396473" y="159439"/>
                    <a:pt x="388881" y="153486"/>
                    <a:pt x="381304" y="148118"/>
                  </a:cubicBezTo>
                  <a:moveTo>
                    <a:pt x="226999" y="98526"/>
                  </a:moveTo>
                  <a:lnTo>
                    <a:pt x="329641" y="98526"/>
                  </a:lnTo>
                  <a:lnTo>
                    <a:pt x="329641" y="110614"/>
                  </a:lnTo>
                  <a:lnTo>
                    <a:pt x="286893" y="110614"/>
                  </a:lnTo>
                  <a:lnTo>
                    <a:pt x="286893" y="136017"/>
                  </a:lnTo>
                  <a:lnTo>
                    <a:pt x="325526" y="136017"/>
                  </a:lnTo>
                  <a:lnTo>
                    <a:pt x="325526" y="147875"/>
                  </a:lnTo>
                  <a:lnTo>
                    <a:pt x="286893" y="147875"/>
                  </a:lnTo>
                  <a:lnTo>
                    <a:pt x="286893" y="181037"/>
                  </a:lnTo>
                  <a:cubicBezTo>
                    <a:pt x="296165" y="184932"/>
                    <a:pt x="306766" y="187542"/>
                    <a:pt x="318696" y="188866"/>
                  </a:cubicBezTo>
                  <a:cubicBezTo>
                    <a:pt x="330627" y="190190"/>
                    <a:pt x="343800" y="190857"/>
                    <a:pt x="358216" y="190866"/>
                  </a:cubicBezTo>
                  <a:cubicBezTo>
                    <a:pt x="360730" y="190868"/>
                    <a:pt x="365389" y="190865"/>
                    <a:pt x="372192" y="190859"/>
                  </a:cubicBezTo>
                  <a:cubicBezTo>
                    <a:pt x="378996" y="190853"/>
                    <a:pt x="386577" y="190837"/>
                    <a:pt x="394935" y="190809"/>
                  </a:cubicBezTo>
                  <a:cubicBezTo>
                    <a:pt x="403292" y="190782"/>
                    <a:pt x="411059" y="190737"/>
                    <a:pt x="418234" y="190674"/>
                  </a:cubicBezTo>
                  <a:cubicBezTo>
                    <a:pt x="425409" y="190610"/>
                    <a:pt x="430625" y="190522"/>
                    <a:pt x="433882" y="190409"/>
                  </a:cubicBezTo>
                  <a:cubicBezTo>
                    <a:pt x="432701" y="192205"/>
                    <a:pt x="431577" y="194329"/>
                    <a:pt x="430510" y="196781"/>
                  </a:cubicBezTo>
                  <a:cubicBezTo>
                    <a:pt x="429444" y="199234"/>
                    <a:pt x="428663" y="201530"/>
                    <a:pt x="428167" y="203668"/>
                  </a:cubicBezTo>
                  <a:lnTo>
                    <a:pt x="357987" y="203668"/>
                  </a:lnTo>
                  <a:cubicBezTo>
                    <a:pt x="341387" y="203789"/>
                    <a:pt x="326454" y="202912"/>
                    <a:pt x="313190" y="201035"/>
                  </a:cubicBezTo>
                  <a:cubicBezTo>
                    <a:pt x="299925" y="199158"/>
                    <a:pt x="288261" y="195554"/>
                    <a:pt x="278197" y="190223"/>
                  </a:cubicBezTo>
                  <a:cubicBezTo>
                    <a:pt x="268133" y="184892"/>
                    <a:pt x="259602" y="177105"/>
                    <a:pt x="252603" y="166863"/>
                  </a:cubicBezTo>
                  <a:cubicBezTo>
                    <a:pt x="250902" y="175103"/>
                    <a:pt x="248588" y="182684"/>
                    <a:pt x="245659" y="189609"/>
                  </a:cubicBezTo>
                  <a:cubicBezTo>
                    <a:pt x="242730" y="196534"/>
                    <a:pt x="239101" y="202744"/>
                    <a:pt x="234772" y="208240"/>
                  </a:cubicBezTo>
                  <a:cubicBezTo>
                    <a:pt x="233514" y="207130"/>
                    <a:pt x="231800" y="205806"/>
                    <a:pt x="229628" y="204268"/>
                  </a:cubicBezTo>
                  <a:cubicBezTo>
                    <a:pt x="227457" y="202730"/>
                    <a:pt x="225513" y="201463"/>
                    <a:pt x="223799" y="200468"/>
                  </a:cubicBezTo>
                  <a:cubicBezTo>
                    <a:pt x="231400" y="191581"/>
                    <a:pt x="236715" y="180494"/>
                    <a:pt x="239744" y="167206"/>
                  </a:cubicBezTo>
                  <a:cubicBezTo>
                    <a:pt x="242773" y="153919"/>
                    <a:pt x="244544" y="138946"/>
                    <a:pt x="245059" y="122286"/>
                  </a:cubicBezTo>
                  <a:lnTo>
                    <a:pt x="258089" y="123201"/>
                  </a:lnTo>
                  <a:cubicBezTo>
                    <a:pt x="257856" y="128106"/>
                    <a:pt x="257522" y="132869"/>
                    <a:pt x="257089" y="137488"/>
                  </a:cubicBezTo>
                  <a:cubicBezTo>
                    <a:pt x="256655" y="142108"/>
                    <a:pt x="256151" y="146642"/>
                    <a:pt x="255574" y="151090"/>
                  </a:cubicBezTo>
                  <a:cubicBezTo>
                    <a:pt x="260337" y="160427"/>
                    <a:pt x="266357" y="167814"/>
                    <a:pt x="273634" y="173250"/>
                  </a:cubicBezTo>
                  <a:lnTo>
                    <a:pt x="273634" y="110614"/>
                  </a:lnTo>
                  <a:lnTo>
                    <a:pt x="226999" y="110614"/>
                  </a:lnTo>
                  <a:moveTo>
                    <a:pt x="567385" y="77924"/>
                  </a:moveTo>
                  <a:lnTo>
                    <a:pt x="567385" y="119786"/>
                  </a:lnTo>
                  <a:lnTo>
                    <a:pt x="624306" y="119786"/>
                  </a:lnTo>
                  <a:lnTo>
                    <a:pt x="624306" y="77924"/>
                  </a:lnTo>
                  <a:moveTo>
                    <a:pt x="498119" y="77924"/>
                  </a:moveTo>
                  <a:lnTo>
                    <a:pt x="498119" y="119786"/>
                  </a:lnTo>
                  <a:lnTo>
                    <a:pt x="552526" y="119786"/>
                  </a:lnTo>
                  <a:lnTo>
                    <a:pt x="552526" y="77924"/>
                  </a:lnTo>
                  <a:moveTo>
                    <a:pt x="373989" y="69937"/>
                  </a:moveTo>
                  <a:lnTo>
                    <a:pt x="387019" y="69937"/>
                  </a:lnTo>
                  <a:cubicBezTo>
                    <a:pt x="386731" y="91400"/>
                    <a:pt x="385148" y="109637"/>
                    <a:pt x="382269" y="124649"/>
                  </a:cubicBezTo>
                  <a:cubicBezTo>
                    <a:pt x="379391" y="139660"/>
                    <a:pt x="373744" y="152055"/>
                    <a:pt x="365328" y="161834"/>
                  </a:cubicBezTo>
                  <a:cubicBezTo>
                    <a:pt x="356912" y="171613"/>
                    <a:pt x="344254" y="179386"/>
                    <a:pt x="327355" y="185151"/>
                  </a:cubicBezTo>
                  <a:cubicBezTo>
                    <a:pt x="326612" y="183566"/>
                    <a:pt x="325526" y="181765"/>
                    <a:pt x="324097" y="179751"/>
                  </a:cubicBezTo>
                  <a:cubicBezTo>
                    <a:pt x="322668" y="177736"/>
                    <a:pt x="321240" y="176107"/>
                    <a:pt x="319811" y="174864"/>
                  </a:cubicBezTo>
                  <a:cubicBezTo>
                    <a:pt x="335495" y="169861"/>
                    <a:pt x="347154" y="162977"/>
                    <a:pt x="354787" y="154214"/>
                  </a:cubicBezTo>
                  <a:cubicBezTo>
                    <a:pt x="362419" y="145451"/>
                    <a:pt x="367474" y="134199"/>
                    <a:pt x="369951" y="120458"/>
                  </a:cubicBezTo>
                  <a:cubicBezTo>
                    <a:pt x="372427" y="106716"/>
                    <a:pt x="373773" y="89876"/>
                    <a:pt x="373989" y="69937"/>
                  </a:cubicBezTo>
                  <a:moveTo>
                    <a:pt x="254660" y="50949"/>
                  </a:moveTo>
                  <a:lnTo>
                    <a:pt x="254660" y="69494"/>
                  </a:lnTo>
                  <a:lnTo>
                    <a:pt x="303580" y="69494"/>
                  </a:lnTo>
                  <a:lnTo>
                    <a:pt x="303580" y="50949"/>
                  </a:lnTo>
                  <a:moveTo>
                    <a:pt x="520293" y="34718"/>
                  </a:moveTo>
                  <a:cubicBezTo>
                    <a:pt x="516497" y="39876"/>
                    <a:pt x="512430" y="44891"/>
                    <a:pt x="508092" y="49764"/>
                  </a:cubicBezTo>
                  <a:cubicBezTo>
                    <a:pt x="503753" y="54636"/>
                    <a:pt x="499286" y="59307"/>
                    <a:pt x="494690" y="63779"/>
                  </a:cubicBezTo>
                  <a:lnTo>
                    <a:pt x="556869" y="63779"/>
                  </a:lnTo>
                  <a:cubicBezTo>
                    <a:pt x="561260" y="59694"/>
                    <a:pt x="565565" y="55108"/>
                    <a:pt x="569785" y="50021"/>
                  </a:cubicBezTo>
                  <a:cubicBezTo>
                    <a:pt x="574005" y="44934"/>
                    <a:pt x="577853" y="39833"/>
                    <a:pt x="581329" y="34718"/>
                  </a:cubicBezTo>
                  <a:moveTo>
                    <a:pt x="254660" y="21688"/>
                  </a:moveTo>
                  <a:lnTo>
                    <a:pt x="254660" y="40005"/>
                  </a:lnTo>
                  <a:lnTo>
                    <a:pt x="303580" y="40005"/>
                  </a:lnTo>
                  <a:lnTo>
                    <a:pt x="303580" y="21688"/>
                  </a:lnTo>
                  <a:moveTo>
                    <a:pt x="329183" y="11187"/>
                  </a:moveTo>
                  <a:lnTo>
                    <a:pt x="432282" y="11187"/>
                  </a:lnTo>
                  <a:lnTo>
                    <a:pt x="432282" y="23760"/>
                  </a:lnTo>
                  <a:lnTo>
                    <a:pt x="386333" y="23760"/>
                  </a:lnTo>
                  <a:cubicBezTo>
                    <a:pt x="384843" y="27798"/>
                    <a:pt x="383366" y="31780"/>
                    <a:pt x="381904" y="35704"/>
                  </a:cubicBezTo>
                  <a:cubicBezTo>
                    <a:pt x="380442" y="39628"/>
                    <a:pt x="379023" y="43267"/>
                    <a:pt x="377647" y="46620"/>
                  </a:cubicBezTo>
                  <a:lnTo>
                    <a:pt x="420852" y="46620"/>
                  </a:lnTo>
                  <a:lnTo>
                    <a:pt x="420852" y="141946"/>
                  </a:lnTo>
                  <a:lnTo>
                    <a:pt x="407136" y="141946"/>
                  </a:lnTo>
                  <a:lnTo>
                    <a:pt x="407136" y="58507"/>
                  </a:lnTo>
                  <a:lnTo>
                    <a:pt x="351815" y="58507"/>
                  </a:lnTo>
                  <a:lnTo>
                    <a:pt x="351815" y="142402"/>
                  </a:lnTo>
                  <a:lnTo>
                    <a:pt x="338785" y="142402"/>
                  </a:lnTo>
                  <a:lnTo>
                    <a:pt x="338785" y="46620"/>
                  </a:lnTo>
                  <a:lnTo>
                    <a:pt x="363702" y="46620"/>
                  </a:lnTo>
                  <a:cubicBezTo>
                    <a:pt x="365078" y="43238"/>
                    <a:pt x="366383" y="39543"/>
                    <a:pt x="367617" y="35533"/>
                  </a:cubicBezTo>
                  <a:cubicBezTo>
                    <a:pt x="368850" y="31523"/>
                    <a:pt x="369984" y="27598"/>
                    <a:pt x="371017" y="23760"/>
                  </a:cubicBezTo>
                  <a:lnTo>
                    <a:pt x="329183" y="23760"/>
                  </a:lnTo>
                  <a:moveTo>
                    <a:pt x="240944" y="10287"/>
                  </a:moveTo>
                  <a:lnTo>
                    <a:pt x="317753" y="10287"/>
                  </a:lnTo>
                  <a:lnTo>
                    <a:pt x="317753" y="80896"/>
                  </a:lnTo>
                  <a:lnTo>
                    <a:pt x="240944" y="80896"/>
                  </a:lnTo>
                  <a:moveTo>
                    <a:pt x="85496" y="1586"/>
                  </a:moveTo>
                  <a:cubicBezTo>
                    <a:pt x="93187" y="7167"/>
                    <a:pt x="100893" y="13377"/>
                    <a:pt x="108613" y="20217"/>
                  </a:cubicBezTo>
                  <a:cubicBezTo>
                    <a:pt x="116333" y="27055"/>
                    <a:pt x="122496" y="33266"/>
                    <a:pt x="127101" y="38847"/>
                  </a:cubicBezTo>
                  <a:lnTo>
                    <a:pt x="116357" y="46620"/>
                  </a:lnTo>
                  <a:lnTo>
                    <a:pt x="190881" y="46620"/>
                  </a:lnTo>
                  <a:lnTo>
                    <a:pt x="190881" y="61250"/>
                  </a:lnTo>
                  <a:lnTo>
                    <a:pt x="108585" y="61250"/>
                  </a:lnTo>
                  <a:lnTo>
                    <a:pt x="108585" y="113371"/>
                  </a:lnTo>
                  <a:lnTo>
                    <a:pt x="181508" y="113371"/>
                  </a:lnTo>
                  <a:lnTo>
                    <a:pt x="181508" y="128001"/>
                  </a:lnTo>
                  <a:lnTo>
                    <a:pt x="108585" y="128001"/>
                  </a:lnTo>
                  <a:lnTo>
                    <a:pt x="108585" y="186294"/>
                  </a:lnTo>
                  <a:lnTo>
                    <a:pt x="202311" y="186294"/>
                  </a:lnTo>
                  <a:lnTo>
                    <a:pt x="202311" y="201153"/>
                  </a:lnTo>
                  <a:lnTo>
                    <a:pt x="0" y="201153"/>
                  </a:lnTo>
                  <a:lnTo>
                    <a:pt x="0" y="186294"/>
                  </a:lnTo>
                  <a:lnTo>
                    <a:pt x="92583" y="186294"/>
                  </a:lnTo>
                  <a:lnTo>
                    <a:pt x="92583" y="128001"/>
                  </a:lnTo>
                  <a:lnTo>
                    <a:pt x="20802" y="128001"/>
                  </a:lnTo>
                  <a:lnTo>
                    <a:pt x="20802" y="113371"/>
                  </a:lnTo>
                  <a:lnTo>
                    <a:pt x="92583" y="113371"/>
                  </a:lnTo>
                  <a:lnTo>
                    <a:pt x="92583" y="61250"/>
                  </a:lnTo>
                  <a:lnTo>
                    <a:pt x="10744" y="61250"/>
                  </a:lnTo>
                  <a:lnTo>
                    <a:pt x="10744" y="46620"/>
                  </a:lnTo>
                  <a:lnTo>
                    <a:pt x="113157" y="46620"/>
                  </a:lnTo>
                  <a:cubicBezTo>
                    <a:pt x="108475" y="41067"/>
                    <a:pt x="102465" y="34971"/>
                    <a:pt x="95126" y="28332"/>
                  </a:cubicBezTo>
                  <a:cubicBezTo>
                    <a:pt x="87787" y="21693"/>
                    <a:pt x="80462" y="15597"/>
                    <a:pt x="73152" y="10044"/>
                  </a:cubicBezTo>
                  <a:moveTo>
                    <a:pt x="525322" y="0"/>
                  </a:moveTo>
                  <a:lnTo>
                    <a:pt x="539038" y="5029"/>
                  </a:lnTo>
                  <a:cubicBezTo>
                    <a:pt x="537671" y="7758"/>
                    <a:pt x="536233" y="10415"/>
                    <a:pt x="534723" y="13001"/>
                  </a:cubicBezTo>
                  <a:cubicBezTo>
                    <a:pt x="533214" y="15587"/>
                    <a:pt x="531604" y="18188"/>
                    <a:pt x="529894" y="20802"/>
                  </a:cubicBezTo>
                  <a:lnTo>
                    <a:pt x="591388" y="20802"/>
                  </a:lnTo>
                  <a:lnTo>
                    <a:pt x="594588" y="19888"/>
                  </a:lnTo>
                  <a:lnTo>
                    <a:pt x="604418" y="27190"/>
                  </a:lnTo>
                  <a:cubicBezTo>
                    <a:pt x="600465" y="33324"/>
                    <a:pt x="595969" y="39562"/>
                    <a:pt x="590931" y="45905"/>
                  </a:cubicBezTo>
                  <a:cubicBezTo>
                    <a:pt x="585892" y="52248"/>
                    <a:pt x="580710" y="58206"/>
                    <a:pt x="575386" y="63779"/>
                  </a:cubicBezTo>
                  <a:lnTo>
                    <a:pt x="639394" y="63779"/>
                  </a:lnTo>
                  <a:lnTo>
                    <a:pt x="639394" y="144909"/>
                  </a:lnTo>
                  <a:lnTo>
                    <a:pt x="624306" y="144909"/>
                  </a:lnTo>
                  <a:lnTo>
                    <a:pt x="624306" y="134159"/>
                  </a:lnTo>
                  <a:lnTo>
                    <a:pt x="498119" y="134159"/>
                  </a:lnTo>
                  <a:lnTo>
                    <a:pt x="498119" y="174184"/>
                  </a:lnTo>
                  <a:cubicBezTo>
                    <a:pt x="497814" y="180693"/>
                    <a:pt x="499681" y="185172"/>
                    <a:pt x="503720" y="187621"/>
                  </a:cubicBezTo>
                  <a:cubicBezTo>
                    <a:pt x="507758" y="190071"/>
                    <a:pt x="515797" y="191233"/>
                    <a:pt x="527837" y="191109"/>
                  </a:cubicBezTo>
                  <a:lnTo>
                    <a:pt x="619048" y="191109"/>
                  </a:lnTo>
                  <a:cubicBezTo>
                    <a:pt x="626550" y="191219"/>
                    <a:pt x="632222" y="190288"/>
                    <a:pt x="636066" y="188314"/>
                  </a:cubicBezTo>
                  <a:cubicBezTo>
                    <a:pt x="639910" y="186340"/>
                    <a:pt x="642636" y="182664"/>
                    <a:pt x="644245" y="177285"/>
                  </a:cubicBezTo>
                  <a:cubicBezTo>
                    <a:pt x="645854" y="171906"/>
                    <a:pt x="647056" y="164163"/>
                    <a:pt x="647852" y="154057"/>
                  </a:cubicBezTo>
                  <a:cubicBezTo>
                    <a:pt x="649985" y="155439"/>
                    <a:pt x="652405" y="156621"/>
                    <a:pt x="655110" y="157603"/>
                  </a:cubicBezTo>
                  <a:cubicBezTo>
                    <a:pt x="657815" y="158584"/>
                    <a:pt x="660349" y="159308"/>
                    <a:pt x="662711" y="159775"/>
                  </a:cubicBezTo>
                  <a:cubicBezTo>
                    <a:pt x="661567" y="171419"/>
                    <a:pt x="659690" y="180546"/>
                    <a:pt x="657081" y="187157"/>
                  </a:cubicBezTo>
                  <a:cubicBezTo>
                    <a:pt x="654471" y="193767"/>
                    <a:pt x="650224" y="198421"/>
                    <a:pt x="644338" y="201119"/>
                  </a:cubicBezTo>
                  <a:cubicBezTo>
                    <a:pt x="638453" y="203817"/>
                    <a:pt x="630023" y="205119"/>
                    <a:pt x="619048" y="205025"/>
                  </a:cubicBezTo>
                  <a:lnTo>
                    <a:pt x="529209" y="205025"/>
                  </a:lnTo>
                  <a:cubicBezTo>
                    <a:pt x="512102" y="205302"/>
                    <a:pt x="500138" y="203266"/>
                    <a:pt x="493318" y="198917"/>
                  </a:cubicBezTo>
                  <a:cubicBezTo>
                    <a:pt x="486498" y="194569"/>
                    <a:pt x="483222" y="186248"/>
                    <a:pt x="483489" y="173956"/>
                  </a:cubicBezTo>
                  <a:lnTo>
                    <a:pt x="483489" y="74045"/>
                  </a:lnTo>
                  <a:cubicBezTo>
                    <a:pt x="480036" y="77124"/>
                    <a:pt x="476483" y="80047"/>
                    <a:pt x="472830" y="82815"/>
                  </a:cubicBezTo>
                  <a:cubicBezTo>
                    <a:pt x="469177" y="85582"/>
                    <a:pt x="465567" y="88222"/>
                    <a:pt x="462000" y="90734"/>
                  </a:cubicBezTo>
                  <a:cubicBezTo>
                    <a:pt x="461219" y="88856"/>
                    <a:pt x="459981" y="86493"/>
                    <a:pt x="458285" y="83643"/>
                  </a:cubicBezTo>
                  <a:cubicBezTo>
                    <a:pt x="456590" y="80793"/>
                    <a:pt x="455009" y="78431"/>
                    <a:pt x="453542" y="76555"/>
                  </a:cubicBezTo>
                  <a:cubicBezTo>
                    <a:pt x="467848" y="67715"/>
                    <a:pt x="481355" y="56671"/>
                    <a:pt x="494061" y="43421"/>
                  </a:cubicBezTo>
                  <a:cubicBezTo>
                    <a:pt x="506768" y="30171"/>
                    <a:pt x="517188" y="15697"/>
                    <a:pt x="525322" y="0"/>
                  </a:cubicBezTo>
                </a:path>
              </a:pathLst>
            </a:custGeom>
            <a:solidFill>
              <a:schemeClr val="accent1">
                <a:alpha val="100000"/>
              </a:schemeClr>
            </a:solidFill>
            <a:ln w="9525">
              <a:solidFill>
                <a:srgbClr val="FFFFFF">
                  <a:alpha val="0"/>
                </a:srgbClr>
              </a:solidFill>
            </a:ln>
          </p:spPr>
          <p:txBody>
            <a:bodyPr anchor="ctr"/>
            <a:lstStyle/>
            <a:p>
              <a:pPr marL="0" algn="ctr"/>
              <a:endParaRPr>
                <a:solidFill>
                  <a:schemeClr val="bg1"/>
                </a:solidFill>
                <a:latin typeface="+mn-lt"/>
                <a:ea typeface="+mn-ea"/>
              </a:endParaRPr>
            </a:p>
          </p:txBody>
        </p:sp>
        <p:sp>
          <p:nvSpPr>
            <p:cNvPr id="12" name="形状14"/>
            <p:cNvSpPr txBox="1"/>
            <p:nvPr/>
          </p:nvSpPr>
          <p:spPr>
            <a:xfrm>
              <a:off x="201802" y="4639349"/>
              <a:ext cx="720000" cy="540000"/>
            </a:xfrm>
            <a:prstGeom prst="rect">
              <a:avLst/>
            </a:prstGeom>
            <a:solidFill>
              <a:schemeClr val="accent3">
                <a:alpha val="100000"/>
              </a:schemeClr>
            </a:solidFill>
            <a:ln w="9525">
              <a:solidFill>
                <a:srgbClr val="FFFFFF">
                  <a:alpha val="0"/>
                </a:srgbClr>
              </a:solidFill>
            </a:ln>
          </p:spPr>
          <p:txBody>
            <a:bodyPr anchor="ctr"/>
            <a:lstStyle/>
            <a:p>
              <a:pPr marL="0" algn="ctr"/>
              <a:endParaRPr>
                <a:solidFill>
                  <a:schemeClr val="tx1"/>
                </a:solidFill>
                <a:latin typeface="+mn-lt"/>
                <a:ea typeface="+mn-ea"/>
              </a:endParaRPr>
            </a:p>
          </p:txBody>
        </p:sp>
        <p:sp>
          <p:nvSpPr>
            <p:cNvPr id="13" name="形状15"/>
            <p:cNvSpPr txBox="1"/>
            <p:nvPr/>
          </p:nvSpPr>
          <p:spPr>
            <a:xfrm>
              <a:off x="228746" y="5240187"/>
              <a:ext cx="664997" cy="209140"/>
            </a:xfrm>
            <a:custGeom>
              <a:avLst/>
              <a:gdLst/>
              <a:ahLst/>
              <a:cxnLst/>
              <a:rect l="l" t="t" r="r" b="b"/>
              <a:pathLst>
                <a:path w="664997" h="209135">
                  <a:moveTo>
                    <a:pt x="249845" y="154505"/>
                  </a:moveTo>
                  <a:lnTo>
                    <a:pt x="249845" y="179451"/>
                  </a:lnTo>
                  <a:lnTo>
                    <a:pt x="314796" y="179451"/>
                  </a:lnTo>
                  <a:lnTo>
                    <a:pt x="314796" y="154505"/>
                  </a:lnTo>
                  <a:moveTo>
                    <a:pt x="99441" y="147875"/>
                  </a:moveTo>
                  <a:lnTo>
                    <a:pt x="99441" y="187223"/>
                  </a:lnTo>
                  <a:lnTo>
                    <a:pt x="171678" y="187223"/>
                  </a:lnTo>
                  <a:lnTo>
                    <a:pt x="171678" y="147875"/>
                  </a:lnTo>
                  <a:moveTo>
                    <a:pt x="85039" y="134874"/>
                  </a:moveTo>
                  <a:lnTo>
                    <a:pt x="186537" y="134874"/>
                  </a:lnTo>
                  <a:lnTo>
                    <a:pt x="186537" y="209140"/>
                  </a:lnTo>
                  <a:lnTo>
                    <a:pt x="171678" y="209140"/>
                  </a:lnTo>
                  <a:lnTo>
                    <a:pt x="171678" y="200225"/>
                  </a:lnTo>
                  <a:lnTo>
                    <a:pt x="99441" y="200225"/>
                  </a:lnTo>
                  <a:lnTo>
                    <a:pt x="99441" y="209140"/>
                  </a:lnTo>
                  <a:lnTo>
                    <a:pt x="85039" y="209140"/>
                  </a:lnTo>
                  <a:moveTo>
                    <a:pt x="569671" y="77924"/>
                  </a:moveTo>
                  <a:lnTo>
                    <a:pt x="569671" y="119786"/>
                  </a:lnTo>
                  <a:lnTo>
                    <a:pt x="626592" y="119786"/>
                  </a:lnTo>
                  <a:lnTo>
                    <a:pt x="626592" y="77924"/>
                  </a:lnTo>
                  <a:moveTo>
                    <a:pt x="500405" y="77924"/>
                  </a:moveTo>
                  <a:lnTo>
                    <a:pt x="500405" y="119786"/>
                  </a:lnTo>
                  <a:lnTo>
                    <a:pt x="554812" y="119786"/>
                  </a:lnTo>
                  <a:lnTo>
                    <a:pt x="554812" y="77924"/>
                  </a:lnTo>
                  <a:moveTo>
                    <a:pt x="298080" y="64208"/>
                  </a:moveTo>
                  <a:lnTo>
                    <a:pt x="298080" y="108126"/>
                  </a:lnTo>
                  <a:cubicBezTo>
                    <a:pt x="298037" y="109560"/>
                    <a:pt x="298237" y="110465"/>
                    <a:pt x="298681" y="110842"/>
                  </a:cubicBezTo>
                  <a:cubicBezTo>
                    <a:pt x="299124" y="111218"/>
                    <a:pt x="300069" y="111380"/>
                    <a:pt x="301514" y="111328"/>
                  </a:cubicBezTo>
                  <a:lnTo>
                    <a:pt x="310674" y="111328"/>
                  </a:lnTo>
                  <a:cubicBezTo>
                    <a:pt x="311891" y="111337"/>
                    <a:pt x="312721" y="111318"/>
                    <a:pt x="313164" y="111271"/>
                  </a:cubicBezTo>
                  <a:cubicBezTo>
                    <a:pt x="313608" y="111223"/>
                    <a:pt x="313923" y="111090"/>
                    <a:pt x="314109" y="110870"/>
                  </a:cubicBezTo>
                  <a:lnTo>
                    <a:pt x="314796" y="111328"/>
                  </a:lnTo>
                  <a:lnTo>
                    <a:pt x="314796" y="64208"/>
                  </a:lnTo>
                  <a:moveTo>
                    <a:pt x="249845" y="64208"/>
                  </a:moveTo>
                  <a:lnTo>
                    <a:pt x="249845" y="142875"/>
                  </a:lnTo>
                  <a:lnTo>
                    <a:pt x="314796" y="142875"/>
                  </a:lnTo>
                  <a:lnTo>
                    <a:pt x="314796" y="120444"/>
                  </a:lnTo>
                  <a:cubicBezTo>
                    <a:pt x="314448" y="120553"/>
                    <a:pt x="314057" y="120620"/>
                    <a:pt x="313622" y="120643"/>
                  </a:cubicBezTo>
                  <a:cubicBezTo>
                    <a:pt x="313188" y="120667"/>
                    <a:pt x="312740" y="120677"/>
                    <a:pt x="312277" y="120672"/>
                  </a:cubicBezTo>
                  <a:lnTo>
                    <a:pt x="300827" y="120672"/>
                  </a:lnTo>
                  <a:cubicBezTo>
                    <a:pt x="296449" y="120819"/>
                    <a:pt x="293397" y="120069"/>
                    <a:pt x="291673" y="118420"/>
                  </a:cubicBezTo>
                  <a:cubicBezTo>
                    <a:pt x="289948" y="116771"/>
                    <a:pt x="289121" y="113340"/>
                    <a:pt x="289193" y="108126"/>
                  </a:cubicBezTo>
                  <a:lnTo>
                    <a:pt x="289193" y="64208"/>
                  </a:lnTo>
                  <a:lnTo>
                    <a:pt x="275448" y="64208"/>
                  </a:lnTo>
                  <a:lnTo>
                    <a:pt x="275448" y="82507"/>
                  </a:lnTo>
                  <a:cubicBezTo>
                    <a:pt x="275615" y="89802"/>
                    <a:pt x="274427" y="97567"/>
                    <a:pt x="271882" y="105801"/>
                  </a:cubicBezTo>
                  <a:cubicBezTo>
                    <a:pt x="269337" y="114034"/>
                    <a:pt x="264434" y="121509"/>
                    <a:pt x="257173" y="128226"/>
                  </a:cubicBezTo>
                  <a:cubicBezTo>
                    <a:pt x="256405" y="127238"/>
                    <a:pt x="255307" y="126123"/>
                    <a:pt x="253881" y="124878"/>
                  </a:cubicBezTo>
                  <a:cubicBezTo>
                    <a:pt x="252455" y="123633"/>
                    <a:pt x="251186" y="122689"/>
                    <a:pt x="250074" y="122045"/>
                  </a:cubicBezTo>
                  <a:cubicBezTo>
                    <a:pt x="256872" y="115985"/>
                    <a:pt x="261366" y="109448"/>
                    <a:pt x="263556" y="102432"/>
                  </a:cubicBezTo>
                  <a:cubicBezTo>
                    <a:pt x="265746" y="95416"/>
                    <a:pt x="266747" y="88698"/>
                    <a:pt x="266561" y="82278"/>
                  </a:cubicBezTo>
                  <a:lnTo>
                    <a:pt x="266561" y="64208"/>
                  </a:lnTo>
                  <a:moveTo>
                    <a:pt x="522579" y="34718"/>
                  </a:moveTo>
                  <a:cubicBezTo>
                    <a:pt x="518783" y="39876"/>
                    <a:pt x="514716" y="44891"/>
                    <a:pt x="510378" y="49764"/>
                  </a:cubicBezTo>
                  <a:cubicBezTo>
                    <a:pt x="506039" y="54636"/>
                    <a:pt x="501572" y="59307"/>
                    <a:pt x="496976" y="63779"/>
                  </a:cubicBezTo>
                  <a:lnTo>
                    <a:pt x="559155" y="63779"/>
                  </a:lnTo>
                  <a:cubicBezTo>
                    <a:pt x="563546" y="59694"/>
                    <a:pt x="567851" y="55108"/>
                    <a:pt x="572071" y="50021"/>
                  </a:cubicBezTo>
                  <a:cubicBezTo>
                    <a:pt x="576291" y="44934"/>
                    <a:pt x="580139" y="39833"/>
                    <a:pt x="583615" y="34718"/>
                  </a:cubicBezTo>
                  <a:moveTo>
                    <a:pt x="275920" y="23288"/>
                  </a:moveTo>
                  <a:lnTo>
                    <a:pt x="275920" y="51206"/>
                  </a:lnTo>
                  <a:lnTo>
                    <a:pt x="290093" y="51206"/>
                  </a:lnTo>
                  <a:lnTo>
                    <a:pt x="290093" y="23288"/>
                  </a:lnTo>
                  <a:moveTo>
                    <a:pt x="344514" y="10730"/>
                  </a:moveTo>
                  <a:lnTo>
                    <a:pt x="428839" y="10730"/>
                  </a:lnTo>
                  <a:lnTo>
                    <a:pt x="428839" y="113142"/>
                  </a:lnTo>
                  <a:lnTo>
                    <a:pt x="414237" y="113142"/>
                  </a:lnTo>
                  <a:lnTo>
                    <a:pt x="414237" y="97369"/>
                  </a:lnTo>
                  <a:lnTo>
                    <a:pt x="360030" y="97369"/>
                  </a:lnTo>
                  <a:lnTo>
                    <a:pt x="360030" y="182180"/>
                  </a:lnTo>
                  <a:cubicBezTo>
                    <a:pt x="359892" y="186299"/>
                    <a:pt x="360683" y="189033"/>
                    <a:pt x="362403" y="190381"/>
                  </a:cubicBezTo>
                  <a:cubicBezTo>
                    <a:pt x="364123" y="191728"/>
                    <a:pt x="367602" y="192348"/>
                    <a:pt x="372839" y="192238"/>
                  </a:cubicBezTo>
                  <a:lnTo>
                    <a:pt x="410108" y="192238"/>
                  </a:lnTo>
                  <a:cubicBezTo>
                    <a:pt x="413561" y="192371"/>
                    <a:pt x="416180" y="191445"/>
                    <a:pt x="417965" y="189461"/>
                  </a:cubicBezTo>
                  <a:cubicBezTo>
                    <a:pt x="419750" y="187477"/>
                    <a:pt x="421014" y="183639"/>
                    <a:pt x="421758" y="177946"/>
                  </a:cubicBezTo>
                  <a:cubicBezTo>
                    <a:pt x="422502" y="172254"/>
                    <a:pt x="423038" y="163911"/>
                    <a:pt x="423367" y="152919"/>
                  </a:cubicBezTo>
                  <a:cubicBezTo>
                    <a:pt x="425286" y="154438"/>
                    <a:pt x="427562" y="155800"/>
                    <a:pt x="430196" y="157005"/>
                  </a:cubicBezTo>
                  <a:cubicBezTo>
                    <a:pt x="432830" y="158210"/>
                    <a:pt x="435278" y="159058"/>
                    <a:pt x="437540" y="159548"/>
                  </a:cubicBezTo>
                  <a:cubicBezTo>
                    <a:pt x="436787" y="177612"/>
                    <a:pt x="434578" y="190062"/>
                    <a:pt x="430912" y="196896"/>
                  </a:cubicBezTo>
                  <a:cubicBezTo>
                    <a:pt x="427246" y="203730"/>
                    <a:pt x="420468" y="206978"/>
                    <a:pt x="410578" y="206640"/>
                  </a:cubicBezTo>
                  <a:lnTo>
                    <a:pt x="371466" y="206640"/>
                  </a:lnTo>
                  <a:cubicBezTo>
                    <a:pt x="361575" y="206835"/>
                    <a:pt x="354684" y="205187"/>
                    <a:pt x="350793" y="201696"/>
                  </a:cubicBezTo>
                  <a:cubicBezTo>
                    <a:pt x="346902" y="198205"/>
                    <a:pt x="345038" y="191700"/>
                    <a:pt x="345200" y="182180"/>
                  </a:cubicBezTo>
                  <a:lnTo>
                    <a:pt x="345200" y="82739"/>
                  </a:lnTo>
                  <a:lnTo>
                    <a:pt x="414237" y="82739"/>
                  </a:lnTo>
                  <a:lnTo>
                    <a:pt x="414237" y="25360"/>
                  </a:lnTo>
                  <a:lnTo>
                    <a:pt x="344514" y="25360"/>
                  </a:lnTo>
                  <a:moveTo>
                    <a:pt x="231586" y="9601"/>
                  </a:moveTo>
                  <a:lnTo>
                    <a:pt x="332598" y="9601"/>
                  </a:lnTo>
                  <a:lnTo>
                    <a:pt x="332598" y="23288"/>
                  </a:lnTo>
                  <a:lnTo>
                    <a:pt x="301294" y="23288"/>
                  </a:lnTo>
                  <a:lnTo>
                    <a:pt x="301294" y="51206"/>
                  </a:lnTo>
                  <a:lnTo>
                    <a:pt x="327569" y="51206"/>
                  </a:lnTo>
                  <a:lnTo>
                    <a:pt x="327569" y="204797"/>
                  </a:lnTo>
                  <a:lnTo>
                    <a:pt x="314796" y="204797"/>
                  </a:lnTo>
                  <a:lnTo>
                    <a:pt x="314796" y="191995"/>
                  </a:lnTo>
                  <a:lnTo>
                    <a:pt x="249845" y="191995"/>
                  </a:lnTo>
                  <a:lnTo>
                    <a:pt x="249845" y="207997"/>
                  </a:lnTo>
                  <a:lnTo>
                    <a:pt x="237301" y="207997"/>
                  </a:lnTo>
                  <a:lnTo>
                    <a:pt x="237301" y="51206"/>
                  </a:lnTo>
                  <a:lnTo>
                    <a:pt x="264718" y="51206"/>
                  </a:lnTo>
                  <a:lnTo>
                    <a:pt x="264718" y="23288"/>
                  </a:lnTo>
                  <a:lnTo>
                    <a:pt x="231586" y="23288"/>
                  </a:lnTo>
                  <a:moveTo>
                    <a:pt x="96926" y="914"/>
                  </a:moveTo>
                  <a:lnTo>
                    <a:pt x="111328" y="914"/>
                  </a:lnTo>
                  <a:lnTo>
                    <a:pt x="111328" y="24460"/>
                  </a:lnTo>
                  <a:lnTo>
                    <a:pt x="157962" y="24460"/>
                  </a:lnTo>
                  <a:lnTo>
                    <a:pt x="157962" y="914"/>
                  </a:lnTo>
                  <a:lnTo>
                    <a:pt x="172364" y="914"/>
                  </a:lnTo>
                  <a:lnTo>
                    <a:pt x="172364" y="24460"/>
                  </a:lnTo>
                  <a:lnTo>
                    <a:pt x="205282" y="24460"/>
                  </a:lnTo>
                  <a:lnTo>
                    <a:pt x="205282" y="37919"/>
                  </a:lnTo>
                  <a:lnTo>
                    <a:pt x="172364" y="37919"/>
                  </a:lnTo>
                  <a:lnTo>
                    <a:pt x="172364" y="60552"/>
                  </a:lnTo>
                  <a:lnTo>
                    <a:pt x="157962" y="60552"/>
                  </a:lnTo>
                  <a:lnTo>
                    <a:pt x="157962" y="37919"/>
                  </a:lnTo>
                  <a:lnTo>
                    <a:pt x="111328" y="37919"/>
                  </a:lnTo>
                  <a:lnTo>
                    <a:pt x="111328" y="60552"/>
                  </a:lnTo>
                  <a:lnTo>
                    <a:pt x="96926" y="60552"/>
                  </a:lnTo>
                  <a:lnTo>
                    <a:pt x="96926" y="37919"/>
                  </a:lnTo>
                  <a:lnTo>
                    <a:pt x="64693" y="37919"/>
                  </a:lnTo>
                  <a:lnTo>
                    <a:pt x="64693" y="24460"/>
                  </a:lnTo>
                  <a:lnTo>
                    <a:pt x="96926" y="24460"/>
                  </a:lnTo>
                  <a:moveTo>
                    <a:pt x="28803" y="686"/>
                  </a:moveTo>
                  <a:lnTo>
                    <a:pt x="43434" y="686"/>
                  </a:lnTo>
                  <a:lnTo>
                    <a:pt x="43434" y="47091"/>
                  </a:lnTo>
                  <a:lnTo>
                    <a:pt x="64465" y="47091"/>
                  </a:lnTo>
                  <a:lnTo>
                    <a:pt x="64465" y="61236"/>
                  </a:lnTo>
                  <a:lnTo>
                    <a:pt x="43434" y="61236"/>
                  </a:lnTo>
                  <a:lnTo>
                    <a:pt x="43434" y="102641"/>
                  </a:lnTo>
                  <a:lnTo>
                    <a:pt x="63779" y="93491"/>
                  </a:lnTo>
                  <a:lnTo>
                    <a:pt x="66522" y="106063"/>
                  </a:lnTo>
                  <a:cubicBezTo>
                    <a:pt x="80067" y="98494"/>
                    <a:pt x="92468" y="89967"/>
                    <a:pt x="103727" y="80482"/>
                  </a:cubicBezTo>
                  <a:cubicBezTo>
                    <a:pt x="114985" y="70997"/>
                    <a:pt x="124072" y="61388"/>
                    <a:pt x="130987" y="51654"/>
                  </a:cubicBezTo>
                  <a:lnTo>
                    <a:pt x="144932" y="56445"/>
                  </a:lnTo>
                  <a:cubicBezTo>
                    <a:pt x="144127" y="57576"/>
                    <a:pt x="143336" y="58679"/>
                    <a:pt x="142560" y="59754"/>
                  </a:cubicBezTo>
                  <a:cubicBezTo>
                    <a:pt x="141784" y="60828"/>
                    <a:pt x="141050" y="61933"/>
                    <a:pt x="140360" y="63066"/>
                  </a:cubicBezTo>
                  <a:cubicBezTo>
                    <a:pt x="148280" y="70682"/>
                    <a:pt x="158500" y="78726"/>
                    <a:pt x="171021" y="87198"/>
                  </a:cubicBezTo>
                  <a:cubicBezTo>
                    <a:pt x="183541" y="95670"/>
                    <a:pt x="196105" y="102794"/>
                    <a:pt x="208711" y="108572"/>
                  </a:cubicBezTo>
                  <a:cubicBezTo>
                    <a:pt x="207044" y="109940"/>
                    <a:pt x="205235" y="111766"/>
                    <a:pt x="203282" y="114050"/>
                  </a:cubicBezTo>
                  <a:cubicBezTo>
                    <a:pt x="201329" y="116333"/>
                    <a:pt x="199634" y="118390"/>
                    <a:pt x="198196" y="120221"/>
                  </a:cubicBezTo>
                  <a:cubicBezTo>
                    <a:pt x="193705" y="117904"/>
                    <a:pt x="189085" y="115276"/>
                    <a:pt x="184337" y="112337"/>
                  </a:cubicBezTo>
                  <a:cubicBezTo>
                    <a:pt x="179589" y="109399"/>
                    <a:pt x="174912" y="106319"/>
                    <a:pt x="170307" y="103097"/>
                  </a:cubicBezTo>
                  <a:lnTo>
                    <a:pt x="170307" y="115643"/>
                  </a:lnTo>
                  <a:lnTo>
                    <a:pt x="98755" y="115643"/>
                  </a:lnTo>
                  <a:lnTo>
                    <a:pt x="98755" y="102641"/>
                  </a:lnTo>
                  <a:lnTo>
                    <a:pt x="169621" y="102641"/>
                  </a:lnTo>
                  <a:cubicBezTo>
                    <a:pt x="162348" y="97547"/>
                    <a:pt x="155462" y="92409"/>
                    <a:pt x="148961" y="87229"/>
                  </a:cubicBezTo>
                  <a:cubicBezTo>
                    <a:pt x="142460" y="82048"/>
                    <a:pt x="136774" y="77197"/>
                    <a:pt x="131902" y="72674"/>
                  </a:cubicBezTo>
                  <a:cubicBezTo>
                    <a:pt x="123486" y="81991"/>
                    <a:pt x="113971" y="90747"/>
                    <a:pt x="103355" y="98942"/>
                  </a:cubicBezTo>
                  <a:cubicBezTo>
                    <a:pt x="92740" y="107138"/>
                    <a:pt x="81453" y="114460"/>
                    <a:pt x="69494" y="120908"/>
                  </a:cubicBezTo>
                  <a:cubicBezTo>
                    <a:pt x="68508" y="119559"/>
                    <a:pt x="67108" y="117910"/>
                    <a:pt x="65293" y="115963"/>
                  </a:cubicBezTo>
                  <a:cubicBezTo>
                    <a:pt x="63479" y="114015"/>
                    <a:pt x="61679" y="112312"/>
                    <a:pt x="59893" y="110853"/>
                  </a:cubicBezTo>
                  <a:lnTo>
                    <a:pt x="43434" y="118619"/>
                  </a:lnTo>
                  <a:lnTo>
                    <a:pt x="43434" y="189494"/>
                  </a:lnTo>
                  <a:cubicBezTo>
                    <a:pt x="43462" y="193880"/>
                    <a:pt x="42891" y="197281"/>
                    <a:pt x="41719" y="199696"/>
                  </a:cubicBezTo>
                  <a:cubicBezTo>
                    <a:pt x="40547" y="202111"/>
                    <a:pt x="38604" y="203968"/>
                    <a:pt x="35890" y="205268"/>
                  </a:cubicBezTo>
                  <a:cubicBezTo>
                    <a:pt x="33323" y="206397"/>
                    <a:pt x="29770" y="207168"/>
                    <a:pt x="25231" y="207583"/>
                  </a:cubicBezTo>
                  <a:cubicBezTo>
                    <a:pt x="20693" y="207997"/>
                    <a:pt x="14797" y="208140"/>
                    <a:pt x="7543" y="208011"/>
                  </a:cubicBezTo>
                  <a:cubicBezTo>
                    <a:pt x="7281" y="205983"/>
                    <a:pt x="6719" y="203639"/>
                    <a:pt x="5857" y="200982"/>
                  </a:cubicBezTo>
                  <a:cubicBezTo>
                    <a:pt x="4995" y="198325"/>
                    <a:pt x="4033" y="195867"/>
                    <a:pt x="2971" y="193610"/>
                  </a:cubicBezTo>
                  <a:cubicBezTo>
                    <a:pt x="8120" y="193724"/>
                    <a:pt x="12682" y="193781"/>
                    <a:pt x="16659" y="193781"/>
                  </a:cubicBezTo>
                  <a:cubicBezTo>
                    <a:pt x="20635" y="193781"/>
                    <a:pt x="23312" y="193724"/>
                    <a:pt x="24688" y="193610"/>
                  </a:cubicBezTo>
                  <a:cubicBezTo>
                    <a:pt x="26160" y="193638"/>
                    <a:pt x="27217" y="193352"/>
                    <a:pt x="27860" y="192752"/>
                  </a:cubicBezTo>
                  <a:cubicBezTo>
                    <a:pt x="28503" y="192152"/>
                    <a:pt x="28817" y="191066"/>
                    <a:pt x="28803" y="189494"/>
                  </a:cubicBezTo>
                  <a:lnTo>
                    <a:pt x="28803" y="125029"/>
                  </a:lnTo>
                  <a:lnTo>
                    <a:pt x="4572" y="136014"/>
                  </a:lnTo>
                  <a:lnTo>
                    <a:pt x="0" y="120679"/>
                  </a:lnTo>
                  <a:cubicBezTo>
                    <a:pt x="4014" y="119277"/>
                    <a:pt x="8443" y="117562"/>
                    <a:pt x="13287" y="115534"/>
                  </a:cubicBezTo>
                  <a:cubicBezTo>
                    <a:pt x="18130" y="113506"/>
                    <a:pt x="23302" y="111338"/>
                    <a:pt x="28803" y="109028"/>
                  </a:cubicBezTo>
                  <a:lnTo>
                    <a:pt x="28803" y="61236"/>
                  </a:lnTo>
                  <a:lnTo>
                    <a:pt x="685" y="61236"/>
                  </a:lnTo>
                  <a:lnTo>
                    <a:pt x="685" y="47091"/>
                  </a:lnTo>
                  <a:lnTo>
                    <a:pt x="28803" y="47091"/>
                  </a:lnTo>
                  <a:moveTo>
                    <a:pt x="527608" y="0"/>
                  </a:moveTo>
                  <a:lnTo>
                    <a:pt x="541324" y="5029"/>
                  </a:lnTo>
                  <a:cubicBezTo>
                    <a:pt x="539957" y="7758"/>
                    <a:pt x="538519" y="10415"/>
                    <a:pt x="537009" y="13001"/>
                  </a:cubicBezTo>
                  <a:cubicBezTo>
                    <a:pt x="535500" y="15587"/>
                    <a:pt x="533890" y="18188"/>
                    <a:pt x="532180" y="20802"/>
                  </a:cubicBezTo>
                  <a:lnTo>
                    <a:pt x="593674" y="20802"/>
                  </a:lnTo>
                  <a:lnTo>
                    <a:pt x="596874" y="19888"/>
                  </a:lnTo>
                  <a:lnTo>
                    <a:pt x="606704" y="27190"/>
                  </a:lnTo>
                  <a:cubicBezTo>
                    <a:pt x="602751" y="33324"/>
                    <a:pt x="598255" y="39562"/>
                    <a:pt x="593217" y="45905"/>
                  </a:cubicBezTo>
                  <a:cubicBezTo>
                    <a:pt x="588178" y="52248"/>
                    <a:pt x="582996" y="58206"/>
                    <a:pt x="577672" y="63779"/>
                  </a:cubicBezTo>
                  <a:lnTo>
                    <a:pt x="641680" y="63779"/>
                  </a:lnTo>
                  <a:lnTo>
                    <a:pt x="641680" y="144909"/>
                  </a:lnTo>
                  <a:lnTo>
                    <a:pt x="626592" y="144909"/>
                  </a:lnTo>
                  <a:lnTo>
                    <a:pt x="626592" y="134159"/>
                  </a:lnTo>
                  <a:lnTo>
                    <a:pt x="500405" y="134159"/>
                  </a:lnTo>
                  <a:lnTo>
                    <a:pt x="500405" y="174184"/>
                  </a:lnTo>
                  <a:cubicBezTo>
                    <a:pt x="500100" y="180693"/>
                    <a:pt x="501967" y="185172"/>
                    <a:pt x="506006" y="187621"/>
                  </a:cubicBezTo>
                  <a:cubicBezTo>
                    <a:pt x="510044" y="190071"/>
                    <a:pt x="518083" y="191233"/>
                    <a:pt x="530123" y="191109"/>
                  </a:cubicBezTo>
                  <a:lnTo>
                    <a:pt x="621334" y="191109"/>
                  </a:lnTo>
                  <a:cubicBezTo>
                    <a:pt x="628836" y="191219"/>
                    <a:pt x="634508" y="190288"/>
                    <a:pt x="638352" y="188314"/>
                  </a:cubicBezTo>
                  <a:cubicBezTo>
                    <a:pt x="642196" y="186340"/>
                    <a:pt x="644922" y="182664"/>
                    <a:pt x="646531" y="177285"/>
                  </a:cubicBezTo>
                  <a:cubicBezTo>
                    <a:pt x="648140" y="171906"/>
                    <a:pt x="649342" y="164163"/>
                    <a:pt x="650138" y="154057"/>
                  </a:cubicBezTo>
                  <a:cubicBezTo>
                    <a:pt x="652271" y="155439"/>
                    <a:pt x="654691" y="156621"/>
                    <a:pt x="657396" y="157603"/>
                  </a:cubicBezTo>
                  <a:cubicBezTo>
                    <a:pt x="660101" y="158584"/>
                    <a:pt x="662635" y="159308"/>
                    <a:pt x="664997" y="159775"/>
                  </a:cubicBezTo>
                  <a:cubicBezTo>
                    <a:pt x="663853" y="171419"/>
                    <a:pt x="661976" y="180546"/>
                    <a:pt x="659367" y="187157"/>
                  </a:cubicBezTo>
                  <a:cubicBezTo>
                    <a:pt x="656757" y="193767"/>
                    <a:pt x="652510" y="198421"/>
                    <a:pt x="646624" y="201119"/>
                  </a:cubicBezTo>
                  <a:cubicBezTo>
                    <a:pt x="640739" y="203817"/>
                    <a:pt x="632309" y="205119"/>
                    <a:pt x="621334" y="205025"/>
                  </a:cubicBezTo>
                  <a:lnTo>
                    <a:pt x="531495" y="205025"/>
                  </a:lnTo>
                  <a:cubicBezTo>
                    <a:pt x="514388" y="205302"/>
                    <a:pt x="502424" y="203266"/>
                    <a:pt x="495604" y="198917"/>
                  </a:cubicBezTo>
                  <a:cubicBezTo>
                    <a:pt x="488784" y="194569"/>
                    <a:pt x="485508" y="186248"/>
                    <a:pt x="485775" y="173956"/>
                  </a:cubicBezTo>
                  <a:lnTo>
                    <a:pt x="485775" y="74045"/>
                  </a:lnTo>
                  <a:cubicBezTo>
                    <a:pt x="482322" y="77124"/>
                    <a:pt x="478769" y="80047"/>
                    <a:pt x="475116" y="82815"/>
                  </a:cubicBezTo>
                  <a:cubicBezTo>
                    <a:pt x="471463" y="85582"/>
                    <a:pt x="467853" y="88222"/>
                    <a:pt x="464286" y="90734"/>
                  </a:cubicBezTo>
                  <a:cubicBezTo>
                    <a:pt x="463505" y="88856"/>
                    <a:pt x="462267" y="86493"/>
                    <a:pt x="460571" y="83643"/>
                  </a:cubicBezTo>
                  <a:cubicBezTo>
                    <a:pt x="458876" y="80793"/>
                    <a:pt x="457295" y="78431"/>
                    <a:pt x="455828" y="76555"/>
                  </a:cubicBezTo>
                  <a:cubicBezTo>
                    <a:pt x="470134" y="67715"/>
                    <a:pt x="483641" y="56671"/>
                    <a:pt x="496347" y="43421"/>
                  </a:cubicBezTo>
                  <a:cubicBezTo>
                    <a:pt x="509054" y="30171"/>
                    <a:pt x="519474" y="15697"/>
                    <a:pt x="527608" y="0"/>
                  </a:cubicBezTo>
                </a:path>
              </a:pathLst>
            </a:custGeom>
            <a:solidFill>
              <a:schemeClr val="accent1">
                <a:alpha val="100000"/>
              </a:schemeClr>
            </a:solidFill>
            <a:ln w="9525">
              <a:solidFill>
                <a:srgbClr val="FFFFFF">
                  <a:alpha val="0"/>
                </a:srgbClr>
              </a:solidFill>
            </a:ln>
          </p:spPr>
          <p:txBody>
            <a:bodyPr anchor="ctr"/>
            <a:lstStyle/>
            <a:p>
              <a:pPr marL="0" algn="ctr"/>
              <a:endParaRPr>
                <a:solidFill>
                  <a:schemeClr val="bg1"/>
                </a:solidFill>
                <a:latin typeface="+mn-lt"/>
                <a:ea typeface="+mn-ea"/>
              </a:endParaRPr>
            </a:p>
          </p:txBody>
        </p:sp>
        <p:sp>
          <p:nvSpPr>
            <p:cNvPr id="14" name="形状16"/>
            <p:cNvSpPr txBox="1"/>
            <p:nvPr/>
          </p:nvSpPr>
          <p:spPr>
            <a:xfrm>
              <a:off x="201802" y="5717596"/>
              <a:ext cx="720000" cy="540000"/>
            </a:xfrm>
            <a:prstGeom prst="rect">
              <a:avLst/>
            </a:prstGeom>
            <a:solidFill>
              <a:schemeClr val="accent4">
                <a:alpha val="100000"/>
              </a:schemeClr>
            </a:solidFill>
            <a:ln w="9525">
              <a:solidFill>
                <a:srgbClr val="FFFFFF">
                  <a:alpha val="0"/>
                </a:srgbClr>
              </a:solidFill>
            </a:ln>
          </p:spPr>
          <p:txBody>
            <a:bodyPr anchor="ctr"/>
            <a:lstStyle/>
            <a:p>
              <a:pPr marL="0" algn="ctr"/>
              <a:endParaRPr>
                <a:solidFill>
                  <a:schemeClr val="tx1"/>
                </a:solidFill>
                <a:latin typeface="+mn-lt"/>
                <a:ea typeface="+mn-ea"/>
              </a:endParaRPr>
            </a:p>
          </p:txBody>
        </p:sp>
        <p:sp>
          <p:nvSpPr>
            <p:cNvPr id="15" name="形状17"/>
            <p:cNvSpPr txBox="1"/>
            <p:nvPr/>
          </p:nvSpPr>
          <p:spPr>
            <a:xfrm>
              <a:off x="229202" y="6318435"/>
              <a:ext cx="664540" cy="210755"/>
            </a:xfrm>
            <a:custGeom>
              <a:avLst/>
              <a:gdLst/>
              <a:ahLst/>
              <a:cxnLst/>
              <a:rect l="l" t="t" r="r" b="b"/>
              <a:pathLst>
                <a:path w="664540" h="210755">
                  <a:moveTo>
                    <a:pt x="345857" y="131645"/>
                  </a:moveTo>
                  <a:lnTo>
                    <a:pt x="345857" y="160934"/>
                  </a:lnTo>
                  <a:lnTo>
                    <a:pt x="382676" y="160934"/>
                  </a:lnTo>
                  <a:lnTo>
                    <a:pt x="382676" y="131645"/>
                  </a:lnTo>
                  <a:moveTo>
                    <a:pt x="333770" y="120015"/>
                  </a:moveTo>
                  <a:lnTo>
                    <a:pt x="394792" y="120015"/>
                  </a:lnTo>
                  <a:lnTo>
                    <a:pt x="394792" y="172564"/>
                  </a:lnTo>
                  <a:lnTo>
                    <a:pt x="345857" y="172564"/>
                  </a:lnTo>
                  <a:lnTo>
                    <a:pt x="345857" y="182858"/>
                  </a:lnTo>
                  <a:lnTo>
                    <a:pt x="333770" y="182858"/>
                  </a:lnTo>
                  <a:moveTo>
                    <a:pt x="146532" y="102841"/>
                  </a:moveTo>
                  <a:lnTo>
                    <a:pt x="146532" y="137160"/>
                  </a:lnTo>
                  <a:lnTo>
                    <a:pt x="179908" y="137160"/>
                  </a:lnTo>
                  <a:lnTo>
                    <a:pt x="179908" y="102841"/>
                  </a:lnTo>
                  <a:moveTo>
                    <a:pt x="99212" y="102841"/>
                  </a:moveTo>
                  <a:lnTo>
                    <a:pt x="99212" y="137160"/>
                  </a:lnTo>
                  <a:lnTo>
                    <a:pt x="131902" y="137160"/>
                  </a:lnTo>
                  <a:lnTo>
                    <a:pt x="131902" y="102841"/>
                  </a:lnTo>
                  <a:moveTo>
                    <a:pt x="569214" y="77924"/>
                  </a:moveTo>
                  <a:lnTo>
                    <a:pt x="569214" y="119786"/>
                  </a:lnTo>
                  <a:lnTo>
                    <a:pt x="626135" y="119786"/>
                  </a:lnTo>
                  <a:lnTo>
                    <a:pt x="626135" y="77924"/>
                  </a:lnTo>
                  <a:moveTo>
                    <a:pt x="499948" y="77924"/>
                  </a:moveTo>
                  <a:lnTo>
                    <a:pt x="499948" y="119786"/>
                  </a:lnTo>
                  <a:lnTo>
                    <a:pt x="554355" y="119786"/>
                  </a:lnTo>
                  <a:lnTo>
                    <a:pt x="554355" y="77924"/>
                  </a:lnTo>
                  <a:moveTo>
                    <a:pt x="522122" y="34718"/>
                  </a:moveTo>
                  <a:cubicBezTo>
                    <a:pt x="518326" y="39876"/>
                    <a:pt x="514259" y="44891"/>
                    <a:pt x="509921" y="49764"/>
                  </a:cubicBezTo>
                  <a:cubicBezTo>
                    <a:pt x="505582" y="54636"/>
                    <a:pt x="501115" y="59307"/>
                    <a:pt x="496519" y="63779"/>
                  </a:cubicBezTo>
                  <a:lnTo>
                    <a:pt x="558698" y="63779"/>
                  </a:lnTo>
                  <a:cubicBezTo>
                    <a:pt x="563089" y="59694"/>
                    <a:pt x="567394" y="55108"/>
                    <a:pt x="571614" y="50021"/>
                  </a:cubicBezTo>
                  <a:cubicBezTo>
                    <a:pt x="575834" y="44934"/>
                    <a:pt x="579682" y="39833"/>
                    <a:pt x="583158" y="34718"/>
                  </a:cubicBezTo>
                  <a:moveTo>
                    <a:pt x="358916" y="32211"/>
                  </a:moveTo>
                  <a:lnTo>
                    <a:pt x="371460" y="32211"/>
                  </a:lnTo>
                  <a:lnTo>
                    <a:pt x="371460" y="52121"/>
                  </a:lnTo>
                  <a:lnTo>
                    <a:pt x="397766" y="52121"/>
                  </a:lnTo>
                  <a:lnTo>
                    <a:pt x="397766" y="63979"/>
                  </a:lnTo>
                  <a:lnTo>
                    <a:pt x="371460" y="63979"/>
                  </a:lnTo>
                  <a:lnTo>
                    <a:pt x="371460" y="88697"/>
                  </a:lnTo>
                  <a:lnTo>
                    <a:pt x="404172" y="88697"/>
                  </a:lnTo>
                  <a:lnTo>
                    <a:pt x="404172" y="100327"/>
                  </a:lnTo>
                  <a:lnTo>
                    <a:pt x="328273" y="100327"/>
                  </a:lnTo>
                  <a:lnTo>
                    <a:pt x="328273" y="88697"/>
                  </a:lnTo>
                  <a:lnTo>
                    <a:pt x="358916" y="88697"/>
                  </a:lnTo>
                  <a:lnTo>
                    <a:pt x="358916" y="63979"/>
                  </a:lnTo>
                  <a:lnTo>
                    <a:pt x="333312" y="63979"/>
                  </a:lnTo>
                  <a:lnTo>
                    <a:pt x="333312" y="52121"/>
                  </a:lnTo>
                  <a:lnTo>
                    <a:pt x="358916" y="52121"/>
                  </a:lnTo>
                  <a:moveTo>
                    <a:pt x="104698" y="25803"/>
                  </a:moveTo>
                  <a:lnTo>
                    <a:pt x="104698" y="55550"/>
                  </a:lnTo>
                  <a:lnTo>
                    <a:pt x="173507" y="55550"/>
                  </a:lnTo>
                  <a:lnTo>
                    <a:pt x="173507" y="25803"/>
                  </a:lnTo>
                  <a:moveTo>
                    <a:pt x="90754" y="12801"/>
                  </a:moveTo>
                  <a:lnTo>
                    <a:pt x="187909" y="12801"/>
                  </a:lnTo>
                  <a:lnTo>
                    <a:pt x="187909" y="68551"/>
                  </a:lnTo>
                  <a:lnTo>
                    <a:pt x="146532" y="68551"/>
                  </a:lnTo>
                  <a:lnTo>
                    <a:pt x="146532" y="90068"/>
                  </a:lnTo>
                  <a:lnTo>
                    <a:pt x="194081" y="90068"/>
                  </a:lnTo>
                  <a:lnTo>
                    <a:pt x="194081" y="150161"/>
                  </a:lnTo>
                  <a:lnTo>
                    <a:pt x="146532" y="150161"/>
                  </a:lnTo>
                  <a:lnTo>
                    <a:pt x="146532" y="184008"/>
                  </a:lnTo>
                  <a:cubicBezTo>
                    <a:pt x="152019" y="183656"/>
                    <a:pt x="157562" y="183275"/>
                    <a:pt x="163163" y="182865"/>
                  </a:cubicBezTo>
                  <a:cubicBezTo>
                    <a:pt x="168764" y="182456"/>
                    <a:pt x="174422" y="182075"/>
                    <a:pt x="180136" y="181722"/>
                  </a:cubicBezTo>
                  <a:cubicBezTo>
                    <a:pt x="177831" y="178035"/>
                    <a:pt x="175469" y="174375"/>
                    <a:pt x="173050" y="170745"/>
                  </a:cubicBezTo>
                  <a:cubicBezTo>
                    <a:pt x="170631" y="167114"/>
                    <a:pt x="168268" y="163683"/>
                    <a:pt x="165963" y="160453"/>
                  </a:cubicBezTo>
                  <a:lnTo>
                    <a:pt x="178308" y="155193"/>
                  </a:lnTo>
                  <a:cubicBezTo>
                    <a:pt x="184428" y="163097"/>
                    <a:pt x="190190" y="171530"/>
                    <a:pt x="195596" y="180490"/>
                  </a:cubicBezTo>
                  <a:cubicBezTo>
                    <a:pt x="201001" y="189451"/>
                    <a:pt x="204992" y="197481"/>
                    <a:pt x="207568" y="204582"/>
                  </a:cubicBezTo>
                  <a:lnTo>
                    <a:pt x="194538" y="210755"/>
                  </a:lnTo>
                  <a:cubicBezTo>
                    <a:pt x="193733" y="208345"/>
                    <a:pt x="192714" y="205792"/>
                    <a:pt x="191481" y="203097"/>
                  </a:cubicBezTo>
                  <a:cubicBezTo>
                    <a:pt x="190247" y="200401"/>
                    <a:pt x="188828" y="197620"/>
                    <a:pt x="187223" y="194753"/>
                  </a:cubicBezTo>
                  <a:cubicBezTo>
                    <a:pt x="167149" y="196367"/>
                    <a:pt x="147518" y="197882"/>
                    <a:pt x="128330" y="199296"/>
                  </a:cubicBezTo>
                  <a:cubicBezTo>
                    <a:pt x="109142" y="200711"/>
                    <a:pt x="92197" y="201939"/>
                    <a:pt x="77495" y="202982"/>
                  </a:cubicBezTo>
                  <a:lnTo>
                    <a:pt x="75438" y="188352"/>
                  </a:lnTo>
                  <a:cubicBezTo>
                    <a:pt x="83034" y="187895"/>
                    <a:pt x="91616" y="187380"/>
                    <a:pt x="101184" y="186809"/>
                  </a:cubicBezTo>
                  <a:cubicBezTo>
                    <a:pt x="110752" y="186237"/>
                    <a:pt x="120991" y="185609"/>
                    <a:pt x="131902" y="184923"/>
                  </a:cubicBezTo>
                  <a:lnTo>
                    <a:pt x="131902" y="150161"/>
                  </a:lnTo>
                  <a:lnTo>
                    <a:pt x="85725" y="150161"/>
                  </a:lnTo>
                  <a:lnTo>
                    <a:pt x="85725" y="90068"/>
                  </a:lnTo>
                  <a:lnTo>
                    <a:pt x="131902" y="90068"/>
                  </a:lnTo>
                  <a:lnTo>
                    <a:pt x="131902" y="68551"/>
                  </a:lnTo>
                  <a:lnTo>
                    <a:pt x="90754" y="68551"/>
                  </a:lnTo>
                  <a:moveTo>
                    <a:pt x="2286" y="12801"/>
                  </a:moveTo>
                  <a:lnTo>
                    <a:pt x="72009" y="12801"/>
                  </a:lnTo>
                  <a:lnTo>
                    <a:pt x="72009" y="77467"/>
                  </a:lnTo>
                  <a:lnTo>
                    <a:pt x="20802" y="77467"/>
                  </a:lnTo>
                  <a:cubicBezTo>
                    <a:pt x="20112" y="83941"/>
                    <a:pt x="19378" y="90452"/>
                    <a:pt x="18602" y="96998"/>
                  </a:cubicBezTo>
                  <a:cubicBezTo>
                    <a:pt x="17826" y="103545"/>
                    <a:pt x="17035" y="109769"/>
                    <a:pt x="16230" y="115671"/>
                  </a:cubicBezTo>
                  <a:lnTo>
                    <a:pt x="70637" y="115671"/>
                  </a:lnTo>
                  <a:cubicBezTo>
                    <a:pt x="70632" y="115828"/>
                    <a:pt x="70585" y="116712"/>
                    <a:pt x="70494" y="118323"/>
                  </a:cubicBezTo>
                  <a:cubicBezTo>
                    <a:pt x="70404" y="119934"/>
                    <a:pt x="70299" y="121332"/>
                    <a:pt x="70180" y="122515"/>
                  </a:cubicBezTo>
                  <a:cubicBezTo>
                    <a:pt x="69129" y="139767"/>
                    <a:pt x="68005" y="153755"/>
                    <a:pt x="66810" y="164480"/>
                  </a:cubicBezTo>
                  <a:cubicBezTo>
                    <a:pt x="65615" y="175204"/>
                    <a:pt x="64255" y="183401"/>
                    <a:pt x="62729" y="189069"/>
                  </a:cubicBezTo>
                  <a:cubicBezTo>
                    <a:pt x="61204" y="194738"/>
                    <a:pt x="59420" y="198613"/>
                    <a:pt x="57378" y="200695"/>
                  </a:cubicBezTo>
                  <a:cubicBezTo>
                    <a:pt x="55478" y="202929"/>
                    <a:pt x="53392" y="204506"/>
                    <a:pt x="51120" y="205428"/>
                  </a:cubicBezTo>
                  <a:cubicBezTo>
                    <a:pt x="48849" y="206350"/>
                    <a:pt x="46134" y="206902"/>
                    <a:pt x="42977" y="207083"/>
                  </a:cubicBezTo>
                  <a:cubicBezTo>
                    <a:pt x="40233" y="207321"/>
                    <a:pt x="36519" y="207416"/>
                    <a:pt x="31832" y="207369"/>
                  </a:cubicBezTo>
                  <a:cubicBezTo>
                    <a:pt x="27146" y="207321"/>
                    <a:pt x="22174" y="207073"/>
                    <a:pt x="16916" y="206626"/>
                  </a:cubicBezTo>
                  <a:cubicBezTo>
                    <a:pt x="16678" y="204492"/>
                    <a:pt x="16183" y="202144"/>
                    <a:pt x="15430" y="199583"/>
                  </a:cubicBezTo>
                  <a:cubicBezTo>
                    <a:pt x="14678" y="197021"/>
                    <a:pt x="13725" y="194730"/>
                    <a:pt x="12573" y="192709"/>
                  </a:cubicBezTo>
                  <a:cubicBezTo>
                    <a:pt x="17950" y="193157"/>
                    <a:pt x="22855" y="193462"/>
                    <a:pt x="27289" y="193624"/>
                  </a:cubicBezTo>
                  <a:cubicBezTo>
                    <a:pt x="31723" y="193786"/>
                    <a:pt x="34971" y="193862"/>
                    <a:pt x="37033" y="193853"/>
                  </a:cubicBezTo>
                  <a:cubicBezTo>
                    <a:pt x="38843" y="193891"/>
                    <a:pt x="40367" y="193757"/>
                    <a:pt x="41605" y="193452"/>
                  </a:cubicBezTo>
                  <a:cubicBezTo>
                    <a:pt x="42843" y="193147"/>
                    <a:pt x="43910" y="192442"/>
                    <a:pt x="44805" y="191336"/>
                  </a:cubicBezTo>
                  <a:cubicBezTo>
                    <a:pt x="47063" y="189539"/>
                    <a:pt x="49006" y="183869"/>
                    <a:pt x="50635" y="174325"/>
                  </a:cubicBezTo>
                  <a:cubicBezTo>
                    <a:pt x="52263" y="164781"/>
                    <a:pt x="53749" y="149792"/>
                    <a:pt x="55092" y="129359"/>
                  </a:cubicBezTo>
                  <a:lnTo>
                    <a:pt x="0" y="129359"/>
                  </a:lnTo>
                  <a:cubicBezTo>
                    <a:pt x="1652" y="120338"/>
                    <a:pt x="3262" y="109829"/>
                    <a:pt x="4829" y="97829"/>
                  </a:cubicBezTo>
                  <a:cubicBezTo>
                    <a:pt x="6396" y="85830"/>
                    <a:pt x="7605" y="74404"/>
                    <a:pt x="8458" y="63551"/>
                  </a:cubicBezTo>
                  <a:lnTo>
                    <a:pt x="57836" y="63551"/>
                  </a:lnTo>
                  <a:lnTo>
                    <a:pt x="57836" y="26718"/>
                  </a:lnTo>
                  <a:lnTo>
                    <a:pt x="2286" y="26718"/>
                  </a:lnTo>
                  <a:moveTo>
                    <a:pt x="304966" y="11201"/>
                  </a:moveTo>
                  <a:lnTo>
                    <a:pt x="427010" y="11201"/>
                  </a:lnTo>
                  <a:lnTo>
                    <a:pt x="427010" y="189720"/>
                  </a:lnTo>
                  <a:cubicBezTo>
                    <a:pt x="427043" y="194122"/>
                    <a:pt x="426464" y="197552"/>
                    <a:pt x="425271" y="200010"/>
                  </a:cubicBezTo>
                  <a:cubicBezTo>
                    <a:pt x="424078" y="202468"/>
                    <a:pt x="422072" y="204297"/>
                    <a:pt x="419254" y="205497"/>
                  </a:cubicBezTo>
                  <a:cubicBezTo>
                    <a:pt x="416355" y="206616"/>
                    <a:pt x="412337" y="207349"/>
                    <a:pt x="407202" y="207697"/>
                  </a:cubicBezTo>
                  <a:cubicBezTo>
                    <a:pt x="402066" y="208045"/>
                    <a:pt x="395415" y="208150"/>
                    <a:pt x="387248" y="208011"/>
                  </a:cubicBezTo>
                  <a:cubicBezTo>
                    <a:pt x="386967" y="205973"/>
                    <a:pt x="386329" y="203649"/>
                    <a:pt x="385334" y="201039"/>
                  </a:cubicBezTo>
                  <a:cubicBezTo>
                    <a:pt x="384338" y="198429"/>
                    <a:pt x="383300" y="196105"/>
                    <a:pt x="382218" y="194067"/>
                  </a:cubicBezTo>
                  <a:cubicBezTo>
                    <a:pt x="388515" y="194291"/>
                    <a:pt x="394041" y="194414"/>
                    <a:pt x="398797" y="194438"/>
                  </a:cubicBezTo>
                  <a:cubicBezTo>
                    <a:pt x="403552" y="194462"/>
                    <a:pt x="406793" y="194415"/>
                    <a:pt x="408519" y="194295"/>
                  </a:cubicBezTo>
                  <a:cubicBezTo>
                    <a:pt x="410220" y="194324"/>
                    <a:pt x="411450" y="193981"/>
                    <a:pt x="412208" y="193266"/>
                  </a:cubicBezTo>
                  <a:cubicBezTo>
                    <a:pt x="412965" y="192551"/>
                    <a:pt x="413337" y="191293"/>
                    <a:pt x="413323" y="189492"/>
                  </a:cubicBezTo>
                  <a:lnTo>
                    <a:pt x="413323" y="24889"/>
                  </a:lnTo>
                  <a:lnTo>
                    <a:pt x="318425" y="24889"/>
                  </a:lnTo>
                  <a:lnTo>
                    <a:pt x="318425" y="95310"/>
                  </a:lnTo>
                  <a:cubicBezTo>
                    <a:pt x="318524" y="107146"/>
                    <a:pt x="317972" y="119838"/>
                    <a:pt x="316768" y="133387"/>
                  </a:cubicBezTo>
                  <a:cubicBezTo>
                    <a:pt x="315564" y="146935"/>
                    <a:pt x="313116" y="160257"/>
                    <a:pt x="309425" y="173350"/>
                  </a:cubicBezTo>
                  <a:cubicBezTo>
                    <a:pt x="305733" y="186444"/>
                    <a:pt x="300204" y="198226"/>
                    <a:pt x="292839" y="208697"/>
                  </a:cubicBezTo>
                  <a:cubicBezTo>
                    <a:pt x="291566" y="207349"/>
                    <a:pt x="289821" y="205873"/>
                    <a:pt x="287605" y="204268"/>
                  </a:cubicBezTo>
                  <a:cubicBezTo>
                    <a:pt x="285388" y="202663"/>
                    <a:pt x="283472" y="201473"/>
                    <a:pt x="281856" y="200696"/>
                  </a:cubicBezTo>
                  <a:cubicBezTo>
                    <a:pt x="285154" y="196004"/>
                    <a:pt x="287996" y="191097"/>
                    <a:pt x="290379" y="185975"/>
                  </a:cubicBezTo>
                  <a:cubicBezTo>
                    <a:pt x="292763" y="180853"/>
                    <a:pt x="294803" y="175547"/>
                    <a:pt x="296500" y="170056"/>
                  </a:cubicBezTo>
                  <a:cubicBezTo>
                    <a:pt x="286431" y="177867"/>
                    <a:pt x="278755" y="183866"/>
                    <a:pt x="273472" y="188053"/>
                  </a:cubicBezTo>
                  <a:cubicBezTo>
                    <a:pt x="268189" y="192239"/>
                    <a:pt x="264442" y="195308"/>
                    <a:pt x="262233" y="197258"/>
                  </a:cubicBezTo>
                  <a:cubicBezTo>
                    <a:pt x="260023" y="199209"/>
                    <a:pt x="258494" y="200736"/>
                    <a:pt x="257646" y="201839"/>
                  </a:cubicBezTo>
                  <a:cubicBezTo>
                    <a:pt x="256518" y="200358"/>
                    <a:pt x="255003" y="198577"/>
                    <a:pt x="253103" y="196495"/>
                  </a:cubicBezTo>
                  <a:cubicBezTo>
                    <a:pt x="251203" y="194414"/>
                    <a:pt x="249517" y="192689"/>
                    <a:pt x="248045" y="191322"/>
                  </a:cubicBezTo>
                  <a:cubicBezTo>
                    <a:pt x="250469" y="189677"/>
                    <a:pt x="253108" y="186847"/>
                    <a:pt x="255960" y="182831"/>
                  </a:cubicBezTo>
                  <a:cubicBezTo>
                    <a:pt x="258813" y="178815"/>
                    <a:pt x="260366" y="173873"/>
                    <a:pt x="260618" y="168003"/>
                  </a:cubicBezTo>
                  <a:lnTo>
                    <a:pt x="260618" y="86853"/>
                  </a:lnTo>
                  <a:lnTo>
                    <a:pt x="227700" y="86853"/>
                  </a:lnTo>
                  <a:lnTo>
                    <a:pt x="227700" y="72223"/>
                  </a:lnTo>
                  <a:lnTo>
                    <a:pt x="275220" y="72223"/>
                  </a:lnTo>
                  <a:lnTo>
                    <a:pt x="275220" y="169144"/>
                  </a:lnTo>
                  <a:lnTo>
                    <a:pt x="292610" y="156129"/>
                  </a:lnTo>
                  <a:cubicBezTo>
                    <a:pt x="293211" y="157792"/>
                    <a:pt x="293954" y="159611"/>
                    <a:pt x="294841" y="161586"/>
                  </a:cubicBezTo>
                  <a:cubicBezTo>
                    <a:pt x="295728" y="163560"/>
                    <a:pt x="296586" y="165319"/>
                    <a:pt x="297415" y="166863"/>
                  </a:cubicBezTo>
                  <a:cubicBezTo>
                    <a:pt x="300633" y="154952"/>
                    <a:pt x="302721" y="142827"/>
                    <a:pt x="303679" y="130490"/>
                  </a:cubicBezTo>
                  <a:cubicBezTo>
                    <a:pt x="304637" y="118153"/>
                    <a:pt x="305067" y="106426"/>
                    <a:pt x="304966" y="95310"/>
                  </a:cubicBezTo>
                  <a:moveTo>
                    <a:pt x="252388" y="5943"/>
                  </a:moveTo>
                  <a:cubicBezTo>
                    <a:pt x="258789" y="11272"/>
                    <a:pt x="265233" y="17058"/>
                    <a:pt x="271720" y="23303"/>
                  </a:cubicBezTo>
                  <a:cubicBezTo>
                    <a:pt x="278206" y="29548"/>
                    <a:pt x="283339" y="35111"/>
                    <a:pt x="287118" y="39992"/>
                  </a:cubicBezTo>
                  <a:lnTo>
                    <a:pt x="276593" y="50519"/>
                  </a:lnTo>
                  <a:cubicBezTo>
                    <a:pt x="272841" y="45503"/>
                    <a:pt x="267789" y="39745"/>
                    <a:pt x="261437" y="33245"/>
                  </a:cubicBezTo>
                  <a:cubicBezTo>
                    <a:pt x="255085" y="26745"/>
                    <a:pt x="248716" y="20766"/>
                    <a:pt x="242330" y="15307"/>
                  </a:cubicBezTo>
                  <a:moveTo>
                    <a:pt x="527151" y="0"/>
                  </a:moveTo>
                  <a:lnTo>
                    <a:pt x="540867" y="5029"/>
                  </a:lnTo>
                  <a:cubicBezTo>
                    <a:pt x="539500" y="7758"/>
                    <a:pt x="538062" y="10415"/>
                    <a:pt x="536552" y="13001"/>
                  </a:cubicBezTo>
                  <a:cubicBezTo>
                    <a:pt x="535043" y="15587"/>
                    <a:pt x="533433" y="18188"/>
                    <a:pt x="531723" y="20802"/>
                  </a:cubicBezTo>
                  <a:lnTo>
                    <a:pt x="593217" y="20802"/>
                  </a:lnTo>
                  <a:lnTo>
                    <a:pt x="596417" y="19888"/>
                  </a:lnTo>
                  <a:lnTo>
                    <a:pt x="606247" y="27190"/>
                  </a:lnTo>
                  <a:cubicBezTo>
                    <a:pt x="602294" y="33324"/>
                    <a:pt x="597798" y="39562"/>
                    <a:pt x="592760" y="45905"/>
                  </a:cubicBezTo>
                  <a:cubicBezTo>
                    <a:pt x="587721" y="52248"/>
                    <a:pt x="582539" y="58206"/>
                    <a:pt x="577215" y="63779"/>
                  </a:cubicBezTo>
                  <a:lnTo>
                    <a:pt x="641223" y="63779"/>
                  </a:lnTo>
                  <a:lnTo>
                    <a:pt x="641223" y="144909"/>
                  </a:lnTo>
                  <a:lnTo>
                    <a:pt x="626135" y="144909"/>
                  </a:lnTo>
                  <a:lnTo>
                    <a:pt x="626135" y="134159"/>
                  </a:lnTo>
                  <a:lnTo>
                    <a:pt x="499948" y="134159"/>
                  </a:lnTo>
                  <a:lnTo>
                    <a:pt x="499948" y="174184"/>
                  </a:lnTo>
                  <a:cubicBezTo>
                    <a:pt x="499643" y="180693"/>
                    <a:pt x="501510" y="185172"/>
                    <a:pt x="505549" y="187621"/>
                  </a:cubicBezTo>
                  <a:cubicBezTo>
                    <a:pt x="509587" y="190071"/>
                    <a:pt x="517626" y="191233"/>
                    <a:pt x="529666" y="191109"/>
                  </a:cubicBezTo>
                  <a:lnTo>
                    <a:pt x="620877" y="191109"/>
                  </a:lnTo>
                  <a:cubicBezTo>
                    <a:pt x="628379" y="191219"/>
                    <a:pt x="634051" y="190288"/>
                    <a:pt x="637895" y="188314"/>
                  </a:cubicBezTo>
                  <a:cubicBezTo>
                    <a:pt x="641739" y="186340"/>
                    <a:pt x="644465" y="182664"/>
                    <a:pt x="646074" y="177285"/>
                  </a:cubicBezTo>
                  <a:cubicBezTo>
                    <a:pt x="647683" y="171906"/>
                    <a:pt x="648885" y="164163"/>
                    <a:pt x="649681" y="154057"/>
                  </a:cubicBezTo>
                  <a:cubicBezTo>
                    <a:pt x="651814" y="155439"/>
                    <a:pt x="654234" y="156621"/>
                    <a:pt x="656939" y="157603"/>
                  </a:cubicBezTo>
                  <a:cubicBezTo>
                    <a:pt x="659644" y="158584"/>
                    <a:pt x="662178" y="159308"/>
                    <a:pt x="664540" y="159775"/>
                  </a:cubicBezTo>
                  <a:cubicBezTo>
                    <a:pt x="663396" y="171419"/>
                    <a:pt x="661519" y="180546"/>
                    <a:pt x="658910" y="187157"/>
                  </a:cubicBezTo>
                  <a:cubicBezTo>
                    <a:pt x="656300" y="193767"/>
                    <a:pt x="652053" y="198421"/>
                    <a:pt x="646167" y="201119"/>
                  </a:cubicBezTo>
                  <a:cubicBezTo>
                    <a:pt x="640282" y="203817"/>
                    <a:pt x="631852" y="205119"/>
                    <a:pt x="620877" y="205025"/>
                  </a:cubicBezTo>
                  <a:lnTo>
                    <a:pt x="531038" y="205025"/>
                  </a:lnTo>
                  <a:cubicBezTo>
                    <a:pt x="513931" y="205302"/>
                    <a:pt x="501967" y="203266"/>
                    <a:pt x="495147" y="198917"/>
                  </a:cubicBezTo>
                  <a:cubicBezTo>
                    <a:pt x="488327" y="194569"/>
                    <a:pt x="485051" y="186248"/>
                    <a:pt x="485318" y="173956"/>
                  </a:cubicBezTo>
                  <a:lnTo>
                    <a:pt x="485318" y="74045"/>
                  </a:lnTo>
                  <a:cubicBezTo>
                    <a:pt x="481865" y="77124"/>
                    <a:pt x="478312" y="80047"/>
                    <a:pt x="474659" y="82815"/>
                  </a:cubicBezTo>
                  <a:cubicBezTo>
                    <a:pt x="471006" y="85582"/>
                    <a:pt x="467396" y="88222"/>
                    <a:pt x="463829" y="90734"/>
                  </a:cubicBezTo>
                  <a:cubicBezTo>
                    <a:pt x="463048" y="88856"/>
                    <a:pt x="461810" y="86493"/>
                    <a:pt x="460114" y="83643"/>
                  </a:cubicBezTo>
                  <a:cubicBezTo>
                    <a:pt x="458419" y="80793"/>
                    <a:pt x="456838" y="78431"/>
                    <a:pt x="455371" y="76555"/>
                  </a:cubicBezTo>
                  <a:cubicBezTo>
                    <a:pt x="469677" y="67715"/>
                    <a:pt x="483184" y="56671"/>
                    <a:pt x="495890" y="43421"/>
                  </a:cubicBezTo>
                  <a:cubicBezTo>
                    <a:pt x="508597" y="30171"/>
                    <a:pt x="519017" y="15697"/>
                    <a:pt x="527151" y="0"/>
                  </a:cubicBezTo>
                </a:path>
              </a:pathLst>
            </a:custGeom>
            <a:solidFill>
              <a:schemeClr val="accent1">
                <a:alpha val="100000"/>
              </a:schemeClr>
            </a:solidFill>
            <a:ln w="9525">
              <a:solidFill>
                <a:srgbClr val="FFFFFF">
                  <a:alpha val="0"/>
                </a:srgbClr>
              </a:solidFill>
            </a:ln>
          </p:spPr>
          <p:txBody>
            <a:bodyPr anchor="ctr"/>
            <a:lstStyle/>
            <a:p>
              <a:pPr marL="0" algn="ctr"/>
              <a:endParaRPr>
                <a:solidFill>
                  <a:schemeClr val="bg1"/>
                </a:solidFill>
                <a:latin typeface="+mn-lt"/>
                <a:ea typeface="+mn-ea"/>
              </a:endParaRPr>
            </a:p>
          </p:txBody>
        </p:sp>
      </p:grpSp>
      <p:sp>
        <p:nvSpPr>
          <p:cNvPr id="17" name="形状1"/>
          <p:cNvSpPr txBox="1"/>
          <p:nvPr>
            <p:custDataLst>
              <p:tags r:id="rId2"/>
            </p:custDataLst>
          </p:nvPr>
        </p:nvSpPr>
        <p:spPr>
          <a:xfrm>
            <a:off x="0" y="0"/>
            <a:ext cx="12192000" cy="6858000"/>
          </a:xfrm>
          <a:prstGeom prst="rect">
            <a:avLst/>
          </a:prstGeom>
          <a:solidFill>
            <a:schemeClr val="bg1">
              <a:alpha val="100000"/>
            </a:schemeClr>
          </a:solidFill>
          <a:ln w="9525">
            <a:solidFill>
              <a:srgbClr val="FFFFFF">
                <a:alpha val="0"/>
              </a:srgbClr>
            </a:solidFill>
          </a:ln>
        </p:spPr>
        <p:txBody>
          <a:bodyPr anchor="ctr"/>
          <a:lstStyle/>
          <a:p>
            <a:pPr marL="0" algn="ctr"/>
            <a:endParaRPr>
              <a:solidFill>
                <a:schemeClr val="tx1"/>
              </a:solidFill>
              <a:latin typeface="+mn-lt"/>
              <a:ea typeface="+mn-ea"/>
            </a:endParaRPr>
          </a:p>
        </p:txBody>
      </p:sp>
      <p:sp>
        <p:nvSpPr>
          <p:cNvPr id="18" name="形状2"/>
          <p:cNvSpPr txBox="1"/>
          <p:nvPr>
            <p:custDataLst>
              <p:tags r:id="rId3"/>
            </p:custDataLst>
          </p:nvPr>
        </p:nvSpPr>
        <p:spPr>
          <a:xfrm>
            <a:off x="5110058" y="132474"/>
            <a:ext cx="6884184" cy="6621285"/>
          </a:xfrm>
          <a:prstGeom prst="roundRect">
            <a:avLst/>
          </a:prstGeom>
          <a:solidFill>
            <a:srgbClr val="FFFFFF">
              <a:alpha val="100000"/>
            </a:srgbClr>
          </a:solidFill>
          <a:ln w="9525">
            <a:solidFill>
              <a:srgbClr val="FFFFFF">
                <a:alpha val="0"/>
              </a:srgbClr>
            </a:solidFill>
          </a:ln>
          <a:effectLst>
            <a:outerShdw blurRad="277495" dist="254000" dir="10800000" rotWithShape="0">
              <a:srgbClr val="105D7C">
                <a:alpha val="38039"/>
              </a:srgbClr>
            </a:outerShdw>
          </a:effectLst>
        </p:spPr>
        <p:txBody>
          <a:bodyPr anchor="ctr"/>
          <a:lstStyle/>
          <a:p>
            <a:pPr marL="0" algn="ctr"/>
            <a:endParaRPr>
              <a:solidFill>
                <a:schemeClr val="tx1"/>
              </a:solidFill>
              <a:latin typeface="+mn-lt"/>
              <a:ea typeface="+mn-ea"/>
            </a:endParaRPr>
          </a:p>
        </p:txBody>
      </p:sp>
      <p:pic>
        <p:nvPicPr>
          <p:cNvPr id="19" name="图片2"/>
          <p:cNvPicPr>
            <a:picLocks noChangeAspect="1"/>
          </p:cNvPicPr>
          <p:nvPr>
            <p:custDataLst>
              <p:tags r:id="rId4"/>
            </p:custDataLst>
          </p:nvPr>
        </p:nvPicPr>
        <p:blipFill>
          <a:blip r:embed="rId5"/>
          <a:stretch>
            <a:fillRect/>
          </a:stretch>
        </p:blipFill>
        <p:spPr>
          <a:xfrm>
            <a:off x="416832" y="657175"/>
            <a:ext cx="667771" cy="612000"/>
          </a:xfrm>
          <a:prstGeom prst="rect">
            <a:avLst/>
          </a:prstGeom>
        </p:spPr>
      </p:pic>
      <p:sp>
        <p:nvSpPr>
          <p:cNvPr id="20" name="文本1"/>
          <p:cNvSpPr txBox="1"/>
          <p:nvPr>
            <p:custDataLst>
              <p:tags r:id="rId6"/>
            </p:custDataLst>
          </p:nvPr>
        </p:nvSpPr>
        <p:spPr>
          <a:xfrm>
            <a:off x="1084145" y="623868"/>
            <a:ext cx="10305415" cy="679492"/>
          </a:xfrm>
          <a:prstGeom prst="rect">
            <a:avLst/>
          </a:prstGeom>
          <a:noFill/>
        </p:spPr>
        <p:txBody>
          <a:bodyPr wrap="square" anchor="ctr">
            <a:normAutofit/>
          </a:bodyPr>
          <a:lstStyle/>
          <a:p>
            <a:pPr marL="0" algn="l">
              <a:lnSpc>
                <a:spcPts val="3300"/>
              </a:lnSpc>
            </a:pPr>
            <a:r>
              <a:rPr lang="zh-CN" altLang="en-US" sz="2800" b="1" i="0">
                <a:solidFill>
                  <a:schemeClr val="tx1"/>
                </a:solidFill>
                <a:latin typeface="+mn-lt"/>
                <a:ea typeface="+mn-ea"/>
              </a:rPr>
              <a:t>2024年新课标I卷</a:t>
            </a:r>
            <a:endParaRPr lang="zh-CN" altLang="en-US" sz="2800" b="1" i="0">
              <a:solidFill>
                <a:schemeClr val="tx1"/>
              </a:solidFill>
              <a:latin typeface="+mn-lt"/>
              <a:ea typeface="+mn-ea"/>
            </a:endParaRPr>
          </a:p>
        </p:txBody>
      </p:sp>
      <p:grpSp>
        <p:nvGrpSpPr>
          <p:cNvPr id="21" name="组合2"/>
          <p:cNvGrpSpPr/>
          <p:nvPr/>
        </p:nvGrpSpPr>
        <p:grpSpPr>
          <a:xfrm>
            <a:off x="537217" y="1654150"/>
            <a:ext cx="4931755" cy="3191635"/>
            <a:chOff x="554340" y="0"/>
            <a:chExt cx="4931755" cy="3191635"/>
          </a:xfrm>
        </p:grpSpPr>
        <p:sp>
          <p:nvSpPr>
            <p:cNvPr id="22" name="文本4"/>
            <p:cNvSpPr txBox="1"/>
            <p:nvPr>
              <p:custDataLst>
                <p:tags r:id="rId7"/>
              </p:custDataLst>
            </p:nvPr>
          </p:nvSpPr>
          <p:spPr>
            <a:xfrm>
              <a:off x="598155" y="0"/>
              <a:ext cx="4887940" cy="1304060"/>
            </a:xfrm>
            <a:prstGeom prst="rect">
              <a:avLst/>
            </a:prstGeom>
            <a:noFill/>
          </p:spPr>
          <p:txBody>
            <a:bodyPr wrap="square" anchor="t">
              <a:normAutofit/>
            </a:bodyPr>
            <a:lstStyle/>
            <a:p>
              <a:pPr marL="0" algn="l">
                <a:lnSpc>
                  <a:spcPts val="4300"/>
                </a:lnSpc>
              </a:pPr>
              <a:r>
                <a:rPr lang="zh-CN" altLang="en-US" sz="2800" b="1" i="0">
                  <a:solidFill>
                    <a:schemeClr val="tx1"/>
                  </a:solidFill>
                  <a:latin typeface="+mn-lt"/>
                  <a:ea typeface="+mn-ea"/>
                </a:rPr>
                <a:t> When did Johnson join Sports Times?</a:t>
              </a:r>
              <a:endParaRPr lang="zh-CN" altLang="en-US" sz="2800" b="1" i="0">
                <a:solidFill>
                  <a:schemeClr val="tx1"/>
                </a:solidFill>
                <a:latin typeface="+mn-lt"/>
                <a:ea typeface="+mn-ea"/>
              </a:endParaRPr>
            </a:p>
          </p:txBody>
        </p:sp>
        <p:sp>
          <p:nvSpPr>
            <p:cNvPr id="24" name="文本6"/>
            <p:cNvSpPr txBox="1"/>
            <p:nvPr>
              <p:custDataLst>
                <p:tags r:id="rId8"/>
              </p:custDataLst>
            </p:nvPr>
          </p:nvSpPr>
          <p:spPr>
            <a:xfrm>
              <a:off x="554340" y="1230755"/>
              <a:ext cx="4887940" cy="1960880"/>
            </a:xfrm>
            <a:prstGeom prst="rect">
              <a:avLst/>
            </a:prstGeom>
            <a:noFill/>
          </p:spPr>
          <p:txBody>
            <a:bodyPr wrap="square" anchor="t">
              <a:normAutofit/>
            </a:bodyPr>
            <a:lstStyle/>
            <a:p>
              <a:pPr marL="0" algn="l">
                <a:lnSpc>
                  <a:spcPts val="4300"/>
                </a:lnSpc>
              </a:pPr>
              <a:r>
                <a:rPr lang="zh-CN" altLang="en-US" sz="2800" b="0" i="0">
                  <a:solidFill>
                    <a:schemeClr val="tx1"/>
                  </a:solidFill>
                  <a:latin typeface="+mn-lt"/>
                  <a:ea typeface="+mn-ea"/>
                </a:rPr>
                <a:t>A. In 1981.</a:t>
              </a:r>
              <a:endParaRPr lang="zh-CN" altLang="en-US" sz="2800" b="0" i="0">
                <a:solidFill>
                  <a:schemeClr val="tx1"/>
                </a:solidFill>
                <a:latin typeface="+mn-lt"/>
                <a:ea typeface="+mn-ea"/>
              </a:endParaRPr>
            </a:p>
            <a:p>
              <a:pPr marL="0" algn="l">
                <a:lnSpc>
                  <a:spcPts val="4300"/>
                </a:lnSpc>
              </a:pPr>
              <a:r>
                <a:rPr lang="zh-CN" altLang="en-US" sz="2800" b="0" i="0">
                  <a:solidFill>
                    <a:schemeClr val="tx1"/>
                  </a:solidFill>
                  <a:latin typeface="+mn-lt"/>
                  <a:ea typeface="+mn-ea"/>
                </a:rPr>
                <a:t>B. In 1983.	</a:t>
              </a:r>
              <a:endParaRPr lang="zh-CN" altLang="en-US" sz="2800" b="0" i="0">
                <a:solidFill>
                  <a:schemeClr val="tx1"/>
                </a:solidFill>
                <a:latin typeface="+mn-lt"/>
                <a:ea typeface="+mn-ea"/>
              </a:endParaRPr>
            </a:p>
            <a:p>
              <a:pPr marL="0" algn="l">
                <a:lnSpc>
                  <a:spcPts val="4300"/>
                </a:lnSpc>
              </a:pPr>
              <a:r>
                <a:rPr lang="zh-CN" altLang="en-US" sz="2800" b="0" i="0">
                  <a:solidFill>
                    <a:schemeClr val="tx1"/>
                  </a:solidFill>
                  <a:latin typeface="+mn-lt"/>
                  <a:ea typeface="+mn-ea"/>
                </a:rPr>
                <a:t>C. In 1985.</a:t>
              </a:r>
              <a:endParaRPr lang="zh-CN" altLang="en-US" sz="2800" b="0" i="0">
                <a:solidFill>
                  <a:schemeClr val="tx1"/>
                </a:solidFill>
                <a:latin typeface="+mn-lt"/>
                <a:ea typeface="+mn-ea"/>
              </a:endParaRPr>
            </a:p>
          </p:txBody>
        </p:sp>
      </p:grpSp>
      <p:pic>
        <p:nvPicPr>
          <p:cNvPr id="25" name="图片3"/>
          <p:cNvPicPr>
            <a:picLocks noChangeAspect="1"/>
          </p:cNvPicPr>
          <p:nvPr>
            <p:custDataLst>
              <p:tags r:id="rId9"/>
            </p:custDataLst>
          </p:nvPr>
        </p:nvPicPr>
        <p:blipFill>
          <a:blip r:embed="rId10"/>
          <a:stretch>
            <a:fillRect/>
          </a:stretch>
        </p:blipFill>
        <p:spPr>
          <a:xfrm>
            <a:off x="537042" y="4148795"/>
            <a:ext cx="441232" cy="432000"/>
          </a:xfrm>
          <a:prstGeom prst="rect">
            <a:avLst/>
          </a:prstGeom>
        </p:spPr>
      </p:pic>
      <p:sp>
        <p:nvSpPr>
          <p:cNvPr id="26" name="形状3"/>
          <p:cNvSpPr txBox="1"/>
          <p:nvPr>
            <p:custDataLst>
              <p:tags r:id="rId11"/>
            </p:custDataLst>
          </p:nvPr>
        </p:nvSpPr>
        <p:spPr>
          <a:xfrm>
            <a:off x="0" y="3194612"/>
            <a:ext cx="524913" cy="954387"/>
          </a:xfrm>
          <a:prstGeom prst="rect">
            <a:avLst/>
          </a:prstGeom>
          <a:blipFill>
            <a:blip r:embed="rId12"/>
            <a:stretch>
              <a:fillRect/>
            </a:stretch>
          </a:blipFill>
          <a:ln w="9525">
            <a:solidFill>
              <a:srgbClr val="FFFFFF">
                <a:alpha val="0"/>
              </a:srgbClr>
            </a:solidFill>
          </a:ln>
        </p:spPr>
        <p:txBody>
          <a:bodyPr anchor="ctr"/>
          <a:lstStyle/>
          <a:p>
            <a:pPr marL="0" algn="ctr"/>
            <a:endParaRPr>
              <a:solidFill>
                <a:schemeClr val="tx1"/>
              </a:solidFill>
            </a:endParaRPr>
          </a:p>
        </p:txBody>
      </p:sp>
      <p:pic>
        <p:nvPicPr>
          <p:cNvPr id="28" name="图片4"/>
          <p:cNvPicPr>
            <a:picLocks noChangeAspect="1"/>
          </p:cNvPicPr>
          <p:nvPr/>
        </p:nvPicPr>
        <p:blipFill>
          <a:blip r:embed="rId5"/>
          <a:stretch>
            <a:fillRect/>
          </a:stretch>
        </p:blipFill>
        <p:spPr>
          <a:xfrm>
            <a:off x="416832" y="657175"/>
            <a:ext cx="667771" cy="612000"/>
          </a:xfrm>
          <a:prstGeom prst="rect">
            <a:avLst/>
          </a:prstGeom>
        </p:spPr>
      </p:pic>
      <p:pic>
        <p:nvPicPr>
          <p:cNvPr id="30" name="音频1">
            <a:hlinkClick r:id="" action="ppaction://media"/>
          </p:cNvPr>
          <p:cNvPicPr>
            <a:picLocks noChangeAspect="1"/>
          </p:cNvPicPr>
          <p:nvPr>
            <a:audioFile r:link="rId13"/>
            <p:extLst>
              <p:ext uri="{DAA4B4D4-6D71-4841-9C94-3DE7FCFB9230}">
                <p14:media xmlns:p14="http://schemas.microsoft.com/office/powerpoint/2010/main" r:embed="rId14"/>
              </p:ext>
            </p:extLst>
          </p:nvPr>
        </p:nvPicPr>
        <p:blipFill>
          <a:blip r:embed="rId15"/>
          <a:stretch>
            <a:fillRect/>
          </a:stretch>
        </p:blipFill>
        <p:spPr>
          <a:xfrm>
            <a:off x="3651920" y="2684234"/>
            <a:ext cx="609600" cy="609600"/>
          </a:xfrm>
          <a:prstGeom prst="rect">
            <a:avLst/>
          </a:prstGeom>
        </p:spPr>
      </p:pic>
      <p:sp>
        <p:nvSpPr>
          <p:cNvPr id="31" name="文本3"/>
          <p:cNvSpPr txBox="1"/>
          <p:nvPr>
            <p:custDataLst>
              <p:tags r:id="rId16"/>
            </p:custDataLst>
          </p:nvPr>
        </p:nvSpPr>
        <p:spPr>
          <a:xfrm>
            <a:off x="5200288" y="244821"/>
            <a:ext cx="6793116" cy="6397085"/>
          </a:xfrm>
          <a:prstGeom prst="rect">
            <a:avLst/>
          </a:prstGeom>
          <a:noFill/>
        </p:spPr>
        <p:txBody>
          <a:bodyPr wrap="square" anchor="ctr">
            <a:normAutofit lnSpcReduction="20000"/>
          </a:bodyPr>
          <a:lstStyle/>
          <a:p>
            <a:pPr marL="0" algn="l"/>
            <a:r>
              <a:rPr lang="zh-CN" altLang="en-US" sz="2500" b="0" i="0">
                <a:solidFill>
                  <a:schemeClr val="tx1"/>
                </a:solidFill>
                <a:latin typeface="+mn-lt"/>
                <a:ea typeface="+mn-ea"/>
              </a:rPr>
              <a:t>Welcome to“Meet the Author”. Well,</a:t>
            </a:r>
            <a:r>
              <a:rPr lang="en-US" altLang="zh-CN" sz="2500" b="0" i="0">
                <a:solidFill>
                  <a:schemeClr val="tx1"/>
                </a:solidFill>
                <a:latin typeface="+mn-lt"/>
                <a:ea typeface="+mn-ea"/>
              </a:rPr>
              <a:t> </a:t>
            </a:r>
            <a:r>
              <a:rPr lang="zh-CN" altLang="en-US" sz="2500" b="0" i="0">
                <a:solidFill>
                  <a:schemeClr val="tx1"/>
                </a:solidFill>
                <a:latin typeface="+mn-lt"/>
                <a:ea typeface="+mn-ea"/>
              </a:rPr>
              <a:t>many readers of Sports Times turn to the last page of their magazine first in order to read Jacob Johnson's weekly article under the title“Life of Johnson". The articles,along with his novels and essay collections, haveearned Johnson the reputation as one of the funniesthumans on the planet. Johnson began writing about sports as a second-year student at the University of Colorado, covering high school volleyball games for his hometown newspaper.</a:t>
            </a:r>
            <a:r>
              <a:rPr lang="en-US" altLang="zh-CN" sz="2500" b="0" i="0">
                <a:solidFill>
                  <a:schemeClr val="tx1"/>
                </a:solidFill>
                <a:latin typeface="+mn-lt"/>
                <a:ea typeface="+mn-ea"/>
              </a:rPr>
              <a:t> </a:t>
            </a:r>
            <a:r>
              <a:rPr lang="zh-CN" altLang="en-US" sz="2500" b="0" i="0">
                <a:solidFill>
                  <a:schemeClr val="accent1"/>
                </a:solidFill>
                <a:latin typeface="+mn-lt"/>
                <a:ea typeface="+mn-ea"/>
              </a:rPr>
              <a:t>After graduating in1981,he moved on to work at The Denver Weekly for two years and The Los Angeles Post for two more years before landing at Sports Times</a:t>
            </a:r>
            <a:r>
              <a:rPr lang="zh-CN" altLang="en-US" sz="2500" b="0" i="0">
                <a:solidFill>
                  <a:schemeClr val="tx1"/>
                </a:solidFill>
                <a:latin typeface="+mn-lt"/>
                <a:ea typeface="+mn-ea"/>
              </a:rPr>
              <a:t>.He has been voted National Sports Writer of the Year 1l times.So now,let's welcome the funny man with serious talent,Jacob Johnson.</a:t>
            </a:r>
            <a:endParaRPr lang="zh-CN" altLang="en-US" sz="2500" b="0" i="0">
              <a:solidFill>
                <a:schemeClr val="tx1"/>
              </a:solidFill>
              <a:latin typeface="+mn-lt"/>
              <a:ea typeface="+mn-ea"/>
            </a:endParaRPr>
          </a:p>
        </p:txBody>
      </p:sp>
      <p:pic>
        <p:nvPicPr>
          <p:cNvPr id="32" name="Picture 32"/>
          <p:cNvPicPr>
            <a:picLocks noChangeAspect="1"/>
          </p:cNvPicPr>
          <p:nvPr>
            <p:custDataLst>
              <p:tags r:id="rId17"/>
            </p:custDataLst>
          </p:nvPr>
        </p:nvPicPr>
        <p:blipFill>
          <a:blip r:embed="rId18"/>
          <a:stretch>
            <a:fillRect/>
          </a:stretch>
        </p:blipFill>
        <p:spPr>
          <a:xfrm flipH="1">
            <a:off x="10769600" y="11696700"/>
            <a:ext cx="0" cy="0"/>
          </a:xfrm>
          <a:prstGeom prst="rect">
            <a:avLst/>
          </a:prstGeom>
          <a:ln>
            <a:noFill/>
          </a:ln>
        </p:spPr>
      </p:pic>
    </p:spTree>
    <p:custDataLst>
      <p:tags r:id="rId19"/>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300"/>
                                        <p:tgtEl>
                                          <p:spTgt spid="18"/>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1"/>
                                        </p:tgtEl>
                                        <p:attrNameLst>
                                          <p:attrName>style.visibility</p:attrName>
                                        </p:attrNameLst>
                                      </p:cBhvr>
                                      <p:to>
                                        <p:strVal val="visible"/>
                                      </p:to>
                                    </p:set>
                                    <p:animEffect transition="in" filter="fade">
                                      <p:cBhvr>
                                        <p:cTn id="10" dur="300"/>
                                        <p:tgtEl>
                                          <p:spTgt spid="31"/>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25"/>
                                        </p:tgtEl>
                                        <p:attrNameLst>
                                          <p:attrName>style.visibility</p:attrName>
                                        </p:attrNameLst>
                                      </p:cBhvr>
                                      <p:to>
                                        <p:strVal val="visible"/>
                                      </p:to>
                                    </p:set>
                                    <p:animEffect transition="in" filter="fade">
                                      <p:cBhvr>
                                        <p:cTn id="15" dur="1"/>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94000">
                <p:cTn id="16" fill="hold" display="0">
                  <p:stCondLst>
                    <p:cond delay="indefinite"/>
                  </p:stCondLst>
                  <p:endCondLst>
                    <p:cond evt="onPrev" delay="0">
                      <p:tgtEl>
                        <p:sldTgt/>
                      </p:tgtEl>
                    </p:cond>
                    <p:cond evt="onStopAudio" delay="0">
                      <p:tgtEl>
                        <p:sldTgt/>
                      </p:tgtEl>
                    </p:cond>
                  </p:endCondLst>
                </p:cTn>
                <p:tgtEl>
                  <p:spTgt spid="30"/>
                </p:tgtEl>
              </p:cMediaNode>
            </p:audio>
          </p:childTnLst>
        </p:cTn>
      </p:par>
    </p:tnLst>
    <p:bldLst>
      <p:bldP spid="18" grpId="0" bldLvl="0" animBg="1"/>
      <p:bldP spid="25" grpId="0" bldLvl="0" animBg="1"/>
      <p:bldP spid="31" grpId="0"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custDataLst>
              <p:tags r:id="rId1"/>
            </p:custDataLst>
          </p:nvPr>
        </p:nvSpPr>
        <p:spPr>
          <a:xfrm>
            <a:off x="660400" y="304799"/>
            <a:ext cx="10858500" cy="723899"/>
          </a:xfrm>
          <a:prstGeom prst="rect">
            <a:avLst/>
          </a:prstGeom>
        </p:spPr>
        <p:txBody>
          <a:bodyPr vert="horz" lIns="91440" tIns="45720" rIns="91440" bIns="45720" rtlCol="0" anchor="b" anchorCtr="0">
            <a:normAutofit/>
          </a:bodyPr>
          <a:lstStyle>
            <a:lvl1pPr algn="l" defTabSz="914400" rtl="0" eaLnBrk="1" latinLnBrk="0" hangingPunct="1">
              <a:lnSpc>
                <a:spcPct val="100000"/>
              </a:lnSpc>
              <a:spcBef>
                <a:spcPct val="0"/>
              </a:spcBef>
              <a:buNone/>
              <a:defRPr sz="2800" b="1" kern="1200">
                <a:solidFill>
                  <a:srgbClr val="457CBC">
                    <a:lumMod val="75000"/>
                  </a:srgbClr>
                </a:solidFill>
                <a:latin typeface="Arial" panose="020B0604020202020204" pitchFamily="34" charset="0"/>
                <a:ea typeface="微软雅黑" panose="020B0503020204020204" charset="-122"/>
                <a:cs typeface="Arial" panose="020B0604020202020204" pitchFamily="34" charset="0"/>
              </a:defRPr>
            </a:lvl1pPr>
          </a:lstStyle>
          <a:p>
            <a:pPr algn="l">
              <a:lnSpc>
                <a:spcPct val="100000"/>
              </a:lnSpc>
              <a:spcBef>
                <a:spcPct val="0"/>
              </a:spcBef>
            </a:pPr>
            <a:endParaRPr lang="en-US" sz="2800" b="1" i="0" u="none">
              <a:solidFill>
                <a:schemeClr val="accent1"/>
              </a:solidFill>
              <a:ea typeface="微软雅黑" panose="020B0503020204020204" charset="-122"/>
            </a:endParaRPr>
          </a:p>
        </p:txBody>
      </p:sp>
      <p:grpSp>
        <p:nvGrpSpPr>
          <p:cNvPr id="21" name="03cd2f6b-b92f-4e63-ab89-0bc4098ca29a.source.3.zh-Hans.pptx"/>
          <p:cNvGrpSpPr/>
          <p:nvPr/>
        </p:nvGrpSpPr>
        <p:grpSpPr>
          <a:xfrm>
            <a:off x="660400" y="1295755"/>
            <a:ext cx="10720070" cy="4838345"/>
            <a:chOff x="660397" y="1144181"/>
            <a:chExt cx="9735878" cy="4989919"/>
          </a:xfrm>
        </p:grpSpPr>
        <p:cxnSp>
          <p:nvCxnSpPr>
            <p:cNvPr id="4" name="直接连接符 3" descr="3dcfdf68-1ca3-4322-bddb-f51efd57232a"/>
            <p:cNvCxnSpPr/>
            <p:nvPr>
              <p:custDataLst>
                <p:tags r:id="rId2"/>
              </p:custDataLst>
            </p:nvPr>
          </p:nvCxnSpPr>
          <p:spPr>
            <a:xfrm flipH="1">
              <a:off x="5375770" y="1705279"/>
              <a:ext cx="0" cy="3587453"/>
            </a:xfrm>
            <a:prstGeom prst="line">
              <a:avLst/>
            </a:prstGeom>
            <a:noFill/>
            <a:ln w="3175" cap="rnd" cmpd="sng" algn="ctr">
              <a:solidFill>
                <a:schemeClr val="accent1">
                  <a:alpha val="50000"/>
                </a:schemeClr>
              </a:solidFill>
              <a:prstDash val="dash"/>
              <a:round/>
            </a:ln>
            <a:effectLst/>
          </p:spPr>
        </p:cxnSp>
        <p:grpSp>
          <p:nvGrpSpPr>
            <p:cNvPr id="6" name="组合 5" descr="6aed4344-888f-44bb-bc32-a876657d2575"/>
            <p:cNvGrpSpPr/>
            <p:nvPr/>
          </p:nvGrpSpPr>
          <p:grpSpPr>
            <a:xfrm>
              <a:off x="673099" y="1238774"/>
              <a:ext cx="3332182" cy="1667357"/>
              <a:chOff x="999761" y="1238774"/>
              <a:chExt cx="3213351" cy="1667357"/>
            </a:xfrm>
          </p:grpSpPr>
          <p:sp>
            <p:nvSpPr>
              <p:cNvPr id="11" name="Bullet1" descr="495fca69-0252-4f5f-a3cd-6c14d09cca66"/>
              <p:cNvSpPr txBox="1"/>
              <p:nvPr>
                <p:custDataLst>
                  <p:tags r:id="rId3"/>
                </p:custDataLst>
              </p:nvPr>
            </p:nvSpPr>
            <p:spPr>
              <a:xfrm>
                <a:off x="999761" y="1238774"/>
                <a:ext cx="3191378" cy="463491"/>
              </a:xfrm>
              <a:prstGeom prst="rect">
                <a:avLst/>
              </a:prstGeom>
              <a:solidFill>
                <a:schemeClr val="accent1"/>
              </a:solidFill>
            </p:spPr>
            <p:txBody>
              <a:bodyPr wrap="square" lIns="91440" tIns="45720" rIns="91440" bIns="45720" rtlCol="0" anchor="ctr" anchorCtr="0">
                <a:normAutofit/>
              </a:bodyPr>
              <a:lstStyle>
                <a:defPPr>
                  <a:defRPr lang="zh-CN"/>
                </a:defPPr>
                <a:lvl1pPr marL="0" algn="l" defTabSz="914400" rtl="0" eaLnBrk="1" latinLnBrk="0" hangingPunct="1">
                  <a:defRPr sz="1800" kern="1200">
                    <a:solidFill>
                      <a:srgbClr val="2F2F2F"/>
                    </a:solidFill>
                  </a:defRPr>
                </a:lvl1pPr>
                <a:lvl2pPr marL="457200" algn="l" defTabSz="914400" rtl="0" eaLnBrk="1" latinLnBrk="0" hangingPunct="1">
                  <a:defRPr sz="1800" kern="1200">
                    <a:solidFill>
                      <a:srgbClr val="2F2F2F"/>
                    </a:solidFill>
                  </a:defRPr>
                </a:lvl2pPr>
                <a:lvl3pPr marL="914400" algn="l" defTabSz="914400" rtl="0" eaLnBrk="1" latinLnBrk="0" hangingPunct="1">
                  <a:defRPr sz="1800" kern="1200">
                    <a:solidFill>
                      <a:srgbClr val="2F2F2F"/>
                    </a:solidFill>
                  </a:defRPr>
                </a:lvl3pPr>
                <a:lvl4pPr marL="1371600" algn="l" defTabSz="914400" rtl="0" eaLnBrk="1" latinLnBrk="0" hangingPunct="1">
                  <a:defRPr sz="1800" kern="1200">
                    <a:solidFill>
                      <a:srgbClr val="2F2F2F"/>
                    </a:solidFill>
                  </a:defRPr>
                </a:lvl4pPr>
                <a:lvl5pPr marL="1828800" algn="l" defTabSz="914400" rtl="0" eaLnBrk="1" latinLnBrk="0" hangingPunct="1">
                  <a:defRPr sz="1800" kern="1200">
                    <a:solidFill>
                      <a:srgbClr val="2F2F2F"/>
                    </a:solidFill>
                  </a:defRPr>
                </a:lvl5pPr>
                <a:lvl6pPr marL="2286000" algn="l" defTabSz="914400" rtl="0" eaLnBrk="1" latinLnBrk="0" hangingPunct="1">
                  <a:defRPr sz="1800" kern="1200">
                    <a:solidFill>
                      <a:srgbClr val="2F2F2F"/>
                    </a:solidFill>
                  </a:defRPr>
                </a:lvl6pPr>
                <a:lvl7pPr marL="2743200" algn="l" defTabSz="914400" rtl="0" eaLnBrk="1" latinLnBrk="0" hangingPunct="1">
                  <a:defRPr sz="1800" kern="1200">
                    <a:solidFill>
                      <a:srgbClr val="2F2F2F"/>
                    </a:solidFill>
                  </a:defRPr>
                </a:lvl7pPr>
                <a:lvl8pPr marL="3200400" algn="l" defTabSz="914400" rtl="0" eaLnBrk="1" latinLnBrk="0" hangingPunct="1">
                  <a:defRPr sz="1800" kern="1200">
                    <a:solidFill>
                      <a:srgbClr val="2F2F2F"/>
                    </a:solidFill>
                  </a:defRPr>
                </a:lvl8pPr>
                <a:lvl9pPr marL="3657600" algn="l" defTabSz="914400" rtl="0" eaLnBrk="1" latinLnBrk="0" hangingPunct="1">
                  <a:defRPr sz="1800" kern="1200">
                    <a:solidFill>
                      <a:srgbClr val="2F2F2F"/>
                    </a:solidFill>
                  </a:defRPr>
                </a:lvl9pPr>
              </a:lstStyle>
              <a:p>
                <a:pPr algn="l"/>
                <a:r>
                  <a:rPr lang="en-US" sz="1800" b="1" i="0" u="none">
                    <a:solidFill>
                      <a:schemeClr val="bg1"/>
                    </a:solidFill>
                    <a:latin typeface="+mn-lt"/>
                    <a:ea typeface="+mn-ea"/>
                  </a:rPr>
                  <a:t>题型特点</a:t>
                </a:r>
                <a:endParaRPr lang="en-US" sz="1800" b="1" i="0" u="none">
                  <a:solidFill>
                    <a:schemeClr val="bg1"/>
                  </a:solidFill>
                  <a:latin typeface="+mn-lt"/>
                  <a:ea typeface="+mn-ea"/>
                </a:endParaRPr>
              </a:p>
            </p:txBody>
          </p:sp>
          <p:sp>
            <p:nvSpPr>
              <p:cNvPr id="12" name="Text1" descr="22534698-cdc8-4290-9676-b6ebb7bb9562"/>
              <p:cNvSpPr/>
              <p:nvPr>
                <p:custDataLst>
                  <p:tags r:id="rId4"/>
                </p:custDataLst>
              </p:nvPr>
            </p:nvSpPr>
            <p:spPr bwMode="auto">
              <a:xfrm>
                <a:off x="1022006" y="1819009"/>
                <a:ext cx="3191106" cy="1087122"/>
              </a:xfrm>
              <a:prstGeom prst="rect">
                <a:avLst/>
              </a:prstGeom>
              <a:gradFill>
                <a:gsLst>
                  <a:gs pos="0">
                    <a:srgbClr val="D7F0FC"/>
                  </a:gs>
                  <a:gs pos="52000">
                    <a:srgbClr val="FFEFDE"/>
                  </a:gs>
                  <a:gs pos="100000">
                    <a:srgbClr val="FFDCFC"/>
                  </a:gs>
                </a:gsLst>
                <a:lin ang="5400000" scaled="1"/>
              </a:grad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Autofit/>
              </a:bodyPr>
              <a:lstStyle>
                <a:defPPr>
                  <a:defRPr lang="zh-CN"/>
                </a:defPPr>
                <a:lvl1pPr marL="0" algn="l" defTabSz="914400" rtl="0" eaLnBrk="1" latinLnBrk="0" hangingPunct="1">
                  <a:defRPr sz="1800" kern="1200">
                    <a:solidFill>
                      <a:srgbClr val="2F2F2F"/>
                    </a:solidFill>
                  </a:defRPr>
                </a:lvl1pPr>
                <a:lvl2pPr marL="457200" algn="l" defTabSz="914400" rtl="0" eaLnBrk="1" latinLnBrk="0" hangingPunct="1">
                  <a:defRPr sz="1800" kern="1200">
                    <a:solidFill>
                      <a:srgbClr val="2F2F2F"/>
                    </a:solidFill>
                  </a:defRPr>
                </a:lvl2pPr>
                <a:lvl3pPr marL="914400" algn="l" defTabSz="914400" rtl="0" eaLnBrk="1" latinLnBrk="0" hangingPunct="1">
                  <a:defRPr sz="1800" kern="1200">
                    <a:solidFill>
                      <a:srgbClr val="2F2F2F"/>
                    </a:solidFill>
                  </a:defRPr>
                </a:lvl3pPr>
                <a:lvl4pPr marL="1371600" algn="l" defTabSz="914400" rtl="0" eaLnBrk="1" latinLnBrk="0" hangingPunct="1">
                  <a:defRPr sz="1800" kern="1200">
                    <a:solidFill>
                      <a:srgbClr val="2F2F2F"/>
                    </a:solidFill>
                  </a:defRPr>
                </a:lvl4pPr>
                <a:lvl5pPr marL="1828800" algn="l" defTabSz="914400" rtl="0" eaLnBrk="1" latinLnBrk="0" hangingPunct="1">
                  <a:defRPr sz="1800" kern="1200">
                    <a:solidFill>
                      <a:srgbClr val="2F2F2F"/>
                    </a:solidFill>
                  </a:defRPr>
                </a:lvl5pPr>
                <a:lvl6pPr marL="2286000" algn="l" defTabSz="914400" rtl="0" eaLnBrk="1" latinLnBrk="0" hangingPunct="1">
                  <a:defRPr sz="1800" kern="1200">
                    <a:solidFill>
                      <a:srgbClr val="2F2F2F"/>
                    </a:solidFill>
                  </a:defRPr>
                </a:lvl6pPr>
                <a:lvl7pPr marL="2743200" algn="l" defTabSz="914400" rtl="0" eaLnBrk="1" latinLnBrk="0" hangingPunct="1">
                  <a:defRPr sz="1800" kern="1200">
                    <a:solidFill>
                      <a:srgbClr val="2F2F2F"/>
                    </a:solidFill>
                  </a:defRPr>
                </a:lvl7pPr>
                <a:lvl8pPr marL="3200400" algn="l" defTabSz="914400" rtl="0" eaLnBrk="1" latinLnBrk="0" hangingPunct="1">
                  <a:defRPr sz="1800" kern="1200">
                    <a:solidFill>
                      <a:srgbClr val="2F2F2F"/>
                    </a:solidFill>
                  </a:defRPr>
                </a:lvl8pPr>
                <a:lvl9pPr marL="3657600" algn="l" defTabSz="914400" rtl="0" eaLnBrk="1" latinLnBrk="0" hangingPunct="1">
                  <a:defRPr sz="1800" kern="1200">
                    <a:solidFill>
                      <a:srgbClr val="2F2F2F"/>
                    </a:solidFill>
                  </a:defRPr>
                </a:lvl9pPr>
              </a:lstStyle>
              <a:p>
                <a:pPr algn="l">
                  <a:lnSpc>
                    <a:spcPct val="120000"/>
                  </a:lnSpc>
                </a:pPr>
                <a:r>
                  <a:rPr lang="zh-CN" altLang="en-US" sz="2200" b="1" i="0" u="none">
                    <a:solidFill>
                      <a:schemeClr val="tx1"/>
                    </a:solidFill>
                    <a:latin typeface="+mn-lt"/>
                    <a:ea typeface="+mn-ea"/>
                  </a:rPr>
                  <a:t>地点场所题要求考生根据对话内容判断对话发生的地点。</a:t>
                </a:r>
                <a:endParaRPr lang="zh-CN" altLang="en-US" sz="2200" b="1" i="0" u="none">
                  <a:solidFill>
                    <a:schemeClr val="tx1"/>
                  </a:solidFill>
                  <a:latin typeface="+mn-lt"/>
                  <a:ea typeface="+mn-ea"/>
                </a:endParaRPr>
              </a:p>
            </p:txBody>
          </p:sp>
        </p:grpSp>
        <p:grpSp>
          <p:nvGrpSpPr>
            <p:cNvPr id="5" name="组合 4" descr="78418fb4-47e1-480e-acb8-dc3cc072a697"/>
            <p:cNvGrpSpPr/>
            <p:nvPr/>
          </p:nvGrpSpPr>
          <p:grpSpPr>
            <a:xfrm>
              <a:off x="660397" y="3216328"/>
              <a:ext cx="3321801" cy="2739418"/>
              <a:chOff x="-2652432" y="3216328"/>
              <a:chExt cx="3203340" cy="2739418"/>
            </a:xfrm>
          </p:grpSpPr>
          <p:sp>
            <p:nvSpPr>
              <p:cNvPr id="13" name="Bullet2" descr="fb29add8-9644-428c-aefe-4899edc995f1"/>
              <p:cNvSpPr txBox="1"/>
              <p:nvPr>
                <p:custDataLst>
                  <p:tags r:id="rId5"/>
                </p:custDataLst>
              </p:nvPr>
            </p:nvSpPr>
            <p:spPr>
              <a:xfrm>
                <a:off x="-2652432" y="3216328"/>
                <a:ext cx="3191378" cy="463491"/>
              </a:xfrm>
              <a:prstGeom prst="rect">
                <a:avLst/>
              </a:prstGeom>
              <a:solidFill>
                <a:schemeClr val="accent2"/>
              </a:solidFill>
            </p:spPr>
            <p:txBody>
              <a:bodyPr wrap="square" lIns="91440" tIns="45720" rIns="91440" bIns="45720" rtlCol="0" anchor="ctr" anchorCtr="0">
                <a:normAutofit/>
              </a:bodyPr>
              <a:lstStyle>
                <a:defPPr>
                  <a:defRPr lang="zh-CN"/>
                </a:defPPr>
                <a:lvl1pPr marL="0" algn="l" defTabSz="914400" rtl="0" eaLnBrk="1" latinLnBrk="0" hangingPunct="1">
                  <a:defRPr sz="1800" kern="1200">
                    <a:solidFill>
                      <a:srgbClr val="2F2F2F"/>
                    </a:solidFill>
                  </a:defRPr>
                </a:lvl1pPr>
                <a:lvl2pPr marL="457200" algn="l" defTabSz="914400" rtl="0" eaLnBrk="1" latinLnBrk="0" hangingPunct="1">
                  <a:defRPr sz="1800" kern="1200">
                    <a:solidFill>
                      <a:srgbClr val="2F2F2F"/>
                    </a:solidFill>
                  </a:defRPr>
                </a:lvl2pPr>
                <a:lvl3pPr marL="914400" algn="l" defTabSz="914400" rtl="0" eaLnBrk="1" latinLnBrk="0" hangingPunct="1">
                  <a:defRPr sz="1800" kern="1200">
                    <a:solidFill>
                      <a:srgbClr val="2F2F2F"/>
                    </a:solidFill>
                  </a:defRPr>
                </a:lvl3pPr>
                <a:lvl4pPr marL="1371600" algn="l" defTabSz="914400" rtl="0" eaLnBrk="1" latinLnBrk="0" hangingPunct="1">
                  <a:defRPr sz="1800" kern="1200">
                    <a:solidFill>
                      <a:srgbClr val="2F2F2F"/>
                    </a:solidFill>
                  </a:defRPr>
                </a:lvl4pPr>
                <a:lvl5pPr marL="1828800" algn="l" defTabSz="914400" rtl="0" eaLnBrk="1" latinLnBrk="0" hangingPunct="1">
                  <a:defRPr sz="1800" kern="1200">
                    <a:solidFill>
                      <a:srgbClr val="2F2F2F"/>
                    </a:solidFill>
                  </a:defRPr>
                </a:lvl5pPr>
                <a:lvl6pPr marL="2286000" algn="l" defTabSz="914400" rtl="0" eaLnBrk="1" latinLnBrk="0" hangingPunct="1">
                  <a:defRPr sz="1800" kern="1200">
                    <a:solidFill>
                      <a:srgbClr val="2F2F2F"/>
                    </a:solidFill>
                  </a:defRPr>
                </a:lvl6pPr>
                <a:lvl7pPr marL="2743200" algn="l" defTabSz="914400" rtl="0" eaLnBrk="1" latinLnBrk="0" hangingPunct="1">
                  <a:defRPr sz="1800" kern="1200">
                    <a:solidFill>
                      <a:srgbClr val="2F2F2F"/>
                    </a:solidFill>
                  </a:defRPr>
                </a:lvl7pPr>
                <a:lvl8pPr marL="3200400" algn="l" defTabSz="914400" rtl="0" eaLnBrk="1" latinLnBrk="0" hangingPunct="1">
                  <a:defRPr sz="1800" kern="1200">
                    <a:solidFill>
                      <a:srgbClr val="2F2F2F"/>
                    </a:solidFill>
                  </a:defRPr>
                </a:lvl8pPr>
                <a:lvl9pPr marL="3657600" algn="l" defTabSz="914400" rtl="0" eaLnBrk="1" latinLnBrk="0" hangingPunct="1">
                  <a:defRPr sz="1800" kern="1200">
                    <a:solidFill>
                      <a:srgbClr val="2F2F2F"/>
                    </a:solidFill>
                  </a:defRPr>
                </a:lvl9pPr>
              </a:lstStyle>
              <a:p>
                <a:pPr algn="l"/>
                <a:r>
                  <a:rPr lang="en-US" sz="1800" b="1" i="0" u="none">
                    <a:solidFill>
                      <a:schemeClr val="bg1"/>
                    </a:solidFill>
                    <a:latin typeface="+mn-lt"/>
                    <a:ea typeface="+mn-ea"/>
                  </a:rPr>
                  <a:t>解题技巧</a:t>
                </a:r>
                <a:endParaRPr lang="en-US" sz="1800" b="1" i="0" u="none">
                  <a:solidFill>
                    <a:schemeClr val="bg1"/>
                  </a:solidFill>
                  <a:latin typeface="+mn-lt"/>
                  <a:ea typeface="+mn-ea"/>
                </a:endParaRPr>
              </a:p>
            </p:txBody>
          </p:sp>
          <p:sp>
            <p:nvSpPr>
              <p:cNvPr id="14" name="Text2" descr="78220f65-8d21-4e8e-a683-7749750b408d"/>
              <p:cNvSpPr/>
              <p:nvPr>
                <p:custDataLst>
                  <p:tags r:id="rId6"/>
                </p:custDataLst>
              </p:nvPr>
            </p:nvSpPr>
            <p:spPr bwMode="auto">
              <a:xfrm>
                <a:off x="-2640197" y="3811626"/>
                <a:ext cx="3191105" cy="2144120"/>
              </a:xfrm>
              <a:prstGeom prst="rect">
                <a:avLst/>
              </a:prstGeom>
              <a:gradFill>
                <a:gsLst>
                  <a:gs pos="0">
                    <a:srgbClr val="D7F0FC"/>
                  </a:gs>
                  <a:gs pos="52000">
                    <a:srgbClr val="FFEFDE"/>
                  </a:gs>
                  <a:gs pos="100000">
                    <a:srgbClr val="FFDCFC"/>
                  </a:gs>
                </a:gsLst>
                <a:lin ang="5400000" scaled="1"/>
              </a:grad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Autofit/>
              </a:bodyPr>
              <a:lstStyle>
                <a:defPPr>
                  <a:defRPr lang="zh-CN"/>
                </a:defPPr>
                <a:lvl1pPr marL="0" algn="l" defTabSz="914400" rtl="0" eaLnBrk="1" latinLnBrk="0" hangingPunct="1">
                  <a:defRPr sz="1800" kern="1200">
                    <a:solidFill>
                      <a:srgbClr val="2F2F2F"/>
                    </a:solidFill>
                  </a:defRPr>
                </a:lvl1pPr>
                <a:lvl2pPr marL="457200" algn="l" defTabSz="914400" rtl="0" eaLnBrk="1" latinLnBrk="0" hangingPunct="1">
                  <a:defRPr sz="1800" kern="1200">
                    <a:solidFill>
                      <a:srgbClr val="2F2F2F"/>
                    </a:solidFill>
                  </a:defRPr>
                </a:lvl2pPr>
                <a:lvl3pPr marL="914400" algn="l" defTabSz="914400" rtl="0" eaLnBrk="1" latinLnBrk="0" hangingPunct="1">
                  <a:defRPr sz="1800" kern="1200">
                    <a:solidFill>
                      <a:srgbClr val="2F2F2F"/>
                    </a:solidFill>
                  </a:defRPr>
                </a:lvl3pPr>
                <a:lvl4pPr marL="1371600" algn="l" defTabSz="914400" rtl="0" eaLnBrk="1" latinLnBrk="0" hangingPunct="1">
                  <a:defRPr sz="1800" kern="1200">
                    <a:solidFill>
                      <a:srgbClr val="2F2F2F"/>
                    </a:solidFill>
                  </a:defRPr>
                </a:lvl4pPr>
                <a:lvl5pPr marL="1828800" algn="l" defTabSz="914400" rtl="0" eaLnBrk="1" latinLnBrk="0" hangingPunct="1">
                  <a:defRPr sz="1800" kern="1200">
                    <a:solidFill>
                      <a:srgbClr val="2F2F2F"/>
                    </a:solidFill>
                  </a:defRPr>
                </a:lvl5pPr>
                <a:lvl6pPr marL="2286000" algn="l" defTabSz="914400" rtl="0" eaLnBrk="1" latinLnBrk="0" hangingPunct="1">
                  <a:defRPr sz="1800" kern="1200">
                    <a:solidFill>
                      <a:srgbClr val="2F2F2F"/>
                    </a:solidFill>
                  </a:defRPr>
                </a:lvl6pPr>
                <a:lvl7pPr marL="2743200" algn="l" defTabSz="914400" rtl="0" eaLnBrk="1" latinLnBrk="0" hangingPunct="1">
                  <a:defRPr sz="1800" kern="1200">
                    <a:solidFill>
                      <a:srgbClr val="2F2F2F"/>
                    </a:solidFill>
                  </a:defRPr>
                </a:lvl7pPr>
                <a:lvl8pPr marL="3200400" algn="l" defTabSz="914400" rtl="0" eaLnBrk="1" latinLnBrk="0" hangingPunct="1">
                  <a:defRPr sz="1800" kern="1200">
                    <a:solidFill>
                      <a:srgbClr val="2F2F2F"/>
                    </a:solidFill>
                  </a:defRPr>
                </a:lvl8pPr>
                <a:lvl9pPr marL="3657600" algn="l" defTabSz="914400" rtl="0" eaLnBrk="1" latinLnBrk="0" hangingPunct="1">
                  <a:defRPr sz="1800" kern="1200">
                    <a:solidFill>
                      <a:srgbClr val="2F2F2F"/>
                    </a:solidFill>
                  </a:defRPr>
                </a:lvl9pPr>
              </a:lstStyle>
              <a:p>
                <a:pPr algn="l">
                  <a:lnSpc>
                    <a:spcPct val="120000"/>
                  </a:lnSpc>
                </a:pPr>
                <a:r>
                  <a:rPr lang="zh-CN" altLang="en-US" sz="2300" b="1" i="0" u="none" err="1">
                    <a:solidFill>
                      <a:schemeClr val="tx1"/>
                    </a:solidFill>
                    <a:latin typeface="+mn-lt"/>
                    <a:ea typeface="+mn-ea"/>
                  </a:rPr>
                  <a:t>抓关键词判断场景，常见的地点词如</a:t>
                </a:r>
                <a:r>
                  <a:rPr lang="en-US" altLang="zh-CN" sz="2300" b="1" i="0" u="none" err="1">
                    <a:solidFill>
                      <a:schemeClr val="tx1"/>
                    </a:solidFill>
                    <a:latin typeface="+mn-lt"/>
                    <a:ea typeface="+mn-ea"/>
                  </a:rPr>
                  <a:t>cinema, hotel, hospital, restaurant, airport</a:t>
                </a:r>
                <a:r>
                  <a:rPr lang="zh-CN" altLang="en-US" sz="2300" b="1" i="0" u="none" err="1">
                    <a:solidFill>
                      <a:schemeClr val="tx1"/>
                    </a:solidFill>
                    <a:latin typeface="+mn-lt"/>
                    <a:ea typeface="+mn-ea"/>
                  </a:rPr>
                  <a:t>等。</a:t>
                </a:r>
                <a:endParaRPr lang="zh-CN" altLang="en-US" sz="2300" b="1" i="0" u="none" err="1">
                  <a:solidFill>
                    <a:schemeClr val="tx1"/>
                  </a:solidFill>
                  <a:latin typeface="+mn-lt"/>
                  <a:ea typeface="+mn-ea"/>
                </a:endParaRPr>
              </a:p>
            </p:txBody>
          </p:sp>
        </p:grpSp>
        <p:sp>
          <p:nvSpPr>
            <p:cNvPr id="10" name="Text3" descr="5c70138a-4137-4589-91f0-94f62bb0a5d9"/>
            <p:cNvSpPr/>
            <p:nvPr>
              <p:custDataLst>
                <p:tags r:id="rId7"/>
              </p:custDataLst>
            </p:nvPr>
          </p:nvSpPr>
          <p:spPr bwMode="auto">
            <a:xfrm>
              <a:off x="4364552" y="1144181"/>
              <a:ext cx="6031723" cy="2620882"/>
            </a:xfrm>
            <a:prstGeom prst="rect">
              <a:avLst/>
            </a:prstGeom>
            <a:gradFill>
              <a:gsLst>
                <a:gs pos="0">
                  <a:srgbClr val="D7F0FC"/>
                </a:gs>
                <a:gs pos="52000">
                  <a:srgbClr val="FFEFDE"/>
                </a:gs>
                <a:gs pos="100000">
                  <a:srgbClr val="FFDCFC"/>
                </a:gs>
              </a:gsLst>
              <a:lin ang="5400000" scaled="1"/>
            </a:grad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rmAutofit lnSpcReduction="10000"/>
            </a:bodyPr>
            <a:lstStyle>
              <a:defPPr>
                <a:defRPr lang="zh-CN"/>
              </a:defPPr>
              <a:lvl1pPr marL="0" algn="l" defTabSz="914400" rtl="0" eaLnBrk="1" latinLnBrk="0" hangingPunct="1">
                <a:defRPr sz="1800" kern="1200">
                  <a:solidFill>
                    <a:srgbClr val="2F2F2F"/>
                  </a:solidFill>
                </a:defRPr>
              </a:lvl1pPr>
              <a:lvl2pPr marL="457200" algn="l" defTabSz="914400" rtl="0" eaLnBrk="1" latinLnBrk="0" hangingPunct="1">
                <a:defRPr sz="1800" kern="1200">
                  <a:solidFill>
                    <a:srgbClr val="2F2F2F"/>
                  </a:solidFill>
                </a:defRPr>
              </a:lvl2pPr>
              <a:lvl3pPr marL="914400" algn="l" defTabSz="914400" rtl="0" eaLnBrk="1" latinLnBrk="0" hangingPunct="1">
                <a:defRPr sz="1800" kern="1200">
                  <a:solidFill>
                    <a:srgbClr val="2F2F2F"/>
                  </a:solidFill>
                </a:defRPr>
              </a:lvl3pPr>
              <a:lvl4pPr marL="1371600" algn="l" defTabSz="914400" rtl="0" eaLnBrk="1" latinLnBrk="0" hangingPunct="1">
                <a:defRPr sz="1800" kern="1200">
                  <a:solidFill>
                    <a:srgbClr val="2F2F2F"/>
                  </a:solidFill>
                </a:defRPr>
              </a:lvl4pPr>
              <a:lvl5pPr marL="1828800" algn="l" defTabSz="914400" rtl="0" eaLnBrk="1" latinLnBrk="0" hangingPunct="1">
                <a:defRPr sz="1800" kern="1200">
                  <a:solidFill>
                    <a:srgbClr val="2F2F2F"/>
                  </a:solidFill>
                </a:defRPr>
              </a:lvl5pPr>
              <a:lvl6pPr marL="2286000" algn="l" defTabSz="914400" rtl="0" eaLnBrk="1" latinLnBrk="0" hangingPunct="1">
                <a:defRPr sz="1800" kern="1200">
                  <a:solidFill>
                    <a:srgbClr val="2F2F2F"/>
                  </a:solidFill>
                </a:defRPr>
              </a:lvl6pPr>
              <a:lvl7pPr marL="2743200" algn="l" defTabSz="914400" rtl="0" eaLnBrk="1" latinLnBrk="0" hangingPunct="1">
                <a:defRPr sz="1800" kern="1200">
                  <a:solidFill>
                    <a:srgbClr val="2F2F2F"/>
                  </a:solidFill>
                </a:defRPr>
              </a:lvl7pPr>
              <a:lvl8pPr marL="3200400" algn="l" defTabSz="914400" rtl="0" eaLnBrk="1" latinLnBrk="0" hangingPunct="1">
                <a:defRPr sz="1800" kern="1200">
                  <a:solidFill>
                    <a:srgbClr val="2F2F2F"/>
                  </a:solidFill>
                </a:defRPr>
              </a:lvl8pPr>
              <a:lvl9pPr marL="3657600" algn="l" defTabSz="914400" rtl="0" eaLnBrk="1" latinLnBrk="0" hangingPunct="1">
                <a:defRPr sz="1800" kern="1200">
                  <a:solidFill>
                    <a:srgbClr val="2F2F2F"/>
                  </a:solidFill>
                </a:defRPr>
              </a:lvl9pPr>
            </a:lstStyle>
            <a:p>
              <a:pPr algn="l">
                <a:lnSpc>
                  <a:spcPct val="120000"/>
                </a:lnSpc>
              </a:pPr>
              <a:r>
                <a:rPr lang="en-US" sz="2800" b="1">
                  <a:solidFill>
                    <a:schemeClr val="tx1"/>
                  </a:solidFill>
                  <a:cs typeface="Times New Roman" panose="02020603050405020304" charset="0"/>
                  <a:sym typeface="+mn-ea"/>
                </a:rPr>
                <a:t>Where does the </a:t>
              </a:r>
              <a:r>
                <a:rPr lang="en-US" sz="2800" b="1">
                  <a:solidFill>
                    <a:schemeClr val="accent1"/>
                  </a:solidFill>
                  <a:cs typeface="Times New Roman" panose="02020603050405020304" charset="0"/>
                  <a:sym typeface="+mn-ea"/>
                </a:rPr>
                <a:t>conversation </a:t>
              </a:r>
              <a:r>
                <a:rPr lang="en-US" sz="2800" b="1">
                  <a:solidFill>
                    <a:schemeClr val="tx1"/>
                  </a:solidFill>
                  <a:cs typeface="Times New Roman" panose="02020603050405020304" charset="0"/>
                  <a:sym typeface="+mn-ea"/>
                </a:rPr>
                <a:t>probably </a:t>
              </a:r>
              <a:r>
                <a:rPr lang="en-US" sz="2800" b="1">
                  <a:solidFill>
                    <a:schemeClr val="tx1"/>
                  </a:solidFill>
                  <a:highlight>
                    <a:srgbClr val="FFFF00"/>
                  </a:highlight>
                  <a:cs typeface="Times New Roman" panose="02020603050405020304" charset="0"/>
                  <a:sym typeface="+mn-ea"/>
                </a:rPr>
                <a:t>take place</a:t>
              </a:r>
              <a:r>
                <a:rPr lang="en-US" sz="2800" b="1">
                  <a:solidFill>
                    <a:schemeClr val="tx1"/>
                  </a:solidFill>
                  <a:cs typeface="Times New Roman" panose="02020603050405020304" charset="0"/>
                  <a:sym typeface="+mn-ea"/>
                </a:rPr>
                <a:t>? </a:t>
              </a:r>
              <a:endParaRPr lang="en-US" sz="2800" b="1" i="0" u="none">
                <a:solidFill>
                  <a:schemeClr val="tx1"/>
                </a:solidFill>
                <a:latin typeface="+mn-lt"/>
                <a:ea typeface="+mn-ea"/>
                <a:cs typeface="Times New Roman" panose="02020603050405020304" charset="0"/>
              </a:endParaRPr>
            </a:p>
            <a:p>
              <a:pPr marL="342900" indent="-342900" algn="l">
                <a:lnSpc>
                  <a:spcPct val="120000"/>
                </a:lnSpc>
                <a:buAutoNum type="alphaUcPeriod"/>
              </a:pPr>
              <a:r>
                <a:rPr lang="en-US" sz="2800" b="1">
                  <a:solidFill>
                    <a:schemeClr val="tx1"/>
                  </a:solidFill>
                  <a:cs typeface="Times New Roman" panose="02020603050405020304" charset="0"/>
                  <a:sym typeface="+mn-ea"/>
                </a:rPr>
                <a:t> In a wine shop. </a:t>
              </a:r>
              <a:endParaRPr lang="en-US" sz="2800" b="1" i="0" u="none">
                <a:solidFill>
                  <a:schemeClr val="tx1"/>
                </a:solidFill>
                <a:latin typeface="+mn-lt"/>
                <a:ea typeface="+mn-ea"/>
                <a:cs typeface="Times New Roman" panose="02020603050405020304" charset="0"/>
              </a:endParaRPr>
            </a:p>
            <a:p>
              <a:pPr algn="l">
                <a:lnSpc>
                  <a:spcPct val="120000"/>
                </a:lnSpc>
              </a:pPr>
              <a:r>
                <a:rPr lang="en-US" sz="2800" b="1">
                  <a:solidFill>
                    <a:schemeClr val="tx1"/>
                  </a:solidFill>
                  <a:cs typeface="Times New Roman" panose="02020603050405020304" charset="0"/>
                  <a:sym typeface="+mn-ea"/>
                </a:rPr>
                <a:t>B. In a supermarket. </a:t>
              </a:r>
              <a:endParaRPr lang="en-US" sz="2800" b="1" i="0" u="none">
                <a:solidFill>
                  <a:schemeClr val="tx1"/>
                </a:solidFill>
                <a:latin typeface="+mn-lt"/>
                <a:ea typeface="+mn-ea"/>
                <a:cs typeface="Times New Roman" panose="02020603050405020304" charset="0"/>
              </a:endParaRPr>
            </a:p>
            <a:p>
              <a:pPr algn="l">
                <a:lnSpc>
                  <a:spcPct val="120000"/>
                </a:lnSpc>
              </a:pPr>
              <a:r>
                <a:rPr lang="en-US" sz="2800" b="1">
                  <a:solidFill>
                    <a:schemeClr val="tx1"/>
                  </a:solidFill>
                  <a:cs typeface="Times New Roman" panose="02020603050405020304" charset="0"/>
                  <a:sym typeface="+mn-ea"/>
                </a:rPr>
                <a:t>C. In a restaurant. </a:t>
              </a:r>
              <a:endParaRPr lang="en-US" altLang="zh-CN" sz="2800" b="1" i="0" u="none">
                <a:solidFill>
                  <a:schemeClr val="tx1"/>
                </a:solidFill>
                <a:latin typeface="+mn-lt"/>
                <a:ea typeface="+mn-ea"/>
                <a:cs typeface="Times New Roman" panose="02020603050405020304" charset="0"/>
              </a:endParaRPr>
            </a:p>
          </p:txBody>
        </p:sp>
        <p:cxnSp>
          <p:nvCxnSpPr>
            <p:cNvPr id="8" name="直接连接符 7" descr="aaa82e01-d8b1-4893-bf87-42c9ddb928f4"/>
            <p:cNvCxnSpPr/>
            <p:nvPr>
              <p:custDataLst>
                <p:tags r:id="rId8"/>
              </p:custDataLst>
            </p:nvPr>
          </p:nvCxnSpPr>
          <p:spPr>
            <a:xfrm flipH="1">
              <a:off x="4202376" y="2546647"/>
              <a:ext cx="0" cy="3587453"/>
            </a:xfrm>
            <a:prstGeom prst="line">
              <a:avLst/>
            </a:prstGeom>
            <a:noFill/>
            <a:ln w="3175" cap="rnd" cmpd="sng" algn="ctr">
              <a:solidFill>
                <a:schemeClr val="accent1">
                  <a:alpha val="50000"/>
                </a:schemeClr>
              </a:solidFill>
              <a:prstDash val="dash"/>
              <a:round/>
            </a:ln>
            <a:effectLst/>
          </p:spPr>
        </p:cxnSp>
      </p:grpSp>
      <p:sp>
        <p:nvSpPr>
          <p:cNvPr id="15" name="文本框 14"/>
          <p:cNvSpPr txBox="1"/>
          <p:nvPr>
            <p:custDataLst>
              <p:tags r:id="rId9"/>
            </p:custDataLst>
          </p:nvPr>
        </p:nvSpPr>
        <p:spPr>
          <a:xfrm>
            <a:off x="4709795" y="3938905"/>
            <a:ext cx="6671310" cy="2141855"/>
          </a:xfrm>
          <a:prstGeom prst="rect">
            <a:avLst/>
          </a:prstGeom>
          <a:solidFill>
            <a:schemeClr val="accent2">
              <a:lumMod val="20000"/>
              <a:lumOff val="80000"/>
            </a:schemeClr>
          </a:solidFill>
        </p:spPr>
        <p:txBody>
          <a:bodyPr wrap="square">
            <a:noAutofit/>
          </a:bodyPr>
          <a:lstStyle/>
          <a:p>
            <a:pPr algn="just"/>
            <a:r>
              <a:rPr lang="en-US" altLang="zh-CN" sz="2800" b="1" i="0" u="none">
                <a:solidFill>
                  <a:schemeClr val="tx1"/>
                </a:solidFill>
                <a:latin typeface="+mn-lt"/>
                <a:ea typeface="+mn-ea"/>
                <a:cs typeface="Times New Roman" panose="02020603050405020304" charset="0"/>
              </a:rPr>
              <a:t>M: Here's the </a:t>
            </a:r>
            <a:r>
              <a:rPr lang="en-US" altLang="zh-CN" sz="2800" b="1" i="0" u="none">
                <a:solidFill>
                  <a:srgbClr val="FF0000"/>
                </a:solidFill>
                <a:latin typeface="+mn-lt"/>
                <a:ea typeface="+mn-ea"/>
                <a:cs typeface="Times New Roman" panose="02020603050405020304" charset="0"/>
              </a:rPr>
              <a:t>menu</a:t>
            </a:r>
            <a:r>
              <a:rPr lang="en-US" altLang="zh-CN" sz="2800" b="1" i="0" u="none">
                <a:solidFill>
                  <a:schemeClr val="tx1"/>
                </a:solidFill>
                <a:latin typeface="+mn-lt"/>
                <a:ea typeface="+mn-ea"/>
                <a:cs typeface="Times New Roman" panose="02020603050405020304" charset="0"/>
              </a:rPr>
              <a:t>, madam. Would you like something to drink? </a:t>
            </a:r>
            <a:endParaRPr lang="en-US" altLang="zh-CN" sz="2800" b="1" i="0" u="none">
              <a:solidFill>
                <a:schemeClr val="tx1"/>
              </a:solidFill>
              <a:latin typeface="+mn-lt"/>
              <a:ea typeface="+mn-ea"/>
              <a:cs typeface="Times New Roman" panose="02020603050405020304" charset="0"/>
            </a:endParaRPr>
          </a:p>
          <a:p>
            <a:pPr algn="just"/>
            <a:r>
              <a:rPr lang="en-US" altLang="zh-CN" sz="2800" b="1" i="0" u="none">
                <a:solidFill>
                  <a:schemeClr val="tx1"/>
                </a:solidFill>
                <a:latin typeface="+mn-lt"/>
                <a:ea typeface="+mn-ea"/>
                <a:cs typeface="Times New Roman" panose="02020603050405020304" charset="0"/>
              </a:rPr>
              <a:t>W: Yes, please. May I see </a:t>
            </a:r>
            <a:r>
              <a:rPr lang="en-US" altLang="zh-CN" sz="2800" b="1" i="0" u="none">
                <a:solidFill>
                  <a:srgbClr val="FF0000"/>
                </a:solidFill>
                <a:latin typeface="+mn-lt"/>
                <a:ea typeface="+mn-ea"/>
                <a:cs typeface="Times New Roman" panose="02020603050405020304" charset="0"/>
              </a:rPr>
              <a:t>the wine list</a:t>
            </a:r>
            <a:r>
              <a:rPr lang="en-US" altLang="zh-CN" sz="2800" b="1" i="0" u="none">
                <a:solidFill>
                  <a:schemeClr val="tx1"/>
                </a:solidFill>
                <a:latin typeface="+mn-lt"/>
                <a:ea typeface="+mn-ea"/>
                <a:cs typeface="Times New Roman" panose="02020603050405020304" charset="0"/>
              </a:rPr>
              <a:t>? </a:t>
            </a:r>
            <a:endParaRPr lang="en-US" altLang="zh-CN" sz="2800" b="1" i="0" u="none">
              <a:solidFill>
                <a:schemeClr val="tx1"/>
              </a:solidFill>
              <a:latin typeface="+mn-lt"/>
              <a:ea typeface="+mn-ea"/>
              <a:cs typeface="Times New Roman" panose="02020603050405020304" charset="0"/>
            </a:endParaRPr>
          </a:p>
          <a:p>
            <a:pPr algn="just"/>
            <a:r>
              <a:rPr lang="en-US" altLang="zh-CN" sz="2800" b="1" i="0" u="none">
                <a:solidFill>
                  <a:schemeClr val="tx1"/>
                </a:solidFill>
                <a:latin typeface="+mn-lt"/>
                <a:ea typeface="+mn-ea"/>
                <a:cs typeface="Times New Roman" panose="02020603050405020304" charset="0"/>
              </a:rPr>
              <a:t>M: Certainly. Here you are.</a:t>
            </a:r>
            <a:endParaRPr lang="en-US" altLang="zh-CN" sz="2800" b="1" i="0" u="none">
              <a:solidFill>
                <a:schemeClr val="tx1"/>
              </a:solidFill>
              <a:latin typeface="+mn-lt"/>
              <a:ea typeface="+mn-ea"/>
              <a:cs typeface="Times New Roman" panose="02020603050405020304" charset="0"/>
            </a:endParaRPr>
          </a:p>
        </p:txBody>
      </p:sp>
      <p:sp>
        <p:nvSpPr>
          <p:cNvPr id="23" name="标题 22"/>
          <p:cNvSpPr>
            <a:spLocks noGrp="1"/>
          </p:cNvSpPr>
          <p:nvPr>
            <p:ph type="title"/>
            <p:custDataLst>
              <p:tags r:id="rId10"/>
            </p:custDataLst>
          </p:nvPr>
        </p:nvSpPr>
        <p:spPr/>
        <p:txBody>
          <a:bodyPr vert="horz" wrap="square" lIns="0" tIns="0" rIns="0" bIns="0" rtlCol="0" anchor="b" anchorCtr="0">
            <a:normAutofit/>
          </a:bodyPr>
          <a:lstStyle/>
          <a:p>
            <a:pPr lvl="0" algn="l">
              <a:buClrTx/>
              <a:buSzTx/>
              <a:buFontTx/>
            </a:pPr>
            <a:r>
              <a:rPr lang="zh-CN" altLang="en-US" b="1">
                <a:sym typeface="+mn-ea"/>
              </a:rPr>
              <a:t>地点场所题</a:t>
            </a:r>
            <a:endParaRPr lang="zh-CN" altLang="en-US" b="1">
              <a:sym typeface="+mn-ea"/>
            </a:endParaRPr>
          </a:p>
        </p:txBody>
      </p:sp>
      <p:pic>
        <p:nvPicPr>
          <p:cNvPr id="22" name="图片 21"/>
          <p:cNvPicPr>
            <a:picLocks noChangeAspect="1"/>
          </p:cNvPicPr>
          <p:nvPr/>
        </p:nvPicPr>
        <p:blipFill>
          <a:blip r:embed="rId11"/>
          <a:srcRect/>
          <a:stretch>
            <a:fillRect/>
          </a:stretch>
        </p:blipFill>
        <p:spPr>
          <a:xfrm>
            <a:off x="4647319" y="3131082"/>
            <a:ext cx="861134" cy="807868"/>
          </a:xfrm>
          <a:prstGeom prst="rect">
            <a:avLst/>
          </a:prstGeom>
        </p:spPr>
      </p:pic>
      <p:pic>
        <p:nvPicPr>
          <p:cNvPr id="7" name="Heresthe_20250924200649086">
            <a:hlinkClick r:id="" action="ppaction://media"/>
          </p:cNvPr>
          <p:cNvPicPr>
            <a:picLocks noChangeAspect="1"/>
          </p:cNvPicPr>
          <p:nvPr>
            <a:audioFile r:link="rId12"/>
            <p:extLst>
              <p:ext uri="{DAA4B4D4-6D71-4841-9C94-3DE7FCFB9230}">
                <p14:media xmlns:p14="http://schemas.microsoft.com/office/powerpoint/2010/main" r:embed="rId13"/>
              </p:ext>
            </p:extLst>
          </p:nvPr>
        </p:nvPicPr>
        <p:blipFill>
          <a:blip r:embed="rId14"/>
          <a:stretch>
            <a:fillRect/>
          </a:stretch>
        </p:blipFill>
        <p:spPr>
          <a:xfrm>
            <a:off x="9894570" y="3032760"/>
            <a:ext cx="603250" cy="603250"/>
          </a:xfrm>
          <a:prstGeom prst="rect">
            <a:avLst/>
          </a:prstGeom>
        </p:spPr>
      </p:pic>
    </p:spTree>
    <p:custDataLst>
      <p:tags r:id="rId15"/>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ppt_x"/>
                                          </p:val>
                                        </p:tav>
                                        <p:tav tm="100000">
                                          <p:val>
                                            <p:strVal val="#ppt_x"/>
                                          </p:val>
                                        </p:tav>
                                      </p:tavLst>
                                    </p:anim>
                                    <p:anim calcmode="lin" valueType="num">
                                      <p:cBhvr additive="base">
                                        <p:cTn id="8"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4" presetClass="entr" presetSubtype="10" fill="hold" nodeType="clickEffect">
                                  <p:stCondLst>
                                    <p:cond delay="0"/>
                                  </p:stCondLst>
                                  <p:childTnLst>
                                    <p:set>
                                      <p:cBhvr>
                                        <p:cTn id="12" dur="1" fill="hold">
                                          <p:stCondLst>
                                            <p:cond delay="0"/>
                                          </p:stCondLst>
                                        </p:cTn>
                                        <p:tgtEl>
                                          <p:spTgt spid="22"/>
                                        </p:tgtEl>
                                        <p:attrNameLst>
                                          <p:attrName>style.visibility</p:attrName>
                                        </p:attrNameLst>
                                      </p:cBhvr>
                                      <p:to>
                                        <p:strVal val="visible"/>
                                      </p:to>
                                    </p:set>
                                    <p:animEffect transition="in" filter="randombar(horizontal)">
                                      <p:cBhvr>
                                        <p:cTn id="13"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p:cTn id="14" fill="hold" display="0">
                  <p:stCondLst>
                    <p:cond delay="indefinite"/>
                  </p:stCondLst>
                  <p:endCondLst>
                    <p:cond evt="onPrev" delay="0">
                      <p:tgtEl>
                        <p:sldTgt/>
                      </p:tgtEl>
                    </p:cond>
                    <p:cond evt="onStopAudio" delay="0">
                      <p:tgtEl>
                        <p:sldTgt/>
                      </p:tgtEl>
                    </p:cond>
                  </p:endCondLst>
                </p:cTn>
                <p:tgtEl>
                  <p:spTgt spid="7"/>
                </p:tgtEl>
              </p:cMediaNode>
            </p:audio>
          </p:childTnLst>
        </p:cTn>
      </p:par>
    </p:tnLst>
    <p:bldLst>
      <p:bldP spid="15" grpId="0" bldLvl="0" animBg="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custDataLst>
              <p:tags r:id="rId1"/>
            </p:custDataLst>
          </p:nvPr>
        </p:nvSpPr>
        <p:spPr>
          <a:xfrm>
            <a:off x="308610" y="326390"/>
            <a:ext cx="11707495" cy="2670810"/>
          </a:xfrm>
          <a:prstGeom prst="rect">
            <a:avLst/>
          </a:prstGeom>
          <a:solidFill>
            <a:srgbClr val="FFFFFF"/>
          </a:solidFill>
          <a:ln w="6350" cap="flat" cmpd="sng" algn="ctr">
            <a:solidFill>
              <a:schemeClr val="accent1"/>
            </a:solidFill>
            <a:prstDash val="dash"/>
            <a:miter lim="800000"/>
          </a:ln>
          <a:effectLst/>
        </p:spPr>
        <p:txBody>
          <a:bodyPr wrap="square">
            <a:noAutofit/>
          </a:bodyPr>
          <a:lstStyle/>
          <a:p>
            <a:pPr marL="0" indent="266700" algn="l" defTabSz="266700">
              <a:lnSpc>
                <a:spcPct val="150000"/>
              </a:lnSpc>
              <a:spcBef>
                <a:spcPct val="0"/>
              </a:spcBef>
              <a:spcAft>
                <a:spcPct val="0"/>
              </a:spcAft>
            </a:pPr>
            <a:r>
              <a:rPr lang="en-US" altLang="zh-CN" sz="3600" b="1">
                <a:solidFill>
                  <a:schemeClr val="tx1"/>
                </a:solidFill>
                <a:latin typeface="+mn-lt"/>
                <a:ea typeface="+mn-ea"/>
              </a:rPr>
              <a:t>Where does the conversation probably take place?</a:t>
            </a:r>
            <a:endParaRPr lang="en-US" altLang="zh-CN" sz="3600" b="1">
              <a:solidFill>
                <a:schemeClr val="tx1"/>
              </a:solidFill>
              <a:latin typeface="+mn-lt"/>
              <a:ea typeface="+mn-ea"/>
            </a:endParaRPr>
          </a:p>
          <a:p>
            <a:pPr marL="0" indent="266700" algn="l" defTabSz="266700">
              <a:lnSpc>
                <a:spcPct val="150000"/>
              </a:lnSpc>
              <a:spcBef>
                <a:spcPct val="0"/>
              </a:spcBef>
              <a:spcAft>
                <a:spcPct val="0"/>
              </a:spcAft>
            </a:pPr>
            <a:r>
              <a:rPr lang="en-US" altLang="zh-CN" sz="3600">
                <a:solidFill>
                  <a:schemeClr val="tx1"/>
                </a:solidFill>
                <a:latin typeface="+mn-lt"/>
                <a:ea typeface="+mn-ea"/>
              </a:rPr>
              <a:t>A. In the book store.              B. In the register office.          C. In the dorm building.</a:t>
            </a:r>
            <a:endParaRPr lang="en-US" altLang="zh-CN" sz="3600">
              <a:solidFill>
                <a:schemeClr val="tx1"/>
              </a:solidFill>
              <a:latin typeface="+mn-lt"/>
              <a:ea typeface="+mn-ea"/>
            </a:endParaRPr>
          </a:p>
        </p:txBody>
      </p:sp>
      <p:pic>
        <p:nvPicPr>
          <p:cNvPr id="11" name="图片 10"/>
          <p:cNvPicPr>
            <a:picLocks noChangeAspect="1"/>
          </p:cNvPicPr>
          <p:nvPr/>
        </p:nvPicPr>
        <p:blipFill>
          <a:blip r:embed="rId2"/>
          <a:srcRect/>
          <a:stretch>
            <a:fillRect/>
          </a:stretch>
        </p:blipFill>
        <p:spPr>
          <a:xfrm>
            <a:off x="6347849" y="1379117"/>
            <a:ext cx="861134" cy="807868"/>
          </a:xfrm>
          <a:prstGeom prst="rect">
            <a:avLst/>
          </a:prstGeom>
        </p:spPr>
      </p:pic>
      <p:sp>
        <p:nvSpPr>
          <p:cNvPr id="4" name="文本框 3"/>
          <p:cNvSpPr txBox="1"/>
          <p:nvPr>
            <p:custDataLst>
              <p:tags r:id="rId3"/>
            </p:custDataLst>
          </p:nvPr>
        </p:nvSpPr>
        <p:spPr>
          <a:xfrm>
            <a:off x="3373755" y="6341110"/>
            <a:ext cx="5444490" cy="645160"/>
          </a:xfrm>
          <a:prstGeom prst="rect">
            <a:avLst/>
          </a:prstGeom>
          <a:noFill/>
        </p:spPr>
        <p:txBody>
          <a:bodyPr wrap="square" rtlCol="0">
            <a:normAutofit/>
          </a:bodyPr>
          <a:lstStyle/>
          <a:p>
            <a:endParaRPr lang="en-US" altLang="zh-CN" sz="3600">
              <a:solidFill>
                <a:schemeClr val="tx1"/>
              </a:solidFill>
              <a:latin typeface="+mn-lt"/>
              <a:ea typeface="+mn-ea"/>
              <a:sym typeface="微软雅黑" panose="020B0503020204020204" charset="-122"/>
            </a:endParaRPr>
          </a:p>
        </p:txBody>
      </p:sp>
      <p:sp>
        <p:nvSpPr>
          <p:cNvPr id="10" name="文本框 9"/>
          <p:cNvSpPr txBox="1"/>
          <p:nvPr/>
        </p:nvSpPr>
        <p:spPr>
          <a:xfrm>
            <a:off x="307975" y="3156585"/>
            <a:ext cx="11708765" cy="3525520"/>
          </a:xfrm>
          <a:prstGeom prst="rect">
            <a:avLst/>
          </a:prstGeom>
          <a:solidFill>
            <a:schemeClr val="tx2">
              <a:lumMod val="10000"/>
              <a:lumOff val="90000"/>
            </a:schemeClr>
          </a:solidFill>
        </p:spPr>
        <p:txBody>
          <a:bodyPr wrap="square" rtlCol="0">
            <a:noAutofit/>
          </a:bodyPr>
          <a:p>
            <a:pPr marL="0" indent="266700" algn="l" defTabSz="266700">
              <a:lnSpc>
                <a:spcPct val="150000"/>
              </a:lnSpc>
              <a:spcBef>
                <a:spcPct val="0"/>
              </a:spcBef>
              <a:spcAft>
                <a:spcPct val="0"/>
              </a:spcAft>
            </a:pPr>
            <a:r>
              <a:rPr lang="zh-CN" altLang="en-US" sz="3000" b="1">
                <a:sym typeface="+mn-ea"/>
              </a:rPr>
              <a:t>2023年6月全国甲&amp;乙卷 第1题   </a:t>
            </a:r>
            <a:r>
              <a:rPr lang="zh-CN" altLang="en-US" sz="3000" b="1">
                <a:solidFill>
                  <a:srgbClr val="FF0000"/>
                </a:solidFill>
                <a:sym typeface="+mn-ea"/>
              </a:rPr>
              <a:t>（正答率：62.35% ）</a:t>
            </a:r>
            <a:endParaRPr lang="zh-CN" altLang="en-US" sz="3000" b="1">
              <a:solidFill>
                <a:srgbClr val="FF0000"/>
              </a:solidFill>
              <a:sym typeface="+mn-ea"/>
            </a:endParaRPr>
          </a:p>
          <a:p>
            <a:pPr marL="0" indent="266700" algn="l" defTabSz="266700">
              <a:lnSpc>
                <a:spcPct val="150000"/>
              </a:lnSpc>
              <a:spcBef>
                <a:spcPct val="0"/>
              </a:spcBef>
              <a:spcAft>
                <a:spcPct val="0"/>
              </a:spcAft>
            </a:pPr>
            <a:r>
              <a:rPr lang="en-US" altLang="zh-CN" sz="3000" b="1">
                <a:sym typeface="+mn-ea"/>
              </a:rPr>
              <a:t>W: Could you please tell me how I can get to the student dorm building?</a:t>
            </a:r>
            <a:endParaRPr lang="en-US" altLang="zh-CN" sz="3000" b="1">
              <a:sym typeface="+mn-ea"/>
            </a:endParaRPr>
          </a:p>
          <a:p>
            <a:pPr marL="0" indent="266700" algn="l" defTabSz="266700">
              <a:lnSpc>
                <a:spcPct val="150000"/>
              </a:lnSpc>
              <a:spcBef>
                <a:spcPct val="0"/>
              </a:spcBef>
              <a:spcAft>
                <a:spcPct val="0"/>
              </a:spcAft>
            </a:pPr>
            <a:r>
              <a:rPr lang="en-US" altLang="zh-CN" sz="3000" b="1">
                <a:sym typeface="+mn-ea"/>
              </a:rPr>
              <a:t>M: Sure. Turn left </a:t>
            </a:r>
            <a:r>
              <a:rPr lang="en-US" altLang="zh-CN" sz="3000" b="1">
                <a:solidFill>
                  <a:srgbClr val="FF0000"/>
                </a:solidFill>
                <a:sym typeface="+mn-ea"/>
              </a:rPr>
              <a:t>when you walk out of this register office</a:t>
            </a:r>
            <a:r>
              <a:rPr lang="en-US" altLang="zh-CN" sz="3000" b="1">
                <a:sym typeface="+mn-ea"/>
              </a:rPr>
              <a:t>. Pass the book store and you’ll see it. </a:t>
            </a:r>
            <a:endParaRPr lang="en-US" altLang="zh-CN" sz="3000" b="1">
              <a:solidFill>
                <a:schemeClr val="tx1"/>
              </a:solidFill>
              <a:latin typeface="+mn-lt"/>
              <a:ea typeface="+mn-ea"/>
            </a:endParaRPr>
          </a:p>
          <a:p>
            <a:pPr marL="0" indent="266700" algn="l" defTabSz="266700">
              <a:lnSpc>
                <a:spcPct val="150000"/>
              </a:lnSpc>
              <a:spcBef>
                <a:spcPct val="0"/>
              </a:spcBef>
              <a:spcAft>
                <a:spcPct val="0"/>
              </a:spcAft>
            </a:pPr>
            <a:endParaRPr lang="en-US" altLang="zh-CN" sz="3000" b="1" smtClean="0">
              <a:solidFill>
                <a:srgbClr val="FF0000"/>
              </a:solidFill>
              <a:cs typeface="Times New Roman" panose="02020603050405020304" charset="0"/>
              <a:sym typeface="+mn-ea"/>
            </a:endParaRPr>
          </a:p>
        </p:txBody>
      </p:sp>
      <p:pic>
        <p:nvPicPr>
          <p:cNvPr id="5" name="12">
            <a:hlinkClick r:id="" action="ppaction://media"/>
          </p:cNvPr>
          <p:cNvPicPr/>
          <p:nvPr>
            <a:audioFile r:link="rId4"/>
            <p:extLst>
              <p:ext uri="{DAA4B4D4-6D71-4841-9C94-3DE7FCFB9230}">
                <p14:media xmlns:p14="http://schemas.microsoft.com/office/powerpoint/2010/main" r:embed="rId5"/>
              </p:ext>
            </p:extLst>
          </p:nvPr>
        </p:nvPicPr>
        <p:blipFill>
          <a:blip r:embed="rId6"/>
          <a:stretch>
            <a:fillRect/>
          </a:stretch>
        </p:blipFill>
        <p:spPr>
          <a:xfrm>
            <a:off x="6658610" y="2186940"/>
            <a:ext cx="1144270" cy="905510"/>
          </a:xfrm>
          <a:prstGeom prst="rect">
            <a:avLst/>
          </a:prstGeom>
        </p:spPr>
      </p:pic>
    </p:spTree>
    <p:custDataLst>
      <p:tags r:id="rId7"/>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42"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1000"/>
                                        <p:tgtEl>
                                          <p:spTgt spid="10"/>
                                        </p:tgtEl>
                                      </p:cBhvr>
                                    </p:animEffect>
                                    <p:anim calcmode="lin" valueType="num">
                                      <p:cBhvr>
                                        <p:cTn id="12" dur="1000" fill="hold"/>
                                        <p:tgtEl>
                                          <p:spTgt spid="10"/>
                                        </p:tgtEl>
                                        <p:attrNameLst>
                                          <p:attrName>ppt_x</p:attrName>
                                        </p:attrNameLst>
                                      </p:cBhvr>
                                      <p:tavLst>
                                        <p:tav tm="0">
                                          <p:val>
                                            <p:strVal val="#ppt_x"/>
                                          </p:val>
                                        </p:tav>
                                        <p:tav tm="100000">
                                          <p:val>
                                            <p:strVal val="#ppt_x"/>
                                          </p:val>
                                        </p:tav>
                                      </p:tavLst>
                                    </p:anim>
                                    <p:anim calcmode="lin" valueType="num">
                                      <p:cBhvr>
                                        <p:cTn id="13"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1" presetClass="entr" presetSubtype="0" fill="hold" nodeType="clickEffect">
                                  <p:stCondLst>
                                    <p:cond delay="0"/>
                                  </p:stCondLst>
                                  <p:childTnLst>
                                    <p:set>
                                      <p:cBhvr>
                                        <p:cTn id="17" dur="1" fill="hold">
                                          <p:stCondLst>
                                            <p:cond delay="0"/>
                                          </p:stCondLst>
                                        </p:cTn>
                                        <p:tgtEl>
                                          <p:spTgt spid="11"/>
                                        </p:tgtEl>
                                        <p:attrNameLst>
                                          <p:attrName>style.visibility</p:attrName>
                                        </p:attrNameLst>
                                      </p:cBhvr>
                                      <p:to>
                                        <p:strVal val="visible"/>
                                      </p:to>
                                    </p:set>
                                  </p:childTnLst>
                                </p:cTn>
                              </p:par>
                            </p:childTnLst>
                          </p:cTn>
                        </p:par>
                        <p:par>
                          <p:cTn id="18" fill="hold">
                            <p:stCondLst>
                              <p:cond delay="0"/>
                            </p:stCondLst>
                            <p:childTnLst>
                              <p:par>
                                <p:cTn id="19" presetID="1" presetClass="mediacall" presetSubtype="0" fill="hold" nodeType="afterEffect">
                                  <p:stCondLst>
                                    <p:cond delay="0"/>
                                  </p:stCondLst>
                                  <p:childTnLst>
                                    <p:cmd type="call" cmd="playFrom(0.0)">
                                      <p:cBhvr additive="base">
                                        <p:cTn id="20" dur="40359"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21" fill="hold" display="1">
                  <p:stCondLst>
                    <p:cond delay="indefinite"/>
                  </p:stCondLst>
                  <p:endCondLst>
                    <p:cond evt="onStopAudio">
                      <p:tgtEl>
                        <p:sldTgt/>
                      </p:tgtEl>
                    </p:cond>
                  </p:endCondLst>
                </p:cTn>
                <p:tgtEl>
                  <p:spTgt spid="5"/>
                </p:tgtEl>
              </p:cMediaNode>
            </p:audio>
          </p:childTnLst>
        </p:cTn>
      </p:par>
    </p:tnLst>
    <p:bldLst>
      <p:bldP spid="4" grpId="0"/>
      <p:bldP spid="10" grpId="0" bldLvl="0" animBg="1"/>
      <p:bldP spid="10" grpId="1" animBg="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custDataLst>
              <p:tags r:id="rId1"/>
            </p:custDataLst>
          </p:nvPr>
        </p:nvSpPr>
        <p:spPr>
          <a:xfrm>
            <a:off x="175260" y="485140"/>
            <a:ext cx="11840845" cy="3093085"/>
          </a:xfrm>
          <a:prstGeom prst="rect">
            <a:avLst/>
          </a:prstGeom>
          <a:solidFill>
            <a:srgbClr val="FFFFFF"/>
          </a:solidFill>
          <a:ln w="6350" cap="flat" cmpd="sng" algn="ctr">
            <a:solidFill>
              <a:schemeClr val="accent1"/>
            </a:solidFill>
            <a:prstDash val="dash"/>
            <a:miter lim="800000"/>
          </a:ln>
          <a:effectLst/>
        </p:spPr>
        <p:txBody>
          <a:bodyPr wrap="square">
            <a:noAutofit/>
          </a:bodyPr>
          <a:lstStyle/>
          <a:p>
            <a:pPr marL="0" indent="266700" algn="l" defTabSz="266700">
              <a:lnSpc>
                <a:spcPct val="150000"/>
              </a:lnSpc>
              <a:spcBef>
                <a:spcPct val="0"/>
              </a:spcBef>
              <a:spcAft>
                <a:spcPct val="0"/>
              </a:spcAft>
            </a:pPr>
            <a:r>
              <a:rPr lang="en-US" altLang="zh-CN" sz="3600" b="1">
                <a:solidFill>
                  <a:schemeClr val="tx1"/>
                </a:solidFill>
                <a:latin typeface="+mn-lt"/>
                <a:ea typeface="+mn-ea"/>
                <a:sym typeface="微软雅黑" panose="020B0503020204020204" charset="-122"/>
              </a:rPr>
              <a:t>Where does the conversation most probably take place?</a:t>
            </a:r>
            <a:endParaRPr lang="en-US" altLang="zh-CN" sz="3600">
              <a:solidFill>
                <a:schemeClr val="tx1"/>
              </a:solidFill>
              <a:latin typeface="+mn-lt"/>
              <a:ea typeface="+mn-ea"/>
            </a:endParaRPr>
          </a:p>
          <a:p>
            <a:pPr marL="0" indent="266700" algn="l" defTabSz="266700">
              <a:lnSpc>
                <a:spcPct val="150000"/>
              </a:lnSpc>
              <a:spcBef>
                <a:spcPct val="0"/>
              </a:spcBef>
              <a:spcAft>
                <a:spcPct val="0"/>
              </a:spcAft>
            </a:pPr>
            <a:r>
              <a:rPr lang="en-US" altLang="zh-CN" sz="3600">
                <a:solidFill>
                  <a:schemeClr val="tx1"/>
                </a:solidFill>
                <a:latin typeface="+mn-lt"/>
                <a:ea typeface="+mn-ea"/>
              </a:rPr>
              <a:t>A. At a bank.       	B. At a shop.       	   	C. At the hotel.</a:t>
            </a:r>
            <a:endParaRPr lang="en-US" altLang="zh-CN" sz="3600">
              <a:solidFill>
                <a:schemeClr val="tx1"/>
              </a:solidFill>
              <a:latin typeface="+mn-lt"/>
              <a:ea typeface="+mn-ea"/>
            </a:endParaRPr>
          </a:p>
          <a:p>
            <a:pPr marL="0" indent="266700" algn="l" defTabSz="266700">
              <a:lnSpc>
                <a:spcPct val="150000"/>
              </a:lnSpc>
              <a:spcBef>
                <a:spcPct val="0"/>
              </a:spcBef>
              <a:spcAft>
                <a:spcPct val="0"/>
              </a:spcAft>
            </a:pPr>
            <a:endParaRPr lang="en-US" altLang="zh-CN" sz="3600">
              <a:solidFill>
                <a:schemeClr val="tx1"/>
              </a:solidFill>
              <a:latin typeface="+mn-lt"/>
              <a:ea typeface="+mn-ea"/>
            </a:endParaRPr>
          </a:p>
        </p:txBody>
      </p:sp>
      <p:pic>
        <p:nvPicPr>
          <p:cNvPr id="11" name="图片 10"/>
          <p:cNvPicPr>
            <a:picLocks noChangeAspect="1"/>
          </p:cNvPicPr>
          <p:nvPr/>
        </p:nvPicPr>
        <p:blipFill>
          <a:blip r:embed="rId2"/>
          <a:srcRect/>
          <a:stretch>
            <a:fillRect/>
          </a:stretch>
        </p:blipFill>
        <p:spPr>
          <a:xfrm>
            <a:off x="307729" y="2348762"/>
            <a:ext cx="861134" cy="807868"/>
          </a:xfrm>
          <a:prstGeom prst="rect">
            <a:avLst/>
          </a:prstGeom>
        </p:spPr>
      </p:pic>
      <p:sp>
        <p:nvSpPr>
          <p:cNvPr id="4" name="文本框 3"/>
          <p:cNvSpPr txBox="1"/>
          <p:nvPr>
            <p:custDataLst>
              <p:tags r:id="rId3"/>
            </p:custDataLst>
          </p:nvPr>
        </p:nvSpPr>
        <p:spPr>
          <a:xfrm>
            <a:off x="3373755" y="6341110"/>
            <a:ext cx="5444490" cy="645160"/>
          </a:xfrm>
          <a:prstGeom prst="rect">
            <a:avLst/>
          </a:prstGeom>
          <a:noFill/>
        </p:spPr>
        <p:txBody>
          <a:bodyPr wrap="square" rtlCol="0">
            <a:normAutofit/>
          </a:bodyPr>
          <a:lstStyle/>
          <a:p>
            <a:endParaRPr lang="en-US" altLang="zh-CN" sz="3600">
              <a:solidFill>
                <a:schemeClr val="tx1"/>
              </a:solidFill>
              <a:latin typeface="+mn-lt"/>
              <a:ea typeface="+mn-ea"/>
              <a:sym typeface="微软雅黑" panose="020B0503020204020204" charset="-122"/>
            </a:endParaRPr>
          </a:p>
        </p:txBody>
      </p:sp>
      <p:pic>
        <p:nvPicPr>
          <p:cNvPr id="7" name="27">
            <a:hlinkClick r:id="" action="ppaction://media"/>
          </p:cNvPr>
          <p:cNvPicPr>
            <a:picLocks noRot="1" noChangeAspect="1"/>
          </p:cNvPicPr>
          <p:nvPr>
            <a:audioFile r:link="rId4"/>
            <p:extLst>
              <p:ext uri="{DAA4B4D4-6D71-4841-9C94-3DE7FCFB9230}">
                <p14:media xmlns:p14="http://schemas.microsoft.com/office/powerpoint/2010/main" r:embed="rId5">
                  <p14:trim st="44328.000000" end="1068037.000000"/>
                </p14:media>
              </p:ext>
            </p:extLst>
          </p:nvPr>
        </p:nvPicPr>
        <p:blipFill>
          <a:blip r:embed="rId6"/>
          <a:stretch>
            <a:fillRect/>
          </a:stretch>
        </p:blipFill>
        <p:spPr>
          <a:xfrm>
            <a:off x="6989445" y="1414145"/>
            <a:ext cx="1229360" cy="1145540"/>
          </a:xfrm>
          <a:prstGeom prst="rect">
            <a:avLst/>
          </a:prstGeom>
        </p:spPr>
      </p:pic>
      <p:sp>
        <p:nvSpPr>
          <p:cNvPr id="10" name="文本框 9"/>
          <p:cNvSpPr txBox="1"/>
          <p:nvPr/>
        </p:nvSpPr>
        <p:spPr>
          <a:xfrm>
            <a:off x="817880" y="3815080"/>
            <a:ext cx="10356215" cy="2400935"/>
          </a:xfrm>
          <a:prstGeom prst="rect">
            <a:avLst/>
          </a:prstGeom>
          <a:solidFill>
            <a:schemeClr val="tx2">
              <a:lumMod val="10000"/>
              <a:lumOff val="90000"/>
            </a:schemeClr>
          </a:solidFill>
        </p:spPr>
        <p:txBody>
          <a:bodyPr wrap="square" rtlCol="0">
            <a:noAutofit/>
          </a:bodyPr>
          <a:p>
            <a:pPr marL="0" indent="266700" algn="l" defTabSz="266700">
              <a:lnSpc>
                <a:spcPct val="150000"/>
              </a:lnSpc>
              <a:spcBef>
                <a:spcPct val="0"/>
              </a:spcBef>
              <a:spcAft>
                <a:spcPct val="0"/>
              </a:spcAft>
            </a:pPr>
            <a:r>
              <a:rPr lang="en-US" altLang="zh-CN" sz="3200" b="1">
                <a:sym typeface="+mn-ea"/>
              </a:rPr>
              <a:t>M: May I </a:t>
            </a:r>
            <a:r>
              <a:rPr lang="en-US" altLang="zh-CN" sz="3200" b="1">
                <a:solidFill>
                  <a:srgbClr val="FF0000"/>
                </a:solidFill>
                <a:sym typeface="+mn-ea"/>
              </a:rPr>
              <a:t>exchange</a:t>
            </a:r>
            <a:r>
              <a:rPr lang="en-US" altLang="zh-CN" sz="3200" b="1">
                <a:sym typeface="+mn-ea"/>
              </a:rPr>
              <a:t> some American Dollars</a:t>
            </a:r>
            <a:r>
              <a:rPr lang="en-US" altLang="zh-CN" sz="3200" b="1">
                <a:solidFill>
                  <a:schemeClr val="accent1"/>
                </a:solidFill>
                <a:sym typeface="+mn-ea"/>
              </a:rPr>
              <a:t> </a:t>
            </a:r>
            <a:r>
              <a:rPr lang="en-US" altLang="zh-CN" sz="3200" b="1">
                <a:sym typeface="+mn-ea"/>
              </a:rPr>
              <a:t>here?</a:t>
            </a:r>
            <a:endParaRPr lang="en-US" altLang="zh-CN" sz="3200" b="1">
              <a:solidFill>
                <a:schemeClr val="tx1"/>
              </a:solidFill>
              <a:latin typeface="+mn-lt"/>
              <a:ea typeface="+mn-ea"/>
            </a:endParaRPr>
          </a:p>
          <a:p>
            <a:pPr marL="0" indent="266700" algn="l" defTabSz="266700">
              <a:lnSpc>
                <a:spcPct val="150000"/>
              </a:lnSpc>
              <a:spcBef>
                <a:spcPct val="0"/>
              </a:spcBef>
              <a:spcAft>
                <a:spcPct val="0"/>
              </a:spcAft>
            </a:pPr>
            <a:r>
              <a:rPr lang="en-US" altLang="zh-CN" sz="3200" b="1">
                <a:sym typeface="+mn-ea"/>
              </a:rPr>
              <a:t>W: Please go upstairs and find Counter No.3.</a:t>
            </a:r>
            <a:endParaRPr lang="en-US" altLang="zh-CN" sz="3200" b="1">
              <a:sym typeface="+mn-ea"/>
            </a:endParaRPr>
          </a:p>
          <a:p>
            <a:pPr marL="0" indent="266700" algn="l" defTabSz="266700">
              <a:lnSpc>
                <a:spcPct val="150000"/>
              </a:lnSpc>
              <a:spcBef>
                <a:spcPct val="0"/>
              </a:spcBef>
              <a:spcAft>
                <a:spcPct val="0"/>
              </a:spcAft>
            </a:pPr>
            <a:r>
              <a:rPr lang="en-US" altLang="zh-CN" sz="3200" b="1">
                <a:sym typeface="+mn-ea"/>
              </a:rPr>
              <a:t>     That's the </a:t>
            </a:r>
            <a:r>
              <a:rPr lang="en-US" altLang="zh-CN" sz="3200" b="1">
                <a:solidFill>
                  <a:srgbClr val="FF0000"/>
                </a:solidFill>
                <a:sym typeface="微软雅黑" panose="020B0503020204020204" charset="-122"/>
              </a:rPr>
              <a:t>foreign exchange counter.</a:t>
            </a:r>
            <a:endParaRPr lang="en-US" altLang="zh-CN" sz="3200" b="1">
              <a:solidFill>
                <a:schemeClr val="tx1"/>
              </a:solidFill>
              <a:latin typeface="+mn-lt"/>
              <a:ea typeface="+mn-ea"/>
              <a:sym typeface="微软雅黑" panose="020B0503020204020204" charset="-122"/>
            </a:endParaRPr>
          </a:p>
          <a:p>
            <a:pPr marL="0" indent="266700" algn="l" defTabSz="266700">
              <a:lnSpc>
                <a:spcPct val="150000"/>
              </a:lnSpc>
              <a:spcBef>
                <a:spcPct val="0"/>
              </a:spcBef>
              <a:spcAft>
                <a:spcPct val="0"/>
              </a:spcAft>
            </a:pPr>
            <a:r>
              <a:rPr lang="en-US" altLang="zh-CN" sz="2800">
                <a:sym typeface="+mn-ea"/>
              </a:rPr>
              <a:t> .</a:t>
            </a:r>
            <a:endParaRPr lang="en-US" altLang="zh-CN" sz="2800">
              <a:solidFill>
                <a:schemeClr val="tx1"/>
              </a:solidFill>
              <a:latin typeface="+mn-lt"/>
              <a:ea typeface="+mn-ea"/>
            </a:endParaRPr>
          </a:p>
          <a:p>
            <a:pPr marL="0" indent="266700" algn="l" defTabSz="266700">
              <a:lnSpc>
                <a:spcPct val="150000"/>
              </a:lnSpc>
              <a:spcBef>
                <a:spcPct val="0"/>
              </a:spcBef>
              <a:spcAft>
                <a:spcPct val="0"/>
              </a:spcAft>
            </a:pPr>
            <a:endParaRPr lang="en-US" altLang="zh-CN" sz="2800" b="1" smtClean="0">
              <a:solidFill>
                <a:srgbClr val="FF0000"/>
              </a:solidFill>
              <a:cs typeface="Times New Roman" panose="02020603050405020304" charset="0"/>
              <a:sym typeface="+mn-ea"/>
            </a:endParaRPr>
          </a:p>
        </p:txBody>
      </p:sp>
    </p:spTree>
    <p:custDataLst>
      <p:tags r:id="rId7"/>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42"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1000"/>
                                        <p:tgtEl>
                                          <p:spTgt spid="10"/>
                                        </p:tgtEl>
                                      </p:cBhvr>
                                    </p:animEffect>
                                    <p:anim calcmode="lin" valueType="num">
                                      <p:cBhvr>
                                        <p:cTn id="12" dur="1000" fill="hold"/>
                                        <p:tgtEl>
                                          <p:spTgt spid="10"/>
                                        </p:tgtEl>
                                        <p:attrNameLst>
                                          <p:attrName>ppt_x</p:attrName>
                                        </p:attrNameLst>
                                      </p:cBhvr>
                                      <p:tavLst>
                                        <p:tav tm="0">
                                          <p:val>
                                            <p:strVal val="#ppt_x"/>
                                          </p:val>
                                        </p:tav>
                                        <p:tav tm="100000">
                                          <p:val>
                                            <p:strVal val="#ppt_x"/>
                                          </p:val>
                                        </p:tav>
                                      </p:tavLst>
                                    </p:anim>
                                    <p:anim calcmode="lin" valueType="num">
                                      <p:cBhvr>
                                        <p:cTn id="13"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1" presetClass="entr" presetSubtype="0" fill="hold" nodeType="clickEffect">
                                  <p:stCondLst>
                                    <p:cond delay="0"/>
                                  </p:stCondLst>
                                  <p:childTnLst>
                                    <p:set>
                                      <p:cBhvr>
                                        <p:cTn id="17"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p:cMediaNode vol="80000">
                <p:cTn id="18" fill="hold" display="0">
                  <p:stCondLst>
                    <p:cond delay="indefinite"/>
                  </p:stCondLst>
                  <p:endCondLst>
                    <p:cond evt="onPrev" delay="0">
                      <p:tgtEl>
                        <p:sldTgt/>
                      </p:tgtEl>
                    </p:cond>
                    <p:cond evt="onStopAudio" delay="0">
                      <p:tgtEl>
                        <p:sldTgt/>
                      </p:tgtEl>
                    </p:cond>
                  </p:endCondLst>
                </p:cTn>
                <p:tgtEl>
                  <p:spTgt spid="7"/>
                </p:tgtEl>
              </p:cMediaNode>
            </p:audio>
          </p:childTnLst>
        </p:cTn>
      </p:par>
    </p:tnLst>
    <p:bldLst>
      <p:bldP spid="4" grpId="0"/>
      <p:bldP spid="10" grpId="0" bldLvl="0" animBg="1"/>
      <p:bldP spid="10" grpId="1" animBg="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custDataLst>
              <p:tags r:id="rId1"/>
            </p:custDataLst>
          </p:nvPr>
        </p:nvSpPr>
        <p:spPr>
          <a:xfrm>
            <a:off x="331716" y="1529164"/>
            <a:ext cx="3896332" cy="2245360"/>
          </a:xfrm>
          <a:prstGeom prst="rect">
            <a:avLst/>
          </a:prstGeom>
          <a:noFill/>
        </p:spPr>
        <p:txBody>
          <a:bodyPr wrap="square" rtlCol="0" anchor="t">
            <a:noAutofit/>
          </a:bodyPr>
          <a:lstStyle/>
          <a:p>
            <a:pPr marL="0" marR="0" lvl="0" indent="0" algn="l" defTabSz="914400" rtl="0" eaLnBrk="1" fontAlgn="auto" latinLnBrk="0" hangingPunct="1">
              <a:lnSpc>
                <a:spcPct val="150000"/>
              </a:lnSpc>
              <a:spcBef>
                <a:spcPct val="0"/>
              </a:spcBef>
              <a:spcAft>
                <a:spcPct val="0"/>
              </a:spcAft>
              <a:buClrTx/>
              <a:buSzTx/>
              <a:buFontTx/>
              <a:buNone/>
              <a:defRPr/>
            </a:pPr>
            <a:r>
              <a:rPr lang="en-US" sz="2700" b="1" smtClean="0">
                <a:solidFill>
                  <a:schemeClr val="tx1"/>
                </a:solidFill>
                <a:latin typeface="+mn-lt"/>
                <a:ea typeface="+mn-ea"/>
                <a:cs typeface="Times New Roman" panose="02020603050405020304" charset="0"/>
                <a:sym typeface="微软雅黑" panose="020B0503020204020204" charset="-122"/>
              </a:rPr>
              <a:t>18. Where is the speaker's city located?</a:t>
            </a:r>
            <a:endParaRPr lang="zh-CN" altLang="en-US" sz="2700" b="1" smtClean="0">
              <a:solidFill>
                <a:schemeClr val="tx1"/>
              </a:solidFill>
              <a:latin typeface="+mn-lt"/>
              <a:ea typeface="+mn-ea"/>
              <a:cs typeface="Times New Roman" panose="02020603050405020304" charset="0"/>
            </a:endParaRPr>
          </a:p>
          <a:p>
            <a:pPr marL="0" marR="0" lvl="0" indent="0" algn="l" defTabSz="914400" rtl="0" eaLnBrk="1" fontAlgn="auto" latinLnBrk="0" hangingPunct="1">
              <a:lnSpc>
                <a:spcPct val="150000"/>
              </a:lnSpc>
              <a:spcBef>
                <a:spcPct val="0"/>
              </a:spcBef>
              <a:spcAft>
                <a:spcPct val="0"/>
              </a:spcAft>
              <a:buClrTx/>
              <a:buSzTx/>
              <a:buFontTx/>
              <a:buNone/>
              <a:defRPr/>
            </a:pPr>
            <a:r>
              <a:rPr lang="en-US" sz="2700" b="1" smtClean="0">
                <a:solidFill>
                  <a:schemeClr val="tx1"/>
                </a:solidFill>
                <a:latin typeface="+mn-lt"/>
                <a:ea typeface="+mn-ea"/>
                <a:cs typeface="Times New Roman" panose="02020603050405020304" charset="0"/>
                <a:sym typeface="微软雅黑" panose="020B0503020204020204" charset="-122"/>
              </a:rPr>
              <a:t>A. By the lake.</a:t>
            </a:r>
            <a:endParaRPr lang="en-US" sz="2700" b="1" smtClean="0">
              <a:solidFill>
                <a:schemeClr val="tx1"/>
              </a:solidFill>
              <a:latin typeface="+mn-lt"/>
              <a:ea typeface="+mn-ea"/>
              <a:cs typeface="Times New Roman" panose="02020603050405020304" charset="0"/>
              <a:sym typeface="微软雅黑" panose="020B0503020204020204" charset="-122"/>
            </a:endParaRPr>
          </a:p>
          <a:p>
            <a:pPr marL="0" marR="0" lvl="0" indent="0" algn="l" defTabSz="914400" rtl="0" eaLnBrk="1" fontAlgn="auto" latinLnBrk="0" hangingPunct="1">
              <a:lnSpc>
                <a:spcPct val="150000"/>
              </a:lnSpc>
              <a:spcBef>
                <a:spcPct val="0"/>
              </a:spcBef>
              <a:spcAft>
                <a:spcPct val="0"/>
              </a:spcAft>
              <a:buClrTx/>
              <a:buSzTx/>
              <a:buFontTx/>
              <a:buNone/>
              <a:defRPr/>
            </a:pPr>
            <a:r>
              <a:rPr lang="en-US" sz="2700" b="1" smtClean="0">
                <a:solidFill>
                  <a:schemeClr val="tx1"/>
                </a:solidFill>
                <a:latin typeface="+mn-lt"/>
                <a:ea typeface="+mn-ea"/>
                <a:cs typeface="Times New Roman" panose="02020603050405020304" charset="0"/>
                <a:sym typeface="微软雅黑" panose="020B0503020204020204" charset="-122"/>
              </a:rPr>
              <a:t>B. On the coast.	</a:t>
            </a:r>
            <a:endParaRPr lang="en-US" sz="2700" b="1" smtClean="0">
              <a:solidFill>
                <a:schemeClr val="tx1"/>
              </a:solidFill>
              <a:latin typeface="+mn-lt"/>
              <a:ea typeface="+mn-ea"/>
              <a:cs typeface="Times New Roman" panose="02020603050405020304" charset="0"/>
              <a:sym typeface="微软雅黑" panose="020B0503020204020204" charset="-122"/>
            </a:endParaRPr>
          </a:p>
          <a:p>
            <a:pPr marL="0" marR="0" lvl="0" indent="0" algn="l" defTabSz="914400" rtl="0" eaLnBrk="1" fontAlgn="auto" latinLnBrk="0" hangingPunct="1">
              <a:lnSpc>
                <a:spcPct val="150000"/>
              </a:lnSpc>
              <a:spcBef>
                <a:spcPct val="0"/>
              </a:spcBef>
              <a:spcAft>
                <a:spcPct val="0"/>
              </a:spcAft>
              <a:buClrTx/>
              <a:buSzTx/>
              <a:buFontTx/>
              <a:buNone/>
              <a:defRPr/>
            </a:pPr>
            <a:r>
              <a:rPr lang="en-US" sz="2700" b="1" smtClean="0">
                <a:solidFill>
                  <a:schemeClr val="tx1"/>
                </a:solidFill>
                <a:latin typeface="+mn-lt"/>
                <a:ea typeface="+mn-ea"/>
                <a:cs typeface="Times New Roman" panose="02020603050405020304" charset="0"/>
                <a:sym typeface="微软雅黑" panose="020B0503020204020204" charset="-122"/>
              </a:rPr>
              <a:t>C. In the valley.</a:t>
            </a:r>
            <a:endParaRPr kumimoji="0" lang="en-US" altLang="zh-CN" sz="1600" b="1" i="0" u="none" strike="noStrike" kern="0" cap="none" spc="0" normalizeH="0" baseline="0" noProof="0" smtClean="0">
              <a:ln>
                <a:noFill/>
              </a:ln>
              <a:solidFill>
                <a:schemeClr val="tx1"/>
              </a:solidFill>
              <a:effectLst/>
              <a:uLnTx/>
              <a:uFillTx/>
              <a:latin typeface="+mn-lt"/>
              <a:ea typeface="+mn-ea"/>
              <a:cs typeface="Times New Roman" panose="02020603050405020304" charset="0"/>
              <a:sym typeface="微软雅黑" panose="020B0503020204020204" charset="-122"/>
            </a:endParaRPr>
          </a:p>
        </p:txBody>
      </p:sp>
      <p:sp>
        <p:nvSpPr>
          <p:cNvPr id="6" name="文本框 5"/>
          <p:cNvSpPr txBox="1"/>
          <p:nvPr>
            <p:custDataLst>
              <p:tags r:id="rId2"/>
            </p:custDataLst>
          </p:nvPr>
        </p:nvSpPr>
        <p:spPr>
          <a:xfrm>
            <a:off x="4227830" y="373380"/>
            <a:ext cx="7762240" cy="2676525"/>
          </a:xfrm>
          <a:prstGeom prst="rect">
            <a:avLst/>
          </a:prstGeom>
          <a:gradFill>
            <a:gsLst>
              <a:gs pos="0">
                <a:srgbClr val="D7F0FC"/>
              </a:gs>
              <a:gs pos="52000">
                <a:srgbClr val="FFEFDE"/>
              </a:gs>
              <a:gs pos="100000">
                <a:srgbClr val="FFDCFC"/>
              </a:gs>
            </a:gsLst>
            <a:lin ang="5400000" scaled="1"/>
          </a:gradFill>
        </p:spPr>
        <p:txBody>
          <a:bodyPr wrap="square" rtlCol="0" anchor="t">
            <a:normAutofit/>
          </a:bodyPr>
          <a:lstStyle/>
          <a:p>
            <a:pPr marL="0" marR="0" lvl="0" indent="0" algn="l" defTabSz="914400" rtl="0" eaLnBrk="1" fontAlgn="auto" latinLnBrk="0" hangingPunct="1">
              <a:lnSpc>
                <a:spcPct val="150000"/>
              </a:lnSpc>
              <a:spcBef>
                <a:spcPct val="0"/>
              </a:spcBef>
              <a:spcAft>
                <a:spcPct val="0"/>
              </a:spcAft>
              <a:buClrTx/>
              <a:buSzTx/>
              <a:buFontTx/>
              <a:buNone/>
              <a:defRPr/>
            </a:pPr>
            <a:r>
              <a:rPr lang="en-US" sz="2800" b="1" smtClean="0">
                <a:solidFill>
                  <a:schemeClr val="tx1"/>
                </a:solidFill>
                <a:latin typeface="+mn-lt"/>
                <a:ea typeface="+mn-ea"/>
                <a:cs typeface="Times New Roman" panose="02020603050405020304" charset="0"/>
                <a:sym typeface="微软雅黑" panose="020B0503020204020204" charset="-122"/>
              </a:rPr>
              <a:t> In our day-to-day lives, climate change can be hard to see, but some places will feel the changes sooner than others. The city I live in is very</a:t>
            </a:r>
            <a:r>
              <a:rPr lang="en-US" sz="2800" b="1" u="sng" smtClean="0">
                <a:solidFill>
                  <a:schemeClr val="tx1"/>
                </a:solidFill>
                <a:latin typeface="+mn-lt"/>
                <a:ea typeface="+mn-ea"/>
                <a:cs typeface="Times New Roman" panose="02020603050405020304" charset="0"/>
                <a:sym typeface="微软雅黑" panose="020B0503020204020204" charset="-122"/>
              </a:rPr>
              <a:t>             </a:t>
            </a:r>
            <a:r>
              <a:rPr lang="en-US" sz="2800" b="1" smtClean="0">
                <a:solidFill>
                  <a:schemeClr val="tx1"/>
                </a:solidFill>
                <a:latin typeface="+mn-lt"/>
                <a:ea typeface="+mn-ea"/>
                <a:cs typeface="Times New Roman" panose="02020603050405020304" charset="0"/>
                <a:sym typeface="微软雅黑" panose="020B0503020204020204" charset="-122"/>
              </a:rPr>
              <a:t>and close to the</a:t>
            </a:r>
            <a:r>
              <a:rPr lang="en-US" sz="2800" b="1" u="sng" smtClean="0">
                <a:solidFill>
                  <a:schemeClr val="tx1"/>
                </a:solidFill>
                <a:latin typeface="+mn-lt"/>
                <a:ea typeface="+mn-ea"/>
                <a:cs typeface="Times New Roman" panose="02020603050405020304" charset="0"/>
                <a:sym typeface="微软雅黑" panose="020B0503020204020204" charset="-122"/>
              </a:rPr>
              <a:t>              </a:t>
            </a:r>
            <a:r>
              <a:rPr lang="en-US" sz="2800" b="1" smtClean="0">
                <a:solidFill>
                  <a:schemeClr val="tx1"/>
                </a:solidFill>
                <a:latin typeface="+mn-lt"/>
                <a:ea typeface="+mn-ea"/>
                <a:cs typeface="Times New Roman" panose="02020603050405020304" charset="0"/>
                <a:sym typeface="微软雅黑" panose="020B0503020204020204" charset="-122"/>
              </a:rPr>
              <a:t> .</a:t>
            </a:r>
            <a:endParaRPr kumimoji="0" lang="en-US" altLang="zh-CN" sz="2800" b="1" i="0" strike="noStrike" kern="1200" cap="none" spc="0" normalizeH="0" baseline="0" noProof="0" smtClean="0">
              <a:ln>
                <a:noFill/>
              </a:ln>
              <a:solidFill>
                <a:schemeClr val="tx1"/>
              </a:solidFill>
              <a:effectLst/>
              <a:uLnTx/>
              <a:uFillTx/>
              <a:latin typeface="+mn-lt"/>
              <a:ea typeface="+mn-ea"/>
              <a:cs typeface="Times New Roman" panose="02020603050405020304" charset="0"/>
              <a:sym typeface="微软雅黑" panose="020B0503020204020204" charset="-122"/>
            </a:endParaRPr>
          </a:p>
        </p:txBody>
      </p:sp>
      <p:sp>
        <p:nvSpPr>
          <p:cNvPr id="7" name="文本框 6"/>
          <p:cNvSpPr txBox="1"/>
          <p:nvPr>
            <p:custDataLst>
              <p:tags r:id="rId3"/>
            </p:custDataLst>
          </p:nvPr>
        </p:nvSpPr>
        <p:spPr>
          <a:xfrm>
            <a:off x="5996940" y="2426335"/>
            <a:ext cx="1029970" cy="623570"/>
          </a:xfrm>
          <a:prstGeom prst="rect">
            <a:avLst/>
          </a:prstGeom>
          <a:noFill/>
        </p:spPr>
        <p:txBody>
          <a:bodyPr wrap="square" rtlCol="0">
            <a:normAutofit/>
          </a:bodyPr>
          <a:lstStyle/>
          <a:p>
            <a:r>
              <a:rPr lang="en-US" sz="2800" b="1" smtClean="0">
                <a:solidFill>
                  <a:srgbClr val="FF0000"/>
                </a:solidFill>
                <a:latin typeface="+mn-lt"/>
                <a:ea typeface="+mn-ea"/>
                <a:cs typeface="Times New Roman" panose="02020603050405020304" charset="0"/>
                <a:sym typeface="微软雅黑" panose="020B0503020204020204" charset="-122"/>
              </a:rPr>
              <a:t>flat</a:t>
            </a:r>
            <a:endParaRPr lang="en-US" altLang="en-US" sz="2800" b="1" smtClean="0">
              <a:solidFill>
                <a:srgbClr val="FF0000"/>
              </a:solidFill>
              <a:latin typeface="+mn-lt"/>
              <a:ea typeface="+mn-ea"/>
              <a:cs typeface="Times New Roman" panose="02020603050405020304" charset="0"/>
              <a:sym typeface="微软雅黑" panose="020B0503020204020204" charset="-122"/>
            </a:endParaRPr>
          </a:p>
        </p:txBody>
      </p:sp>
      <p:sp>
        <p:nvSpPr>
          <p:cNvPr id="10" name="文本框 9"/>
          <p:cNvSpPr txBox="1"/>
          <p:nvPr>
            <p:custDataLst>
              <p:tags r:id="rId4"/>
            </p:custDataLst>
          </p:nvPr>
        </p:nvSpPr>
        <p:spPr>
          <a:xfrm>
            <a:off x="9916795" y="2435225"/>
            <a:ext cx="1688465" cy="521970"/>
          </a:xfrm>
          <a:prstGeom prst="rect">
            <a:avLst/>
          </a:prstGeom>
          <a:noFill/>
        </p:spPr>
        <p:txBody>
          <a:bodyPr wrap="square" rtlCol="0">
            <a:normAutofit fontScale="90000"/>
          </a:bodyPr>
          <a:lstStyle/>
          <a:p>
            <a:r>
              <a:rPr lang="en-US" sz="2800" b="1" smtClean="0">
                <a:solidFill>
                  <a:srgbClr val="FF0000"/>
                </a:solidFill>
                <a:latin typeface="+mn-lt"/>
                <a:ea typeface="+mn-ea"/>
                <a:cs typeface="Times New Roman" panose="02020603050405020304" charset="0"/>
                <a:sym typeface="微软雅黑" panose="020B0503020204020204" charset="-122"/>
              </a:rPr>
              <a:t>waterline</a:t>
            </a:r>
            <a:endParaRPr lang="en-US" altLang="en-US" sz="2800" b="1" smtClean="0">
              <a:solidFill>
                <a:srgbClr val="FF0000"/>
              </a:solidFill>
              <a:latin typeface="+mn-lt"/>
              <a:ea typeface="+mn-ea"/>
              <a:cs typeface="Times New Roman" panose="02020603050405020304" charset="0"/>
              <a:sym typeface="微软雅黑" panose="020B0503020204020204" charset="-122"/>
            </a:endParaRPr>
          </a:p>
        </p:txBody>
      </p:sp>
      <p:sp>
        <p:nvSpPr>
          <p:cNvPr id="3" name="文本框 2"/>
          <p:cNvSpPr txBox="1"/>
          <p:nvPr>
            <p:custDataLst>
              <p:tags r:id="rId5"/>
            </p:custDataLst>
          </p:nvPr>
        </p:nvSpPr>
        <p:spPr>
          <a:xfrm>
            <a:off x="4227195" y="3323590"/>
            <a:ext cx="7762875" cy="3322955"/>
          </a:xfrm>
          <a:prstGeom prst="rect">
            <a:avLst/>
          </a:prstGeom>
          <a:solidFill>
            <a:schemeClr val="tx2">
              <a:lumMod val="10000"/>
              <a:lumOff val="90000"/>
            </a:schemeClr>
          </a:solidFill>
        </p:spPr>
        <p:txBody>
          <a:bodyPr wrap="square" rtlCol="0">
            <a:noAutofit/>
          </a:bodyPr>
          <a:p>
            <a:pPr>
              <a:lnSpc>
                <a:spcPct val="150000"/>
              </a:lnSpc>
            </a:pPr>
            <a:r>
              <a:rPr lang="en-US" altLang="zh-CN" sz="2400" b="1">
                <a:solidFill>
                  <a:schemeClr val="tx1"/>
                </a:solidFill>
                <a:latin typeface="+mn-lt"/>
                <a:ea typeface="+mn-ea"/>
              </a:rPr>
              <a:t>The city I live in is very flat and close to the waterline. </a:t>
            </a:r>
            <a:r>
              <a:rPr lang="zh-CN" altLang="en-US" sz="2400" b="1">
                <a:solidFill>
                  <a:schemeClr val="tx1"/>
                </a:solidFill>
                <a:latin typeface="+mn-lt"/>
                <a:ea typeface="+mn-ea"/>
              </a:rPr>
              <a:t>可知，演讲者所在的城市靠近海岸线，即沿海，所以选择 </a:t>
            </a:r>
            <a:r>
              <a:rPr lang="en-US" altLang="zh-CN" sz="2400" b="1">
                <a:solidFill>
                  <a:schemeClr val="tx1"/>
                </a:solidFill>
                <a:latin typeface="+mn-lt"/>
                <a:ea typeface="+mn-ea"/>
              </a:rPr>
              <a:t>B </a:t>
            </a:r>
            <a:r>
              <a:rPr lang="zh-CN" altLang="en-US" sz="2400" b="1">
                <a:solidFill>
                  <a:schemeClr val="tx1"/>
                </a:solidFill>
                <a:latin typeface="+mn-lt"/>
                <a:ea typeface="+mn-ea"/>
              </a:rPr>
              <a:t>项。</a:t>
            </a:r>
            <a:r>
              <a:rPr lang="en-US" altLang="zh-CN" sz="2400" b="1">
                <a:solidFill>
                  <a:srgbClr val="FF0000"/>
                </a:solidFill>
                <a:latin typeface="+mn-lt"/>
                <a:ea typeface="+mn-ea"/>
              </a:rPr>
              <a:t>on the coast</a:t>
            </a:r>
            <a:r>
              <a:rPr lang="en-US" altLang="zh-CN" sz="2400" b="1">
                <a:solidFill>
                  <a:schemeClr val="tx1"/>
                </a:solidFill>
                <a:latin typeface="+mn-lt"/>
                <a:ea typeface="+mn-ea"/>
              </a:rPr>
              <a:t> </a:t>
            </a:r>
            <a:r>
              <a:rPr lang="zh-CN" altLang="en-US" sz="2400" b="1">
                <a:solidFill>
                  <a:schemeClr val="tx1"/>
                </a:solidFill>
                <a:latin typeface="+mn-lt"/>
                <a:ea typeface="+mn-ea"/>
              </a:rPr>
              <a:t>是对原文中的</a:t>
            </a:r>
            <a:r>
              <a:rPr lang="en-US" altLang="zh-CN" sz="2400" b="1">
                <a:solidFill>
                  <a:schemeClr val="tx1"/>
                </a:solidFill>
                <a:latin typeface="+mn-lt"/>
                <a:ea typeface="+mn-ea"/>
              </a:rPr>
              <a:t> </a:t>
            </a:r>
            <a:r>
              <a:rPr lang="en-US" altLang="zh-CN" sz="2400" b="1">
                <a:solidFill>
                  <a:srgbClr val="FF0000"/>
                </a:solidFill>
                <a:latin typeface="+mn-lt"/>
                <a:ea typeface="+mn-ea"/>
              </a:rPr>
              <a:t>close to the waterline </a:t>
            </a:r>
            <a:r>
              <a:rPr lang="zh-CN" altLang="en-US" sz="2400" b="1">
                <a:solidFill>
                  <a:srgbClr val="FF0000"/>
                </a:solidFill>
                <a:latin typeface="+mn-lt"/>
                <a:ea typeface="+mn-ea"/>
              </a:rPr>
              <a:t>的同义转述</a:t>
            </a:r>
            <a:r>
              <a:rPr lang="zh-CN" altLang="en-US" sz="2400" b="1">
                <a:solidFill>
                  <a:schemeClr val="tx1"/>
                </a:solidFill>
                <a:latin typeface="+mn-lt"/>
                <a:ea typeface="+mn-ea"/>
              </a:rPr>
              <a:t>。学生可能对 </a:t>
            </a:r>
            <a:r>
              <a:rPr lang="en-US" altLang="zh-CN" sz="2400" b="1">
                <a:solidFill>
                  <a:schemeClr val="tx1"/>
                </a:solidFill>
                <a:latin typeface="+mn-lt"/>
                <a:ea typeface="+mn-ea"/>
              </a:rPr>
              <a:t>waterline </a:t>
            </a:r>
            <a:r>
              <a:rPr lang="zh-CN" altLang="en-US" sz="2400" b="1">
                <a:solidFill>
                  <a:schemeClr val="tx1"/>
                </a:solidFill>
                <a:latin typeface="+mn-lt"/>
                <a:ea typeface="+mn-ea"/>
              </a:rPr>
              <a:t>的词义比较陌生，而且因为 </a:t>
            </a:r>
            <a:r>
              <a:rPr lang="en-US" altLang="zh-CN" sz="2400" b="1">
                <a:solidFill>
                  <a:schemeClr val="tx1"/>
                </a:solidFill>
                <a:latin typeface="+mn-lt"/>
                <a:ea typeface="+mn-ea"/>
              </a:rPr>
              <a:t>very </a:t>
            </a:r>
            <a:r>
              <a:rPr lang="zh-CN" altLang="en-US" sz="2400" b="1">
                <a:solidFill>
                  <a:schemeClr val="tx1"/>
                </a:solidFill>
                <a:latin typeface="+mn-lt"/>
                <a:ea typeface="+mn-ea"/>
              </a:rPr>
              <a:t>和 </a:t>
            </a:r>
            <a:r>
              <a:rPr lang="en-US" altLang="zh-CN" sz="2400" b="1">
                <a:solidFill>
                  <a:schemeClr val="tx1"/>
                </a:solidFill>
                <a:latin typeface="+mn-lt"/>
                <a:ea typeface="+mn-ea"/>
              </a:rPr>
              <a:t>valley </a:t>
            </a:r>
            <a:r>
              <a:rPr lang="zh-CN" altLang="en-US" sz="2400" b="1">
                <a:solidFill>
                  <a:schemeClr val="tx1"/>
                </a:solidFill>
                <a:latin typeface="+mn-lt"/>
                <a:ea typeface="+mn-ea"/>
              </a:rPr>
              <a:t>发音接近，学生听到 </a:t>
            </a:r>
            <a:r>
              <a:rPr lang="en-US" altLang="zh-CN" sz="2400" b="1">
                <a:solidFill>
                  <a:schemeClr val="tx1"/>
                </a:solidFill>
                <a:latin typeface="+mn-lt"/>
                <a:ea typeface="+mn-ea"/>
              </a:rPr>
              <a:t>very </a:t>
            </a:r>
            <a:r>
              <a:rPr lang="zh-CN" altLang="en-US" sz="2400" b="1">
                <a:solidFill>
                  <a:schemeClr val="tx1"/>
                </a:solidFill>
                <a:latin typeface="+mn-lt"/>
                <a:ea typeface="+mn-ea"/>
              </a:rPr>
              <a:t>容易错选成 </a:t>
            </a:r>
            <a:r>
              <a:rPr lang="en-US" altLang="zh-CN" sz="2400" b="1">
                <a:solidFill>
                  <a:schemeClr val="tx1"/>
                </a:solidFill>
                <a:latin typeface="+mn-lt"/>
                <a:ea typeface="+mn-ea"/>
              </a:rPr>
              <a:t>C </a:t>
            </a:r>
            <a:r>
              <a:rPr lang="zh-CN" altLang="en-US" sz="2400" b="1">
                <a:solidFill>
                  <a:schemeClr val="tx1"/>
                </a:solidFill>
                <a:latin typeface="+mn-lt"/>
                <a:ea typeface="+mn-ea"/>
              </a:rPr>
              <a:t>项。</a:t>
            </a:r>
            <a:endParaRPr lang="zh-CN" altLang="en-US" sz="2400" b="1">
              <a:solidFill>
                <a:schemeClr val="tx1"/>
              </a:solidFill>
              <a:latin typeface="+mn-lt"/>
              <a:ea typeface="+mn-ea"/>
            </a:endParaRPr>
          </a:p>
        </p:txBody>
      </p:sp>
      <p:sp>
        <p:nvSpPr>
          <p:cNvPr id="9" name="标题 8"/>
          <p:cNvSpPr>
            <a:spLocks noGrp="1"/>
          </p:cNvSpPr>
          <p:nvPr>
            <p:ph type="title"/>
            <p:custDataLst>
              <p:tags r:id="rId6"/>
            </p:custDataLst>
          </p:nvPr>
        </p:nvSpPr>
        <p:spPr>
          <a:xfrm>
            <a:off x="414655" y="360045"/>
            <a:ext cx="3406140" cy="720090"/>
          </a:xfrm>
        </p:spPr>
        <p:txBody>
          <a:bodyPr vert="horz" wrap="square" lIns="0" tIns="0" rIns="0" bIns="0" rtlCol="0" anchor="b" anchorCtr="0">
            <a:normAutofit/>
          </a:bodyPr>
          <a:lstStyle/>
          <a:p>
            <a:pPr lvl="0" algn="l">
              <a:buClrTx/>
              <a:buSzTx/>
              <a:buFontTx/>
            </a:pPr>
            <a:r>
              <a:rPr lang="zh-CN" altLang="en-US" b="1">
                <a:sym typeface="+mn-ea"/>
              </a:rPr>
              <a:t>(2025年全国Ⅰ卷)</a:t>
            </a:r>
            <a:endParaRPr lang="zh-CN" altLang="en-US" b="1">
              <a:sym typeface="+mn-ea"/>
            </a:endParaRPr>
          </a:p>
        </p:txBody>
      </p:sp>
      <p:pic>
        <p:nvPicPr>
          <p:cNvPr id="11" name="图片 10"/>
          <p:cNvPicPr>
            <a:picLocks noChangeAspect="1"/>
          </p:cNvPicPr>
          <p:nvPr/>
        </p:nvPicPr>
        <p:blipFill>
          <a:blip r:embed="rId7"/>
          <a:srcRect/>
          <a:stretch>
            <a:fillRect/>
          </a:stretch>
        </p:blipFill>
        <p:spPr>
          <a:xfrm>
            <a:off x="237879" y="3428897"/>
            <a:ext cx="861134" cy="807868"/>
          </a:xfrm>
          <a:prstGeom prst="rect">
            <a:avLst/>
          </a:prstGeom>
        </p:spPr>
      </p:pic>
      <p:pic>
        <p:nvPicPr>
          <p:cNvPr id="4" name="202518">
            <a:hlinkClick r:id="" action="ppaction://media"/>
          </p:cNvPr>
          <p:cNvPicPr/>
          <p:nvPr>
            <a:audioFile r:link="rId8"/>
            <p:extLst>
              <p:ext uri="{DAA4B4D4-6D71-4841-9C94-3DE7FCFB9230}">
                <p14:media xmlns:p14="http://schemas.microsoft.com/office/powerpoint/2010/main" r:embed="rId9"/>
              </p:ext>
            </p:extLst>
          </p:nvPr>
        </p:nvPicPr>
        <p:blipFill>
          <a:blip r:embed="rId10"/>
          <a:stretch>
            <a:fillRect/>
          </a:stretch>
        </p:blipFill>
        <p:spPr>
          <a:xfrm>
            <a:off x="1426845" y="4975860"/>
            <a:ext cx="1119505" cy="881380"/>
          </a:xfrm>
          <a:prstGeom prst="rect">
            <a:avLst/>
          </a:prstGeom>
        </p:spPr>
      </p:pic>
    </p:spTree>
    <p:custDataLst>
      <p:tags r:id="rId1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2" presetClass="entr" presetSubtype="4" fill="hold" grpId="0" nodeType="clickEffect">
                                  <p:stCondLst>
                                    <p:cond delay="0"/>
                                  </p:stCondLst>
                                  <p:childTnLst>
                                    <p:set>
                                      <p:cBhvr>
                                        <p:cTn id="22" dur="1" fill="hold">
                                          <p:stCondLst>
                                            <p:cond delay="0"/>
                                          </p:stCondLst>
                                        </p:cTn>
                                        <p:tgtEl>
                                          <p:spTgt spid="3"/>
                                        </p:tgtEl>
                                        <p:attrNameLst>
                                          <p:attrName>style.visibility</p:attrName>
                                        </p:attrNameLst>
                                      </p:cBhvr>
                                      <p:to>
                                        <p:strVal val="visible"/>
                                      </p:to>
                                    </p:set>
                                    <p:anim calcmode="lin" valueType="num">
                                      <p:cBhvr additive="base">
                                        <p:cTn id="23" dur="500"/>
                                        <p:tgtEl>
                                          <p:spTgt spid="3"/>
                                        </p:tgtEl>
                                        <p:attrNameLst>
                                          <p:attrName>ppt_y</p:attrName>
                                        </p:attrNameLst>
                                      </p:cBhvr>
                                      <p:tavLst>
                                        <p:tav tm="0">
                                          <p:val>
                                            <p:strVal val="#ppt_y+#ppt_h*1.125000"/>
                                          </p:val>
                                        </p:tav>
                                        <p:tav tm="100000">
                                          <p:val>
                                            <p:strVal val="#ppt_y"/>
                                          </p:val>
                                        </p:tav>
                                      </p:tavLst>
                                    </p:anim>
                                    <p:animEffect transition="in" filter="wipe(up)">
                                      <p:cBhvr>
                                        <p:cTn id="24" dur="500"/>
                                        <p:tgtEl>
                                          <p:spTgt spid="3"/>
                                        </p:tgtEl>
                                      </p:cBhvr>
                                    </p:animEffect>
                                  </p:childTnLst>
                                </p:cTn>
                              </p:par>
                            </p:childTnLst>
                          </p:cTn>
                        </p:par>
                        <p:par>
                          <p:cTn id="25" fill="hold">
                            <p:stCondLst>
                              <p:cond delay="500"/>
                            </p:stCondLst>
                            <p:childTnLst>
                              <p:par>
                                <p:cTn id="26" presetID="1" presetClass="mediacall" presetSubtype="0" fill="hold" nodeType="afterEffect">
                                  <p:stCondLst>
                                    <p:cond delay="0"/>
                                  </p:stCondLst>
                                  <p:childTnLst>
                                    <p:cmd type="call" cmd="playFrom(0.0)">
                                      <p:cBhvr additive="base">
                                        <p:cTn id="27" dur="83043"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28" fill="hold" display="1">
                  <p:stCondLst>
                    <p:cond delay="indefinite"/>
                  </p:stCondLst>
                  <p:endCondLst>
                    <p:cond evt="onStopAudio">
                      <p:tgtEl>
                        <p:sldTgt/>
                      </p:tgtEl>
                    </p:cond>
                  </p:endCondLst>
                </p:cTn>
                <p:tgtEl>
                  <p:spTgt spid="4"/>
                </p:tgtEl>
              </p:cMediaNode>
            </p:audio>
          </p:childTnLst>
        </p:cTn>
      </p:par>
    </p:tnLst>
    <p:bldLst>
      <p:bldP spid="6" grpId="0" bldLvl="0" animBg="1"/>
      <p:bldP spid="7" grpId="0"/>
      <p:bldP spid="10" grpId="0"/>
      <p:bldP spid="3" grpId="0" bldLvl="0" animBg="1"/>
      <p:bldP spid="3" grpId="1" animBg="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custDataLst>
              <p:tags r:id="rId1"/>
            </p:custDataLst>
          </p:nvPr>
        </p:nvSpPr>
        <p:spPr>
          <a:xfrm>
            <a:off x="660400" y="304799"/>
            <a:ext cx="10858500" cy="723899"/>
          </a:xfrm>
          <a:prstGeom prst="rect">
            <a:avLst/>
          </a:prstGeom>
        </p:spPr>
        <p:txBody>
          <a:bodyPr vert="horz" lIns="91440" tIns="45720" rIns="91440" bIns="45720" rtlCol="0" anchor="b" anchorCtr="0">
            <a:normAutofit/>
          </a:bodyPr>
          <a:lstStyle>
            <a:lvl1pPr algn="l" defTabSz="914400" rtl="0" eaLnBrk="1" latinLnBrk="0" hangingPunct="1">
              <a:lnSpc>
                <a:spcPct val="100000"/>
              </a:lnSpc>
              <a:spcBef>
                <a:spcPct val="0"/>
              </a:spcBef>
              <a:buNone/>
              <a:defRPr sz="2800" b="1" kern="1200">
                <a:solidFill>
                  <a:srgbClr val="457CBC">
                    <a:lumMod val="75000"/>
                  </a:srgbClr>
                </a:solidFill>
                <a:latin typeface="Arial" panose="020B0604020202020204" pitchFamily="34" charset="0"/>
                <a:ea typeface="微软雅黑" panose="020B0503020204020204" charset="-122"/>
                <a:cs typeface="Arial" panose="020B0604020202020204" pitchFamily="34" charset="0"/>
              </a:defRPr>
            </a:lvl1pPr>
          </a:lstStyle>
          <a:p>
            <a:pPr algn="l">
              <a:lnSpc>
                <a:spcPct val="100000"/>
              </a:lnSpc>
              <a:spcBef>
                <a:spcPct val="0"/>
              </a:spcBef>
            </a:pPr>
            <a:endParaRPr lang="en-US" sz="2800" b="1" i="0" u="none">
              <a:solidFill>
                <a:schemeClr val="accent1"/>
              </a:solidFill>
              <a:ea typeface="微软雅黑" panose="020B0503020204020204" charset="-122"/>
            </a:endParaRPr>
          </a:p>
        </p:txBody>
      </p:sp>
      <p:grpSp>
        <p:nvGrpSpPr>
          <p:cNvPr id="5" name="组合 4" descr="84c6de0b-4b81-498f-b6f5-cd747e8e9ac5"/>
          <p:cNvGrpSpPr/>
          <p:nvPr/>
        </p:nvGrpSpPr>
        <p:grpSpPr>
          <a:xfrm rot="0">
            <a:off x="660400" y="955040"/>
            <a:ext cx="10675620" cy="4815840"/>
            <a:chOff x="660399" y="961787"/>
            <a:chExt cx="10036348" cy="4808702"/>
          </a:xfrm>
          <a:gradFill>
            <a:gsLst>
              <a:gs pos="0">
                <a:srgbClr val="D7F0FC"/>
              </a:gs>
              <a:gs pos="52000">
                <a:srgbClr val="FFEFDE"/>
              </a:gs>
              <a:gs pos="100000">
                <a:srgbClr val="FFDCFC"/>
              </a:gs>
            </a:gsLst>
            <a:lin ang="5400000" scaled="1"/>
          </a:gradFill>
        </p:grpSpPr>
        <p:grpSp>
          <p:nvGrpSpPr>
            <p:cNvPr id="6" name="组合 1" descr="4e86aaea-7904-4f0a-b8e1-6b7cd143c509"/>
            <p:cNvGrpSpPr/>
            <p:nvPr/>
          </p:nvGrpSpPr>
          <p:grpSpPr>
            <a:xfrm>
              <a:off x="660399" y="1232764"/>
              <a:ext cx="3450649" cy="4537725"/>
              <a:chOff x="660399" y="1232764"/>
              <a:chExt cx="3450649" cy="4537725"/>
            </a:xfrm>
            <a:grpFill/>
          </p:grpSpPr>
          <p:sp>
            <p:nvSpPr>
              <p:cNvPr id="21" name="Text1" descr="065ce391-5cf9-4a09-91bb-96a2d1f0d7e3"/>
              <p:cNvSpPr txBox="1"/>
              <p:nvPr>
                <p:custDataLst>
                  <p:tags r:id="rId2"/>
                </p:custDataLst>
              </p:nvPr>
            </p:nvSpPr>
            <p:spPr>
              <a:xfrm>
                <a:off x="660399" y="4242039"/>
                <a:ext cx="3450649" cy="1528450"/>
              </a:xfrm>
              <a:prstGeom prst="rect">
                <a:avLst/>
              </a:prstGeom>
              <a:grpFill/>
            </p:spPr>
            <p:txBody>
              <a:bodyPr wrap="square" rtlCol="0" anchor="t" anchorCtr="0">
                <a:normAutofit/>
              </a:bodyPr>
              <a:lstStyle>
                <a:defPPr>
                  <a:defRPr lang="zh-CN"/>
                </a:defPPr>
                <a:lvl1pPr marL="0" algn="ctr" defTabSz="914400" rtl="0" eaLnBrk="1" latinLnBrk="0" hangingPunct="1">
                  <a:lnSpc>
                    <a:spcPct val="150000"/>
                  </a:lnSpc>
                  <a:defRPr sz="1200" kern="1200">
                    <a:solidFill>
                      <a:srgbClr val="FFFFFF">
                        <a:lumMod val="50000"/>
                      </a:srgbClr>
                    </a:solidFill>
                    <a:latin typeface="Arial" panose="020B0604020202020204" pitchFamily="34" charset="0"/>
                    <a:ea typeface="微软雅黑" panose="020B0503020204020204" charset="-122"/>
                    <a:cs typeface="Arial" panose="020B0604020202020204" pitchFamily="34" charset="0"/>
                  </a:defRPr>
                </a:lvl1pPr>
                <a:lvl2pPr marL="457200" algn="l" defTabSz="914400" rtl="0" eaLnBrk="1" latinLnBrk="0" hangingPunct="1">
                  <a:defRPr sz="1800" kern="1200">
                    <a:solidFill>
                      <a:srgbClr val="2F2F2F"/>
                    </a:solidFill>
                    <a:latin typeface="Arial" panose="020B0604020202020204" pitchFamily="34" charset="0"/>
                    <a:ea typeface="微软雅黑" panose="020B0503020204020204" charset="-122"/>
                    <a:cs typeface="Arial" panose="020B0604020202020204" pitchFamily="34" charset="0"/>
                  </a:defRPr>
                </a:lvl2pPr>
                <a:lvl3pPr marL="914400" algn="l" defTabSz="914400" rtl="0" eaLnBrk="1" latinLnBrk="0" hangingPunct="1">
                  <a:defRPr sz="1800" kern="1200">
                    <a:solidFill>
                      <a:srgbClr val="2F2F2F"/>
                    </a:solidFill>
                    <a:latin typeface="Arial" panose="020B0604020202020204" pitchFamily="34" charset="0"/>
                    <a:ea typeface="微软雅黑" panose="020B0503020204020204" charset="-122"/>
                    <a:cs typeface="Arial" panose="020B0604020202020204" pitchFamily="34" charset="0"/>
                  </a:defRPr>
                </a:lvl3pPr>
                <a:lvl4pPr marL="1371600" algn="l" defTabSz="914400" rtl="0" eaLnBrk="1" latinLnBrk="0" hangingPunct="1">
                  <a:defRPr sz="1800" kern="1200">
                    <a:solidFill>
                      <a:srgbClr val="2F2F2F"/>
                    </a:solidFill>
                    <a:latin typeface="Arial" panose="020B0604020202020204" pitchFamily="34" charset="0"/>
                    <a:ea typeface="微软雅黑" panose="020B0503020204020204" charset="-122"/>
                    <a:cs typeface="Arial" panose="020B0604020202020204" pitchFamily="34" charset="0"/>
                  </a:defRPr>
                </a:lvl4pPr>
                <a:lvl5pPr marL="1828800" algn="l" defTabSz="914400" rtl="0" eaLnBrk="1" latinLnBrk="0" hangingPunct="1">
                  <a:defRPr sz="1800" kern="1200">
                    <a:solidFill>
                      <a:srgbClr val="2F2F2F"/>
                    </a:solidFill>
                    <a:latin typeface="Arial" panose="020B0604020202020204" pitchFamily="34" charset="0"/>
                    <a:ea typeface="微软雅黑" panose="020B0503020204020204" charset="-122"/>
                    <a:cs typeface="Arial" panose="020B0604020202020204" pitchFamily="34" charset="0"/>
                  </a:defRPr>
                </a:lvl5pPr>
                <a:lvl6pPr marL="2286000" algn="l" defTabSz="914400" rtl="0" eaLnBrk="1" latinLnBrk="0" hangingPunct="1">
                  <a:defRPr sz="1800" kern="1200">
                    <a:solidFill>
                      <a:srgbClr val="2F2F2F"/>
                    </a:solidFill>
                    <a:latin typeface="Arial" panose="020B0604020202020204" pitchFamily="34" charset="0"/>
                    <a:ea typeface="微软雅黑" panose="020B0503020204020204" charset="-122"/>
                    <a:cs typeface="Arial" panose="020B0604020202020204" pitchFamily="34" charset="0"/>
                  </a:defRPr>
                </a:lvl6pPr>
                <a:lvl7pPr marL="2743200" algn="l" defTabSz="914400" rtl="0" eaLnBrk="1" latinLnBrk="0" hangingPunct="1">
                  <a:defRPr sz="1800" kern="1200">
                    <a:solidFill>
                      <a:srgbClr val="2F2F2F"/>
                    </a:solidFill>
                    <a:latin typeface="Arial" panose="020B0604020202020204" pitchFamily="34" charset="0"/>
                    <a:ea typeface="微软雅黑" panose="020B0503020204020204" charset="-122"/>
                    <a:cs typeface="Arial" panose="020B0604020202020204" pitchFamily="34" charset="0"/>
                  </a:defRPr>
                </a:lvl7pPr>
                <a:lvl8pPr marL="3200400" algn="l" defTabSz="914400" rtl="0" eaLnBrk="1" latinLnBrk="0" hangingPunct="1">
                  <a:defRPr sz="1800" kern="1200">
                    <a:solidFill>
                      <a:srgbClr val="2F2F2F"/>
                    </a:solidFill>
                    <a:latin typeface="Arial" panose="020B0604020202020204" pitchFamily="34" charset="0"/>
                    <a:ea typeface="微软雅黑" panose="020B0503020204020204" charset="-122"/>
                    <a:cs typeface="Arial" panose="020B0604020202020204" pitchFamily="34" charset="0"/>
                  </a:defRPr>
                </a:lvl8pPr>
                <a:lvl9pPr marL="3657600" algn="l" defTabSz="914400" rtl="0" eaLnBrk="1" latinLnBrk="0" hangingPunct="1">
                  <a:defRPr sz="1800" kern="1200">
                    <a:solidFill>
                      <a:srgbClr val="2F2F2F"/>
                    </a:solidFill>
                    <a:latin typeface="Arial" panose="020B0604020202020204" pitchFamily="34" charset="0"/>
                    <a:ea typeface="微软雅黑" panose="020B0503020204020204" charset="-122"/>
                    <a:cs typeface="Arial" panose="020B0604020202020204" pitchFamily="34" charset="0"/>
                  </a:defRPr>
                </a:lvl9pPr>
              </a:lstStyle>
              <a:p>
                <a:pPr algn="l">
                  <a:lnSpc>
                    <a:spcPct val="120000"/>
                  </a:lnSpc>
                </a:pPr>
                <a:r>
                  <a:rPr lang="en-US" sz="2000" b="1" i="0" u="none" err="1">
                    <a:solidFill>
                      <a:schemeClr val="tx1"/>
                    </a:solidFill>
                    <a:latin typeface="+mn-lt"/>
                    <a:ea typeface="+mn-ea"/>
                  </a:rPr>
                  <a:t>人物身份与关系题要求考生通过对话内容推测人物的身份和关系</a:t>
                </a:r>
                <a:r>
                  <a:rPr lang="en-US" sz="1800" b="1" i="0" u="none" err="1">
                    <a:solidFill>
                      <a:schemeClr val="tx1"/>
                    </a:solidFill>
                    <a:latin typeface="+mn-lt"/>
                    <a:ea typeface="+mn-ea"/>
                  </a:rPr>
                  <a:t>。</a:t>
                </a:r>
                <a:endParaRPr lang="en-US" sz="1800" b="1" i="0" u="none" err="1">
                  <a:solidFill>
                    <a:schemeClr val="tx1"/>
                  </a:solidFill>
                  <a:latin typeface="+mn-lt"/>
                  <a:ea typeface="+mn-ea"/>
                </a:endParaRPr>
              </a:p>
            </p:txBody>
          </p:sp>
          <p:sp>
            <p:nvSpPr>
              <p:cNvPr id="16" name="Bullet1" descr="98892b3f-40c9-4230-8538-6f21f5861d0f"/>
              <p:cNvSpPr/>
              <p:nvPr>
                <p:custDataLst>
                  <p:tags r:id="rId3"/>
                </p:custDataLst>
              </p:nvPr>
            </p:nvSpPr>
            <p:spPr>
              <a:xfrm flipH="1">
                <a:off x="660399" y="1232764"/>
                <a:ext cx="3450339" cy="500400"/>
              </a:xfrm>
              <a:prstGeom prst="roundRect">
                <a:avLst/>
              </a:prstGeom>
              <a:grpFill/>
            </p:spPr>
            <p:txBody>
              <a:bodyPr wrap="square" lIns="91440" tIns="45720" rIns="91440" bIns="45720" anchor="ctr" anchorCtr="0">
                <a:normAutofit/>
              </a:bodyPr>
              <a:lstStyle>
                <a:defPPr>
                  <a:defRPr lang="en-US"/>
                </a:defPPr>
                <a:lvl1pPr marL="0" algn="l" defTabSz="914400" rtl="0" eaLnBrk="1" latinLnBrk="0" hangingPunct="1">
                  <a:defRPr sz="1800" kern="1200">
                    <a:solidFill>
                      <a:srgbClr val="2F2F2F"/>
                    </a:solidFill>
                    <a:latin typeface="Arial" panose="020B0604020202020204" pitchFamily="34" charset="0"/>
                    <a:ea typeface="微软雅黑" panose="020B0503020204020204" charset="-122"/>
                    <a:cs typeface="Arial" panose="020B0604020202020204" pitchFamily="34" charset="0"/>
                  </a:defRPr>
                </a:lvl1pPr>
                <a:lvl2pPr marL="457200" algn="l" defTabSz="914400" rtl="0" eaLnBrk="1" latinLnBrk="0" hangingPunct="1">
                  <a:defRPr sz="1800" kern="1200">
                    <a:solidFill>
                      <a:srgbClr val="2F2F2F"/>
                    </a:solidFill>
                    <a:latin typeface="Arial" panose="020B0604020202020204" pitchFamily="34" charset="0"/>
                    <a:ea typeface="微软雅黑" panose="020B0503020204020204" charset="-122"/>
                    <a:cs typeface="Arial" panose="020B0604020202020204" pitchFamily="34" charset="0"/>
                  </a:defRPr>
                </a:lvl2pPr>
                <a:lvl3pPr marL="914400" algn="l" defTabSz="914400" rtl="0" eaLnBrk="1" latinLnBrk="0" hangingPunct="1">
                  <a:defRPr sz="1800" kern="1200">
                    <a:solidFill>
                      <a:srgbClr val="2F2F2F"/>
                    </a:solidFill>
                    <a:latin typeface="Arial" panose="020B0604020202020204" pitchFamily="34" charset="0"/>
                    <a:ea typeface="微软雅黑" panose="020B0503020204020204" charset="-122"/>
                    <a:cs typeface="Arial" panose="020B0604020202020204" pitchFamily="34" charset="0"/>
                  </a:defRPr>
                </a:lvl3pPr>
                <a:lvl4pPr marL="1371600" algn="l" defTabSz="914400" rtl="0" eaLnBrk="1" latinLnBrk="0" hangingPunct="1">
                  <a:defRPr sz="1800" kern="1200">
                    <a:solidFill>
                      <a:srgbClr val="2F2F2F"/>
                    </a:solidFill>
                    <a:latin typeface="Arial" panose="020B0604020202020204" pitchFamily="34" charset="0"/>
                    <a:ea typeface="微软雅黑" panose="020B0503020204020204" charset="-122"/>
                    <a:cs typeface="Arial" panose="020B0604020202020204" pitchFamily="34" charset="0"/>
                  </a:defRPr>
                </a:lvl4pPr>
                <a:lvl5pPr marL="1828800" algn="l" defTabSz="914400" rtl="0" eaLnBrk="1" latinLnBrk="0" hangingPunct="1">
                  <a:defRPr sz="1800" kern="1200">
                    <a:solidFill>
                      <a:srgbClr val="2F2F2F"/>
                    </a:solidFill>
                    <a:latin typeface="Arial" panose="020B0604020202020204" pitchFamily="34" charset="0"/>
                    <a:ea typeface="微软雅黑" panose="020B0503020204020204" charset="-122"/>
                    <a:cs typeface="Arial" panose="020B0604020202020204" pitchFamily="34" charset="0"/>
                  </a:defRPr>
                </a:lvl5pPr>
                <a:lvl6pPr marL="2286000" algn="l" defTabSz="914400" rtl="0" eaLnBrk="1" latinLnBrk="0" hangingPunct="1">
                  <a:defRPr sz="1800" kern="1200">
                    <a:solidFill>
                      <a:srgbClr val="2F2F2F"/>
                    </a:solidFill>
                    <a:latin typeface="Arial" panose="020B0604020202020204" pitchFamily="34" charset="0"/>
                    <a:ea typeface="微软雅黑" panose="020B0503020204020204" charset="-122"/>
                    <a:cs typeface="Arial" panose="020B0604020202020204" pitchFamily="34" charset="0"/>
                  </a:defRPr>
                </a:lvl6pPr>
                <a:lvl7pPr marL="2743200" algn="l" defTabSz="914400" rtl="0" eaLnBrk="1" latinLnBrk="0" hangingPunct="1">
                  <a:defRPr sz="1800" kern="1200">
                    <a:solidFill>
                      <a:srgbClr val="2F2F2F"/>
                    </a:solidFill>
                    <a:latin typeface="Arial" panose="020B0604020202020204" pitchFamily="34" charset="0"/>
                    <a:ea typeface="微软雅黑" panose="020B0503020204020204" charset="-122"/>
                    <a:cs typeface="Arial" panose="020B0604020202020204" pitchFamily="34" charset="0"/>
                  </a:defRPr>
                </a:lvl7pPr>
                <a:lvl8pPr marL="3200400" algn="l" defTabSz="914400" rtl="0" eaLnBrk="1" latinLnBrk="0" hangingPunct="1">
                  <a:defRPr sz="1800" kern="1200">
                    <a:solidFill>
                      <a:srgbClr val="2F2F2F"/>
                    </a:solidFill>
                    <a:latin typeface="Arial" panose="020B0604020202020204" pitchFamily="34" charset="0"/>
                    <a:ea typeface="微软雅黑" panose="020B0503020204020204" charset="-122"/>
                    <a:cs typeface="Arial" panose="020B0604020202020204" pitchFamily="34" charset="0"/>
                  </a:defRPr>
                </a:lvl8pPr>
                <a:lvl9pPr marL="3657600" algn="l" defTabSz="914400" rtl="0" eaLnBrk="1" latinLnBrk="0" hangingPunct="1">
                  <a:defRPr sz="1800" kern="1200">
                    <a:solidFill>
                      <a:srgbClr val="2F2F2F"/>
                    </a:solidFill>
                    <a:latin typeface="Arial" panose="020B0604020202020204" pitchFamily="34" charset="0"/>
                    <a:ea typeface="微软雅黑" panose="020B0503020204020204" charset="-122"/>
                    <a:cs typeface="Arial" panose="020B0604020202020204" pitchFamily="34" charset="0"/>
                  </a:defRPr>
                </a:lvl9pPr>
              </a:lstStyle>
              <a:p>
                <a:pPr algn="l">
                  <a:lnSpc>
                    <a:spcPct val="120000"/>
                  </a:lnSpc>
                </a:pPr>
                <a:r>
                  <a:rPr lang="en-US" sz="1800" b="1" i="0" u="none">
                    <a:solidFill>
                      <a:schemeClr val="tx1"/>
                    </a:solidFill>
                    <a:effectLst>
                      <a:outerShdw blurRad="38100" dist="19050" dir="2700000" algn="tl" rotWithShape="0">
                        <a:schemeClr val="dk1">
                          <a:alpha val="40000"/>
                        </a:schemeClr>
                      </a:outerShdw>
                    </a:effectLst>
                    <a:latin typeface="+mn-lt"/>
                    <a:ea typeface="+mn-ea"/>
                  </a:rPr>
                  <a:t>题型特点</a:t>
                </a:r>
                <a:endParaRPr lang="en-US" sz="1800" b="1" i="0" u="none">
                  <a:solidFill>
                    <a:schemeClr val="tx1"/>
                  </a:solidFill>
                  <a:effectLst>
                    <a:outerShdw blurRad="38100" dist="19050" dir="2700000" algn="tl" rotWithShape="0">
                      <a:schemeClr val="dk1">
                        <a:alpha val="40000"/>
                      </a:schemeClr>
                    </a:outerShdw>
                  </a:effectLst>
                  <a:latin typeface="+mn-lt"/>
                  <a:ea typeface="+mn-ea"/>
                </a:endParaRPr>
              </a:p>
            </p:txBody>
          </p:sp>
        </p:grpSp>
        <p:grpSp>
          <p:nvGrpSpPr>
            <p:cNvPr id="3" name="组合 2" descr="53038f86-49cd-4365-a851-04b61afc94e7"/>
            <p:cNvGrpSpPr/>
            <p:nvPr/>
          </p:nvGrpSpPr>
          <p:grpSpPr>
            <a:xfrm>
              <a:off x="660399" y="1886078"/>
              <a:ext cx="3463040" cy="2176589"/>
              <a:chOff x="660399" y="1886078"/>
              <a:chExt cx="3463040" cy="2176589"/>
            </a:xfrm>
            <a:grpFill/>
          </p:grpSpPr>
          <p:sp>
            <p:nvSpPr>
              <p:cNvPr id="18" name="Bullet2" descr="89d95935-09d9-42f3-96fe-001d429e75f3"/>
              <p:cNvSpPr/>
              <p:nvPr>
                <p:custDataLst>
                  <p:tags r:id="rId4"/>
                </p:custDataLst>
              </p:nvPr>
            </p:nvSpPr>
            <p:spPr>
              <a:xfrm flipH="1">
                <a:off x="673100" y="3562267"/>
                <a:ext cx="3450339" cy="500400"/>
              </a:xfrm>
              <a:prstGeom prst="roundRect">
                <a:avLst/>
              </a:prstGeom>
              <a:grpFill/>
            </p:spPr>
            <p:txBody>
              <a:bodyPr wrap="square" lIns="91440" tIns="45720" rIns="91440" bIns="45720" anchor="ctr" anchorCtr="0">
                <a:normAutofit/>
              </a:bodyPr>
              <a:lstStyle>
                <a:defPPr>
                  <a:defRPr lang="en-US"/>
                </a:defPPr>
                <a:lvl1pPr marL="0" algn="l" defTabSz="914400" rtl="0" eaLnBrk="1" latinLnBrk="0" hangingPunct="1">
                  <a:defRPr sz="1800" kern="1200">
                    <a:solidFill>
                      <a:srgbClr val="2F2F2F"/>
                    </a:solidFill>
                    <a:latin typeface="Arial" panose="020B0604020202020204" pitchFamily="34" charset="0"/>
                    <a:ea typeface="微软雅黑" panose="020B0503020204020204" charset="-122"/>
                    <a:cs typeface="Arial" panose="020B0604020202020204" pitchFamily="34" charset="0"/>
                  </a:defRPr>
                </a:lvl1pPr>
                <a:lvl2pPr marL="457200" algn="l" defTabSz="914400" rtl="0" eaLnBrk="1" latinLnBrk="0" hangingPunct="1">
                  <a:defRPr sz="1800" kern="1200">
                    <a:solidFill>
                      <a:srgbClr val="2F2F2F"/>
                    </a:solidFill>
                    <a:latin typeface="Arial" panose="020B0604020202020204" pitchFamily="34" charset="0"/>
                    <a:ea typeface="微软雅黑" panose="020B0503020204020204" charset="-122"/>
                    <a:cs typeface="Arial" panose="020B0604020202020204" pitchFamily="34" charset="0"/>
                  </a:defRPr>
                </a:lvl2pPr>
                <a:lvl3pPr marL="914400" algn="l" defTabSz="914400" rtl="0" eaLnBrk="1" latinLnBrk="0" hangingPunct="1">
                  <a:defRPr sz="1800" kern="1200">
                    <a:solidFill>
                      <a:srgbClr val="2F2F2F"/>
                    </a:solidFill>
                    <a:latin typeface="Arial" panose="020B0604020202020204" pitchFamily="34" charset="0"/>
                    <a:ea typeface="微软雅黑" panose="020B0503020204020204" charset="-122"/>
                    <a:cs typeface="Arial" panose="020B0604020202020204" pitchFamily="34" charset="0"/>
                  </a:defRPr>
                </a:lvl3pPr>
                <a:lvl4pPr marL="1371600" algn="l" defTabSz="914400" rtl="0" eaLnBrk="1" latinLnBrk="0" hangingPunct="1">
                  <a:defRPr sz="1800" kern="1200">
                    <a:solidFill>
                      <a:srgbClr val="2F2F2F"/>
                    </a:solidFill>
                    <a:latin typeface="Arial" panose="020B0604020202020204" pitchFamily="34" charset="0"/>
                    <a:ea typeface="微软雅黑" panose="020B0503020204020204" charset="-122"/>
                    <a:cs typeface="Arial" panose="020B0604020202020204" pitchFamily="34" charset="0"/>
                  </a:defRPr>
                </a:lvl4pPr>
                <a:lvl5pPr marL="1828800" algn="l" defTabSz="914400" rtl="0" eaLnBrk="1" latinLnBrk="0" hangingPunct="1">
                  <a:defRPr sz="1800" kern="1200">
                    <a:solidFill>
                      <a:srgbClr val="2F2F2F"/>
                    </a:solidFill>
                    <a:latin typeface="Arial" panose="020B0604020202020204" pitchFamily="34" charset="0"/>
                    <a:ea typeface="微软雅黑" panose="020B0503020204020204" charset="-122"/>
                    <a:cs typeface="Arial" panose="020B0604020202020204" pitchFamily="34" charset="0"/>
                  </a:defRPr>
                </a:lvl5pPr>
                <a:lvl6pPr marL="2286000" algn="l" defTabSz="914400" rtl="0" eaLnBrk="1" latinLnBrk="0" hangingPunct="1">
                  <a:defRPr sz="1800" kern="1200">
                    <a:solidFill>
                      <a:srgbClr val="2F2F2F"/>
                    </a:solidFill>
                    <a:latin typeface="Arial" panose="020B0604020202020204" pitchFamily="34" charset="0"/>
                    <a:ea typeface="微软雅黑" panose="020B0503020204020204" charset="-122"/>
                    <a:cs typeface="Arial" panose="020B0604020202020204" pitchFamily="34" charset="0"/>
                  </a:defRPr>
                </a:lvl6pPr>
                <a:lvl7pPr marL="2743200" algn="l" defTabSz="914400" rtl="0" eaLnBrk="1" latinLnBrk="0" hangingPunct="1">
                  <a:defRPr sz="1800" kern="1200">
                    <a:solidFill>
                      <a:srgbClr val="2F2F2F"/>
                    </a:solidFill>
                    <a:latin typeface="Arial" panose="020B0604020202020204" pitchFamily="34" charset="0"/>
                    <a:ea typeface="微软雅黑" panose="020B0503020204020204" charset="-122"/>
                    <a:cs typeface="Arial" panose="020B0604020202020204" pitchFamily="34" charset="0"/>
                  </a:defRPr>
                </a:lvl7pPr>
                <a:lvl8pPr marL="3200400" algn="l" defTabSz="914400" rtl="0" eaLnBrk="1" latinLnBrk="0" hangingPunct="1">
                  <a:defRPr sz="1800" kern="1200">
                    <a:solidFill>
                      <a:srgbClr val="2F2F2F"/>
                    </a:solidFill>
                    <a:latin typeface="Arial" panose="020B0604020202020204" pitchFamily="34" charset="0"/>
                    <a:ea typeface="微软雅黑" panose="020B0503020204020204" charset="-122"/>
                    <a:cs typeface="Arial" panose="020B0604020202020204" pitchFamily="34" charset="0"/>
                  </a:defRPr>
                </a:lvl8pPr>
                <a:lvl9pPr marL="3657600" algn="l" defTabSz="914400" rtl="0" eaLnBrk="1" latinLnBrk="0" hangingPunct="1">
                  <a:defRPr sz="1800" kern="1200">
                    <a:solidFill>
                      <a:srgbClr val="2F2F2F"/>
                    </a:solidFill>
                    <a:latin typeface="Arial" panose="020B0604020202020204" pitchFamily="34" charset="0"/>
                    <a:ea typeface="微软雅黑" panose="020B0503020204020204" charset="-122"/>
                    <a:cs typeface="Arial" panose="020B0604020202020204" pitchFamily="34" charset="0"/>
                  </a:defRPr>
                </a:lvl9pPr>
              </a:lstStyle>
              <a:p>
                <a:pPr algn="l">
                  <a:lnSpc>
                    <a:spcPct val="120000"/>
                  </a:lnSpc>
                </a:pPr>
                <a:r>
                  <a:rPr lang="en-US" sz="1800" b="1" i="0" u="none">
                    <a:solidFill>
                      <a:schemeClr val="tx1"/>
                    </a:solidFill>
                    <a:effectLst>
                      <a:outerShdw blurRad="38100" dist="19050" dir="2700000" algn="tl" rotWithShape="0">
                        <a:schemeClr val="dk1">
                          <a:alpha val="40000"/>
                        </a:schemeClr>
                      </a:outerShdw>
                    </a:effectLst>
                    <a:latin typeface="+mn-lt"/>
                    <a:ea typeface="+mn-ea"/>
                  </a:rPr>
                  <a:t>解题技巧</a:t>
                </a:r>
                <a:endParaRPr lang="en-US" sz="1800" b="1" i="0" u="none">
                  <a:solidFill>
                    <a:schemeClr val="tx1"/>
                  </a:solidFill>
                  <a:effectLst>
                    <a:outerShdw blurRad="38100" dist="19050" dir="2700000" algn="tl" rotWithShape="0">
                      <a:schemeClr val="dk1">
                        <a:alpha val="40000"/>
                      </a:schemeClr>
                    </a:outerShdw>
                  </a:effectLst>
                  <a:latin typeface="+mn-lt"/>
                  <a:ea typeface="+mn-ea"/>
                </a:endParaRPr>
              </a:p>
            </p:txBody>
          </p:sp>
          <p:sp>
            <p:nvSpPr>
              <p:cNvPr id="17" name="Text2" descr="e389c012-0b99-4e6a-a388-f2061a75ce37"/>
              <p:cNvSpPr txBox="1"/>
              <p:nvPr>
                <p:custDataLst>
                  <p:tags r:id="rId5"/>
                </p:custDataLst>
              </p:nvPr>
            </p:nvSpPr>
            <p:spPr>
              <a:xfrm>
                <a:off x="660399" y="1886078"/>
                <a:ext cx="3450649" cy="1525275"/>
              </a:xfrm>
              <a:prstGeom prst="rect">
                <a:avLst/>
              </a:prstGeom>
              <a:grpFill/>
            </p:spPr>
            <p:txBody>
              <a:bodyPr wrap="square" rtlCol="0" anchor="t" anchorCtr="0">
                <a:noAutofit/>
              </a:bodyPr>
              <a:lstStyle>
                <a:defPPr>
                  <a:defRPr lang="zh-CN"/>
                </a:defPPr>
                <a:lvl1pPr marL="0" algn="ctr" defTabSz="914400" rtl="0" eaLnBrk="1" latinLnBrk="0" hangingPunct="1">
                  <a:lnSpc>
                    <a:spcPct val="150000"/>
                  </a:lnSpc>
                  <a:defRPr sz="1200" kern="1200">
                    <a:solidFill>
                      <a:srgbClr val="FFFFFF">
                        <a:lumMod val="50000"/>
                      </a:srgbClr>
                    </a:solidFill>
                    <a:latin typeface="Arial" panose="020B0604020202020204" pitchFamily="34" charset="0"/>
                    <a:ea typeface="微软雅黑" panose="020B0503020204020204" charset="-122"/>
                    <a:cs typeface="Arial" panose="020B0604020202020204" pitchFamily="34" charset="0"/>
                  </a:defRPr>
                </a:lvl1pPr>
                <a:lvl2pPr marL="457200" algn="l" defTabSz="914400" rtl="0" eaLnBrk="1" latinLnBrk="0" hangingPunct="1">
                  <a:defRPr sz="1800" kern="1200">
                    <a:solidFill>
                      <a:srgbClr val="2F2F2F"/>
                    </a:solidFill>
                    <a:latin typeface="Arial" panose="020B0604020202020204" pitchFamily="34" charset="0"/>
                    <a:ea typeface="微软雅黑" panose="020B0503020204020204" charset="-122"/>
                    <a:cs typeface="Arial" panose="020B0604020202020204" pitchFamily="34" charset="0"/>
                  </a:defRPr>
                </a:lvl2pPr>
                <a:lvl3pPr marL="914400" algn="l" defTabSz="914400" rtl="0" eaLnBrk="1" latinLnBrk="0" hangingPunct="1">
                  <a:defRPr sz="1800" kern="1200">
                    <a:solidFill>
                      <a:srgbClr val="2F2F2F"/>
                    </a:solidFill>
                    <a:latin typeface="Arial" panose="020B0604020202020204" pitchFamily="34" charset="0"/>
                    <a:ea typeface="微软雅黑" panose="020B0503020204020204" charset="-122"/>
                    <a:cs typeface="Arial" panose="020B0604020202020204" pitchFamily="34" charset="0"/>
                  </a:defRPr>
                </a:lvl3pPr>
                <a:lvl4pPr marL="1371600" algn="l" defTabSz="914400" rtl="0" eaLnBrk="1" latinLnBrk="0" hangingPunct="1">
                  <a:defRPr sz="1800" kern="1200">
                    <a:solidFill>
                      <a:srgbClr val="2F2F2F"/>
                    </a:solidFill>
                    <a:latin typeface="Arial" panose="020B0604020202020204" pitchFamily="34" charset="0"/>
                    <a:ea typeface="微软雅黑" panose="020B0503020204020204" charset="-122"/>
                    <a:cs typeface="Arial" panose="020B0604020202020204" pitchFamily="34" charset="0"/>
                  </a:defRPr>
                </a:lvl4pPr>
                <a:lvl5pPr marL="1828800" algn="l" defTabSz="914400" rtl="0" eaLnBrk="1" latinLnBrk="0" hangingPunct="1">
                  <a:defRPr sz="1800" kern="1200">
                    <a:solidFill>
                      <a:srgbClr val="2F2F2F"/>
                    </a:solidFill>
                    <a:latin typeface="Arial" panose="020B0604020202020204" pitchFamily="34" charset="0"/>
                    <a:ea typeface="微软雅黑" panose="020B0503020204020204" charset="-122"/>
                    <a:cs typeface="Arial" panose="020B0604020202020204" pitchFamily="34" charset="0"/>
                  </a:defRPr>
                </a:lvl5pPr>
                <a:lvl6pPr marL="2286000" algn="l" defTabSz="914400" rtl="0" eaLnBrk="1" latinLnBrk="0" hangingPunct="1">
                  <a:defRPr sz="1800" kern="1200">
                    <a:solidFill>
                      <a:srgbClr val="2F2F2F"/>
                    </a:solidFill>
                    <a:latin typeface="Arial" panose="020B0604020202020204" pitchFamily="34" charset="0"/>
                    <a:ea typeface="微软雅黑" panose="020B0503020204020204" charset="-122"/>
                    <a:cs typeface="Arial" panose="020B0604020202020204" pitchFamily="34" charset="0"/>
                  </a:defRPr>
                </a:lvl6pPr>
                <a:lvl7pPr marL="2743200" algn="l" defTabSz="914400" rtl="0" eaLnBrk="1" latinLnBrk="0" hangingPunct="1">
                  <a:defRPr sz="1800" kern="1200">
                    <a:solidFill>
                      <a:srgbClr val="2F2F2F"/>
                    </a:solidFill>
                    <a:latin typeface="Arial" panose="020B0604020202020204" pitchFamily="34" charset="0"/>
                    <a:ea typeface="微软雅黑" panose="020B0503020204020204" charset="-122"/>
                    <a:cs typeface="Arial" panose="020B0604020202020204" pitchFamily="34" charset="0"/>
                  </a:defRPr>
                </a:lvl7pPr>
                <a:lvl8pPr marL="3200400" algn="l" defTabSz="914400" rtl="0" eaLnBrk="1" latinLnBrk="0" hangingPunct="1">
                  <a:defRPr sz="1800" kern="1200">
                    <a:solidFill>
                      <a:srgbClr val="2F2F2F"/>
                    </a:solidFill>
                    <a:latin typeface="Arial" panose="020B0604020202020204" pitchFamily="34" charset="0"/>
                    <a:ea typeface="微软雅黑" panose="020B0503020204020204" charset="-122"/>
                    <a:cs typeface="Arial" panose="020B0604020202020204" pitchFamily="34" charset="0"/>
                  </a:defRPr>
                </a:lvl8pPr>
                <a:lvl9pPr marL="3657600" algn="l" defTabSz="914400" rtl="0" eaLnBrk="1" latinLnBrk="0" hangingPunct="1">
                  <a:defRPr sz="1800" kern="1200">
                    <a:solidFill>
                      <a:srgbClr val="2F2F2F"/>
                    </a:solidFill>
                    <a:latin typeface="Arial" panose="020B0604020202020204" pitchFamily="34" charset="0"/>
                    <a:ea typeface="微软雅黑" panose="020B0503020204020204" charset="-122"/>
                    <a:cs typeface="Arial" panose="020B0604020202020204" pitchFamily="34" charset="0"/>
                  </a:defRPr>
                </a:lvl9pPr>
              </a:lstStyle>
              <a:p>
                <a:pPr algn="l">
                  <a:lnSpc>
                    <a:spcPct val="120000"/>
                  </a:lnSpc>
                </a:pPr>
                <a:r>
                  <a:rPr lang="en-US" sz="2000" b="1" i="0" u="none" err="1">
                    <a:solidFill>
                      <a:schemeClr val="tx1"/>
                    </a:solidFill>
                    <a:latin typeface="+mn-lt"/>
                    <a:ea typeface="+mn-ea"/>
                  </a:rPr>
                  <a:t>通过语气、用词推断身份，常见关系有doctor - patient, teacher - student, waiter - customer等。</a:t>
                </a:r>
                <a:endParaRPr lang="en-US" sz="2000" b="1" i="0" u="none" err="1">
                  <a:solidFill>
                    <a:schemeClr val="tx1"/>
                  </a:solidFill>
                  <a:latin typeface="+mn-lt"/>
                  <a:ea typeface="+mn-ea"/>
                </a:endParaRPr>
              </a:p>
            </p:txBody>
          </p:sp>
        </p:grpSp>
        <p:sp>
          <p:nvSpPr>
            <p:cNvPr id="19" name="Text3" descr="33dbccf4-5193-4cba-8875-69e35ecbe078"/>
            <p:cNvSpPr txBox="1"/>
            <p:nvPr>
              <p:custDataLst>
                <p:tags r:id="rId6"/>
              </p:custDataLst>
            </p:nvPr>
          </p:nvSpPr>
          <p:spPr>
            <a:xfrm>
              <a:off x="4711134" y="961787"/>
              <a:ext cx="5985613" cy="2186313"/>
            </a:xfrm>
            <a:prstGeom prst="rect">
              <a:avLst/>
            </a:prstGeom>
            <a:grpFill/>
          </p:spPr>
          <p:txBody>
            <a:bodyPr wrap="square" rtlCol="0" anchor="t" anchorCtr="0">
              <a:normAutofit/>
            </a:bodyPr>
            <a:lstStyle>
              <a:defPPr>
                <a:defRPr lang="zh-CN"/>
              </a:defPPr>
              <a:lvl1pPr marL="0" algn="ctr" defTabSz="914400" rtl="0" eaLnBrk="1" latinLnBrk="0" hangingPunct="1">
                <a:lnSpc>
                  <a:spcPct val="150000"/>
                </a:lnSpc>
                <a:defRPr sz="1200" kern="1200">
                  <a:solidFill>
                    <a:srgbClr val="FFFFFF">
                      <a:lumMod val="50000"/>
                    </a:srgbClr>
                  </a:solidFill>
                  <a:latin typeface="Arial" panose="020B0604020202020204" pitchFamily="34" charset="0"/>
                  <a:ea typeface="微软雅黑" panose="020B0503020204020204" charset="-122"/>
                  <a:cs typeface="Arial" panose="020B0604020202020204" pitchFamily="34" charset="0"/>
                </a:defRPr>
              </a:lvl1pPr>
              <a:lvl2pPr marL="457200" algn="l" defTabSz="914400" rtl="0" eaLnBrk="1" latinLnBrk="0" hangingPunct="1">
                <a:defRPr sz="1800" kern="1200">
                  <a:solidFill>
                    <a:srgbClr val="2F2F2F"/>
                  </a:solidFill>
                  <a:latin typeface="Arial" panose="020B0604020202020204" pitchFamily="34" charset="0"/>
                  <a:ea typeface="微软雅黑" panose="020B0503020204020204" charset="-122"/>
                  <a:cs typeface="Arial" panose="020B0604020202020204" pitchFamily="34" charset="0"/>
                </a:defRPr>
              </a:lvl2pPr>
              <a:lvl3pPr marL="914400" algn="l" defTabSz="914400" rtl="0" eaLnBrk="1" latinLnBrk="0" hangingPunct="1">
                <a:defRPr sz="1800" kern="1200">
                  <a:solidFill>
                    <a:srgbClr val="2F2F2F"/>
                  </a:solidFill>
                  <a:latin typeface="Arial" panose="020B0604020202020204" pitchFamily="34" charset="0"/>
                  <a:ea typeface="微软雅黑" panose="020B0503020204020204" charset="-122"/>
                  <a:cs typeface="Arial" panose="020B0604020202020204" pitchFamily="34" charset="0"/>
                </a:defRPr>
              </a:lvl3pPr>
              <a:lvl4pPr marL="1371600" algn="l" defTabSz="914400" rtl="0" eaLnBrk="1" latinLnBrk="0" hangingPunct="1">
                <a:defRPr sz="1800" kern="1200">
                  <a:solidFill>
                    <a:srgbClr val="2F2F2F"/>
                  </a:solidFill>
                  <a:latin typeface="Arial" panose="020B0604020202020204" pitchFamily="34" charset="0"/>
                  <a:ea typeface="微软雅黑" panose="020B0503020204020204" charset="-122"/>
                  <a:cs typeface="Arial" panose="020B0604020202020204" pitchFamily="34" charset="0"/>
                </a:defRPr>
              </a:lvl4pPr>
              <a:lvl5pPr marL="1828800" algn="l" defTabSz="914400" rtl="0" eaLnBrk="1" latinLnBrk="0" hangingPunct="1">
                <a:defRPr sz="1800" kern="1200">
                  <a:solidFill>
                    <a:srgbClr val="2F2F2F"/>
                  </a:solidFill>
                  <a:latin typeface="Arial" panose="020B0604020202020204" pitchFamily="34" charset="0"/>
                  <a:ea typeface="微软雅黑" panose="020B0503020204020204" charset="-122"/>
                  <a:cs typeface="Arial" panose="020B0604020202020204" pitchFamily="34" charset="0"/>
                </a:defRPr>
              </a:lvl5pPr>
              <a:lvl6pPr marL="2286000" algn="l" defTabSz="914400" rtl="0" eaLnBrk="1" latinLnBrk="0" hangingPunct="1">
                <a:defRPr sz="1800" kern="1200">
                  <a:solidFill>
                    <a:srgbClr val="2F2F2F"/>
                  </a:solidFill>
                  <a:latin typeface="Arial" panose="020B0604020202020204" pitchFamily="34" charset="0"/>
                  <a:ea typeface="微软雅黑" panose="020B0503020204020204" charset="-122"/>
                  <a:cs typeface="Arial" panose="020B0604020202020204" pitchFamily="34" charset="0"/>
                </a:defRPr>
              </a:lvl6pPr>
              <a:lvl7pPr marL="2743200" algn="l" defTabSz="914400" rtl="0" eaLnBrk="1" latinLnBrk="0" hangingPunct="1">
                <a:defRPr sz="1800" kern="1200">
                  <a:solidFill>
                    <a:srgbClr val="2F2F2F"/>
                  </a:solidFill>
                  <a:latin typeface="Arial" panose="020B0604020202020204" pitchFamily="34" charset="0"/>
                  <a:ea typeface="微软雅黑" panose="020B0503020204020204" charset="-122"/>
                  <a:cs typeface="Arial" panose="020B0604020202020204" pitchFamily="34" charset="0"/>
                </a:defRPr>
              </a:lvl7pPr>
              <a:lvl8pPr marL="3200400" algn="l" defTabSz="914400" rtl="0" eaLnBrk="1" latinLnBrk="0" hangingPunct="1">
                <a:defRPr sz="1800" kern="1200">
                  <a:solidFill>
                    <a:srgbClr val="2F2F2F"/>
                  </a:solidFill>
                  <a:latin typeface="Arial" panose="020B0604020202020204" pitchFamily="34" charset="0"/>
                  <a:ea typeface="微软雅黑" panose="020B0503020204020204" charset="-122"/>
                  <a:cs typeface="Arial" panose="020B0604020202020204" pitchFamily="34" charset="0"/>
                </a:defRPr>
              </a:lvl8pPr>
              <a:lvl9pPr marL="3657600" algn="l" defTabSz="914400" rtl="0" eaLnBrk="1" latinLnBrk="0" hangingPunct="1">
                <a:defRPr sz="1800" kern="1200">
                  <a:solidFill>
                    <a:srgbClr val="2F2F2F"/>
                  </a:solidFill>
                  <a:latin typeface="Arial" panose="020B0604020202020204" pitchFamily="34" charset="0"/>
                  <a:ea typeface="微软雅黑" panose="020B0503020204020204" charset="-122"/>
                  <a:cs typeface="Arial" panose="020B0604020202020204" pitchFamily="34" charset="0"/>
                </a:defRPr>
              </a:lvl9pPr>
            </a:lstStyle>
            <a:p>
              <a:pPr algn="l">
                <a:lnSpc>
                  <a:spcPct val="120000"/>
                </a:lnSpc>
              </a:pPr>
              <a:r>
                <a:rPr lang="en-US" sz="2800" b="1" i="0" u="none">
                  <a:solidFill>
                    <a:schemeClr val="tx1"/>
                  </a:solidFill>
                  <a:latin typeface="+mn-lt"/>
                  <a:ea typeface="+mn-ea"/>
                  <a:cs typeface="Times New Roman" panose="02020603050405020304" charset="0"/>
                </a:rPr>
                <a:t>Who might Mr. Peterson be? </a:t>
              </a:r>
              <a:endParaRPr lang="en-US" sz="2800" b="1" i="0" u="none">
                <a:solidFill>
                  <a:schemeClr val="tx1"/>
                </a:solidFill>
                <a:latin typeface="+mn-lt"/>
                <a:ea typeface="+mn-ea"/>
                <a:cs typeface="Times New Roman" panose="02020603050405020304" charset="0"/>
              </a:endParaRPr>
            </a:p>
            <a:p>
              <a:pPr marL="228600" indent="-228600" algn="l">
                <a:lnSpc>
                  <a:spcPct val="120000"/>
                </a:lnSpc>
                <a:buAutoNum type="alphaUcPeriod"/>
              </a:pPr>
              <a:r>
                <a:rPr lang="en-US" sz="2800" b="1" i="0" u="none">
                  <a:solidFill>
                    <a:schemeClr val="tx1"/>
                  </a:solidFill>
                  <a:latin typeface="+mn-lt"/>
                  <a:ea typeface="+mn-ea"/>
                  <a:cs typeface="Times New Roman" panose="02020603050405020304" charset="0"/>
                </a:rPr>
                <a:t> A new professor. </a:t>
              </a:r>
              <a:endParaRPr lang="en-US" sz="2800" b="1" i="0" u="none">
                <a:solidFill>
                  <a:schemeClr val="tx1"/>
                </a:solidFill>
                <a:latin typeface="+mn-lt"/>
                <a:ea typeface="+mn-ea"/>
                <a:cs typeface="Times New Roman" panose="02020603050405020304" charset="0"/>
              </a:endParaRPr>
            </a:p>
            <a:p>
              <a:pPr algn="l">
                <a:lnSpc>
                  <a:spcPct val="120000"/>
                </a:lnSpc>
              </a:pPr>
              <a:r>
                <a:rPr lang="en-US" sz="2800" b="1" i="0" u="none">
                  <a:solidFill>
                    <a:schemeClr val="tx1"/>
                  </a:solidFill>
                  <a:latin typeface="+mn-lt"/>
                  <a:ea typeface="+mn-ea"/>
                  <a:cs typeface="Times New Roman" panose="02020603050405020304" charset="0"/>
                </a:rPr>
                <a:t>B. A department head. </a:t>
              </a:r>
              <a:endParaRPr lang="en-US" sz="2800" b="1" i="0" u="none">
                <a:solidFill>
                  <a:schemeClr val="tx1"/>
                </a:solidFill>
                <a:latin typeface="+mn-lt"/>
                <a:ea typeface="+mn-ea"/>
                <a:cs typeface="Times New Roman" panose="02020603050405020304" charset="0"/>
              </a:endParaRPr>
            </a:p>
            <a:p>
              <a:pPr algn="l">
                <a:lnSpc>
                  <a:spcPct val="120000"/>
                </a:lnSpc>
              </a:pPr>
              <a:r>
                <a:rPr lang="en-US" sz="2800" b="1" i="0" u="none">
                  <a:solidFill>
                    <a:schemeClr val="tx1"/>
                  </a:solidFill>
                  <a:latin typeface="+mn-lt"/>
                  <a:ea typeface="+mn-ea"/>
                  <a:cs typeface="Times New Roman" panose="02020603050405020304" charset="0"/>
                </a:rPr>
                <a:t>C. A company director. </a:t>
              </a:r>
              <a:endParaRPr lang="en-US" sz="2800" b="1" i="0" u="none">
                <a:solidFill>
                  <a:schemeClr val="tx1"/>
                </a:solidFill>
                <a:latin typeface="+mn-lt"/>
                <a:ea typeface="+mn-ea"/>
                <a:cs typeface="Times New Roman" panose="02020603050405020304" charset="0"/>
              </a:endParaRPr>
            </a:p>
          </p:txBody>
        </p:sp>
      </p:grpSp>
      <p:sp>
        <p:nvSpPr>
          <p:cNvPr id="14" name="文本框 13"/>
          <p:cNvSpPr txBox="1"/>
          <p:nvPr>
            <p:custDataLst>
              <p:tags r:id="rId7"/>
            </p:custDataLst>
          </p:nvPr>
        </p:nvSpPr>
        <p:spPr>
          <a:xfrm>
            <a:off x="4968240" y="3478530"/>
            <a:ext cx="6367780" cy="2860040"/>
          </a:xfrm>
          <a:prstGeom prst="rect">
            <a:avLst/>
          </a:prstGeom>
          <a:solidFill>
            <a:schemeClr val="accent1">
              <a:lumMod val="20000"/>
              <a:lumOff val="80000"/>
            </a:schemeClr>
          </a:solidFill>
        </p:spPr>
        <p:txBody>
          <a:bodyPr wrap="square">
            <a:noAutofit/>
          </a:bodyPr>
          <a:lstStyle/>
          <a:p>
            <a:pPr algn="just"/>
            <a:r>
              <a:rPr lang="en-US" altLang="zh-CN" sz="2800" b="1" i="0" u="none">
                <a:solidFill>
                  <a:schemeClr val="tx1"/>
                </a:solidFill>
                <a:latin typeface="+mn-lt"/>
                <a:ea typeface="+mn-ea"/>
                <a:cs typeface="Times New Roman" panose="02020603050405020304" charset="0"/>
              </a:rPr>
              <a:t>W: Did you hear that Mr. Peterson is coming next week, Gordon? </a:t>
            </a:r>
            <a:endParaRPr lang="en-US" altLang="zh-CN" sz="2800" b="1" i="0" u="none">
              <a:solidFill>
                <a:schemeClr val="tx1"/>
              </a:solidFill>
              <a:latin typeface="+mn-lt"/>
              <a:ea typeface="+mn-ea"/>
              <a:cs typeface="Times New Roman" panose="02020603050405020304" charset="0"/>
            </a:endParaRPr>
          </a:p>
          <a:p>
            <a:pPr algn="just"/>
            <a:r>
              <a:rPr lang="en-US" altLang="zh-CN" sz="2800" b="1" i="0" u="none">
                <a:solidFill>
                  <a:schemeClr val="tx1"/>
                </a:solidFill>
                <a:latin typeface="+mn-lt"/>
                <a:ea typeface="+mn-ea"/>
                <a:cs typeface="Times New Roman" panose="02020603050405020304" charset="0"/>
              </a:rPr>
              <a:t>M: Yes, so I called all </a:t>
            </a:r>
            <a:r>
              <a:rPr lang="en-US" altLang="zh-CN" sz="2800" b="1" i="0" u="none">
                <a:solidFill>
                  <a:srgbClr val="FF0000"/>
                </a:solidFill>
                <a:latin typeface="+mn-lt"/>
                <a:ea typeface="+mn-ea"/>
                <a:cs typeface="Times New Roman" panose="02020603050405020304" charset="0"/>
              </a:rPr>
              <a:t>the department heads</a:t>
            </a:r>
            <a:r>
              <a:rPr lang="en-US" altLang="zh-CN" sz="2800" b="1" i="0" u="none">
                <a:solidFill>
                  <a:schemeClr val="tx1"/>
                </a:solidFill>
                <a:latin typeface="+mn-lt"/>
                <a:ea typeface="+mn-ea"/>
                <a:cs typeface="Times New Roman" panose="02020603050405020304" charset="0"/>
              </a:rPr>
              <a:t> to my office this morning. </a:t>
            </a:r>
            <a:r>
              <a:rPr lang="en-US" altLang="zh-CN" sz="2800" b="1" i="0" u="none">
                <a:solidFill>
                  <a:schemeClr val="accent1">
                    <a:lumMod val="50000"/>
                  </a:schemeClr>
                </a:solidFill>
                <a:latin typeface="+mn-lt"/>
                <a:ea typeface="+mn-ea"/>
                <a:cs typeface="Times New Roman" panose="02020603050405020304" charset="0"/>
              </a:rPr>
              <a:t>We need to give him reports on our program.</a:t>
            </a:r>
            <a:endParaRPr lang="en-US" altLang="zh-CN" sz="2800" b="1" i="0" u="none">
              <a:solidFill>
                <a:schemeClr val="accent1">
                  <a:lumMod val="50000"/>
                </a:schemeClr>
              </a:solidFill>
              <a:latin typeface="+mn-lt"/>
              <a:ea typeface="+mn-ea"/>
              <a:cs typeface="Times New Roman" panose="02020603050405020304" charset="0"/>
            </a:endParaRPr>
          </a:p>
        </p:txBody>
      </p:sp>
      <p:pic>
        <p:nvPicPr>
          <p:cNvPr id="9" name="Didyouhe_20250924201526363">
            <a:hlinkClick r:id="" action="ppaction://media"/>
          </p:cNvPr>
          <p:cNvPicPr>
            <a:picLocks noChangeAspect="1"/>
          </p:cNvPicPr>
          <p:nvPr>
            <a:audioFile r:link="rId8"/>
            <p:extLst>
              <p:ext uri="{DAA4B4D4-6D71-4841-9C94-3DE7FCFB9230}">
                <p14:media xmlns:p14="http://schemas.microsoft.com/office/powerpoint/2010/main" r:embed="rId9"/>
              </p:ext>
            </p:extLst>
          </p:nvPr>
        </p:nvPicPr>
        <p:blipFill>
          <a:blip r:embed="rId10"/>
          <a:stretch>
            <a:fillRect/>
          </a:stretch>
        </p:blipFill>
        <p:spPr>
          <a:xfrm>
            <a:off x="9929667" y="2486993"/>
            <a:ext cx="487363" cy="487363"/>
          </a:xfrm>
          <a:prstGeom prst="rect">
            <a:avLst/>
          </a:prstGeom>
        </p:spPr>
      </p:pic>
      <p:sp>
        <p:nvSpPr>
          <p:cNvPr id="22" name="标题 21"/>
          <p:cNvSpPr>
            <a:spLocks noGrp="1"/>
          </p:cNvSpPr>
          <p:nvPr>
            <p:ph type="title"/>
            <p:custDataLst>
              <p:tags r:id="rId11"/>
            </p:custDataLst>
          </p:nvPr>
        </p:nvSpPr>
        <p:spPr>
          <a:xfrm>
            <a:off x="718820" y="234905"/>
            <a:ext cx="10800000" cy="720000"/>
          </a:xfrm>
        </p:spPr>
        <p:txBody>
          <a:bodyPr vert="horz" wrap="square" lIns="0" tIns="0" rIns="0" bIns="0" rtlCol="0" anchor="b" anchorCtr="0">
            <a:normAutofit/>
          </a:bodyPr>
          <a:lstStyle/>
          <a:p>
            <a:pPr lvl="0" algn="l">
              <a:buClrTx/>
              <a:buSzTx/>
              <a:buFontTx/>
            </a:pPr>
            <a:r>
              <a:rPr lang="zh-CN" altLang="en-US" b="1">
                <a:sym typeface="+mn-ea"/>
              </a:rPr>
              <a:t>人物身份与关系题</a:t>
            </a:r>
            <a:endParaRPr lang="zh-CN" altLang="en-US" b="1">
              <a:sym typeface="+mn-ea"/>
            </a:endParaRPr>
          </a:p>
        </p:txBody>
      </p:sp>
      <p:pic>
        <p:nvPicPr>
          <p:cNvPr id="11" name="图片 10"/>
          <p:cNvPicPr>
            <a:picLocks noChangeAspect="1"/>
          </p:cNvPicPr>
          <p:nvPr/>
        </p:nvPicPr>
        <p:blipFill>
          <a:blip r:embed="rId12"/>
          <a:srcRect/>
          <a:stretch>
            <a:fillRect/>
          </a:stretch>
        </p:blipFill>
        <p:spPr>
          <a:xfrm>
            <a:off x="4662559" y="2545612"/>
            <a:ext cx="861134" cy="807868"/>
          </a:xfrm>
          <a:prstGeom prst="rect">
            <a:avLst/>
          </a:prstGeom>
        </p:spPr>
      </p:pic>
    </p:spTree>
    <p:custDataLst>
      <p:tags r:id="rId13"/>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ppt_x"/>
                                          </p:val>
                                        </p:tav>
                                        <p:tav tm="100000">
                                          <p:val>
                                            <p:strVal val="#ppt_x"/>
                                          </p:val>
                                        </p:tav>
                                      </p:tavLst>
                                    </p:anim>
                                    <p:anim calcmode="lin" valueType="num">
                                      <p:cBhvr additive="base">
                                        <p:cTn id="8"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p:cMediaNode vol="80000">
                <p:cTn id="13" fill="hold" display="0">
                  <p:stCondLst>
                    <p:cond delay="indefinite"/>
                  </p:stCondLst>
                  <p:endCondLst>
                    <p:cond evt="onPrev" delay="0">
                      <p:tgtEl>
                        <p:sldTgt/>
                      </p:tgtEl>
                    </p:cond>
                    <p:cond evt="onStopAudio" delay="0">
                      <p:tgtEl>
                        <p:sldTgt/>
                      </p:tgtEl>
                    </p:cond>
                  </p:endCondLst>
                </p:cTn>
                <p:tgtEl>
                  <p:spTgt spid="9"/>
                </p:tgtEl>
              </p:cMediaNode>
            </p:audio>
          </p:childTnLst>
        </p:cTn>
      </p:par>
    </p:tnLst>
    <p:bldLst>
      <p:bldP spid="14" grpId="0" bldLvl="0" animBg="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组合 10"/>
          <p:cNvGrpSpPr/>
          <p:nvPr/>
        </p:nvGrpSpPr>
        <p:grpSpPr>
          <a:xfrm>
            <a:off x="659817" y="319278"/>
            <a:ext cx="10902846" cy="246"/>
            <a:chOff x="644577" y="659321"/>
            <a:chExt cx="10902846" cy="246"/>
          </a:xfrm>
        </p:grpSpPr>
        <p:cxnSp>
          <p:nvCxnSpPr>
            <p:cNvPr id="7" name="直接连接符 6"/>
            <p:cNvCxnSpPr/>
            <p:nvPr>
              <p:custDataLst>
                <p:tags r:id="rId1"/>
              </p:custDataLst>
            </p:nvPr>
          </p:nvCxnSpPr>
          <p:spPr>
            <a:xfrm flipH="1" flipV="1">
              <a:off x="644577" y="659321"/>
              <a:ext cx="3882453" cy="246"/>
            </a:xfrm>
            <a:prstGeom prst="line">
              <a:avLst/>
            </a:prstGeom>
            <a:noFill/>
            <a:ln w="12700" cap="flat" cmpd="sng" algn="ctr">
              <a:solidFill>
                <a:schemeClr val="accent3"/>
              </a:solidFill>
              <a:prstDash val="solid"/>
              <a:miter lim="800000"/>
            </a:ln>
            <a:effectLst/>
          </p:spPr>
        </p:cxnSp>
        <p:cxnSp>
          <p:nvCxnSpPr>
            <p:cNvPr id="10" name="直接连接符 9"/>
            <p:cNvCxnSpPr/>
            <p:nvPr>
              <p:custDataLst>
                <p:tags r:id="rId2"/>
              </p:custDataLst>
            </p:nvPr>
          </p:nvCxnSpPr>
          <p:spPr>
            <a:xfrm flipH="1" flipV="1">
              <a:off x="7664970" y="659321"/>
              <a:ext cx="3882453" cy="246"/>
            </a:xfrm>
            <a:prstGeom prst="line">
              <a:avLst/>
            </a:prstGeom>
            <a:noFill/>
            <a:ln w="12700" cap="flat" cmpd="sng" algn="ctr">
              <a:solidFill>
                <a:schemeClr val="accent3"/>
              </a:solidFill>
              <a:prstDash val="solid"/>
              <a:miter lim="800000"/>
            </a:ln>
            <a:effectLst/>
          </p:spPr>
        </p:cxnSp>
      </p:grpSp>
      <p:sp>
        <p:nvSpPr>
          <p:cNvPr id="16" name="折角形 15"/>
          <p:cNvSpPr/>
          <p:nvPr>
            <p:custDataLst>
              <p:tags r:id="rId3"/>
            </p:custDataLst>
          </p:nvPr>
        </p:nvSpPr>
        <p:spPr>
          <a:xfrm>
            <a:off x="179826" y="841672"/>
            <a:ext cx="2908548" cy="1005840"/>
          </a:xfrm>
          <a:prstGeom prst="foldedCorner">
            <a:avLst/>
          </a:prstGeom>
          <a:solidFill>
            <a:schemeClr val="accent4">
              <a:lumMod val="20000"/>
              <a:lumOff val="80000"/>
            </a:schemeClr>
          </a:solidFill>
          <a:ln w="12700" cap="flat" cmpd="sng" algn="ctr">
            <a:solidFill>
              <a:schemeClr val="accent1">
                <a:shade val="50000"/>
              </a:schemeClr>
            </a:solidFill>
            <a:prstDash val="solid"/>
            <a:miter lim="800000"/>
          </a:ln>
          <a:effectLst/>
        </p:spPr>
        <p:txBody>
          <a:bodyPr rot="0" spcFirstLastPara="0" vertOverflow="overflow" horzOverflow="overflow" vert="horz" wrap="square" lIns="0" tIns="0" rIns="0" bIns="0" numCol="1" spcCol="0" rtlCol="0" fromWordArt="0" anchor="ctr" anchorCtr="0" forceAA="0" compatLnSpc="1">
            <a:noAutofit/>
          </a:bodyPr>
          <a:lstStyle/>
          <a:p>
            <a:pPr algn="ctr"/>
            <a:r>
              <a:rPr lang="en-US" altLang="zh-CN" sz="2500" b="1">
                <a:solidFill>
                  <a:schemeClr val="tx1"/>
                </a:solidFill>
                <a:latin typeface="+mn-lt"/>
                <a:ea typeface="+mn-ea"/>
                <a:cs typeface="Times New Roman" panose="02020603050405020304" charset="0"/>
              </a:rPr>
              <a:t>boss and </a:t>
            </a:r>
            <a:r>
              <a:rPr lang="en-US" altLang="zh-CN" sz="2500" b="1" smtClean="0">
                <a:solidFill>
                  <a:schemeClr val="tx1"/>
                </a:solidFill>
                <a:latin typeface="+mn-lt"/>
                <a:ea typeface="+mn-ea"/>
                <a:cs typeface="Times New Roman" panose="02020603050405020304" charset="0"/>
              </a:rPr>
              <a:t>secretary</a:t>
            </a:r>
            <a:r>
              <a:rPr lang="zh-CN" altLang="en-US" sz="2500">
                <a:solidFill>
                  <a:schemeClr val="tx1"/>
                </a:solidFill>
                <a:latin typeface="+mn-lt"/>
                <a:ea typeface="+mn-ea"/>
                <a:cs typeface="Times New Roman" panose="02020603050405020304" charset="0"/>
              </a:rPr>
              <a:t>老板与</a:t>
            </a:r>
            <a:r>
              <a:rPr lang="zh-CN" altLang="en-US" sz="2500" smtClean="0">
                <a:solidFill>
                  <a:schemeClr val="tx1"/>
                </a:solidFill>
                <a:latin typeface="+mn-lt"/>
                <a:ea typeface="+mn-ea"/>
                <a:cs typeface="Times New Roman" panose="02020603050405020304" charset="0"/>
              </a:rPr>
              <a:t>秘书</a:t>
            </a:r>
            <a:endParaRPr lang="zh-CN" altLang="en-US" sz="2500" smtClean="0">
              <a:solidFill>
                <a:schemeClr val="tx1"/>
              </a:solidFill>
              <a:latin typeface="+mn-lt"/>
              <a:ea typeface="+mn-ea"/>
              <a:cs typeface="Times New Roman" panose="02020603050405020304" charset="0"/>
            </a:endParaRPr>
          </a:p>
        </p:txBody>
      </p:sp>
      <p:sp>
        <p:nvSpPr>
          <p:cNvPr id="17" name="折角形 16"/>
          <p:cNvSpPr/>
          <p:nvPr>
            <p:custDataLst>
              <p:tags r:id="rId4"/>
            </p:custDataLst>
          </p:nvPr>
        </p:nvSpPr>
        <p:spPr>
          <a:xfrm>
            <a:off x="6261419" y="811040"/>
            <a:ext cx="2758841" cy="1606047"/>
          </a:xfrm>
          <a:prstGeom prst="foldedCorner">
            <a:avLst/>
          </a:prstGeom>
          <a:solidFill>
            <a:schemeClr val="accent5">
              <a:lumMod val="40000"/>
              <a:lumOff val="60000"/>
            </a:schemeClr>
          </a:solidFill>
          <a:ln w="12700" cap="flat" cmpd="sng" algn="ctr">
            <a:solidFill>
              <a:schemeClr val="accent1">
                <a:shade val="50000"/>
              </a:schemeClr>
            </a:solidFill>
            <a:prstDash val="solid"/>
            <a:miter lim="800000"/>
          </a:ln>
          <a:effectLst/>
        </p:spPr>
        <p:txBody>
          <a:bodyPr rot="0" spcFirstLastPara="0" vertOverflow="overflow" horzOverflow="overflow" vert="horz" wrap="square" lIns="0" tIns="0" rIns="0" bIns="0" numCol="1" spcCol="0" rtlCol="0" fromWordArt="0" anchor="ctr" anchorCtr="0" forceAA="0" compatLnSpc="1">
            <a:normAutofit/>
          </a:bodyPr>
          <a:lstStyle/>
          <a:p>
            <a:pPr algn="ctr"/>
            <a:r>
              <a:rPr lang="en-US" altLang="zh-CN" sz="2500" b="1">
                <a:solidFill>
                  <a:schemeClr val="tx1"/>
                </a:solidFill>
                <a:latin typeface="+mn-lt"/>
                <a:ea typeface="+mn-ea"/>
                <a:cs typeface="Times New Roman" panose="02020603050405020304" charset="0"/>
              </a:rPr>
              <a:t>employer (boss) and </a:t>
            </a:r>
            <a:r>
              <a:rPr lang="en-US" altLang="zh-CN" sz="2500" b="1" smtClean="0">
                <a:solidFill>
                  <a:schemeClr val="tx1"/>
                </a:solidFill>
                <a:latin typeface="+mn-lt"/>
                <a:ea typeface="+mn-ea"/>
                <a:cs typeface="Times New Roman" panose="02020603050405020304" charset="0"/>
              </a:rPr>
              <a:t>employee</a:t>
            </a:r>
            <a:endParaRPr lang="en-US" altLang="zh-CN" sz="2500" b="1" smtClean="0">
              <a:solidFill>
                <a:schemeClr val="tx1"/>
              </a:solidFill>
              <a:latin typeface="+mn-lt"/>
              <a:ea typeface="+mn-ea"/>
              <a:cs typeface="Times New Roman" panose="02020603050405020304" charset="0"/>
            </a:endParaRPr>
          </a:p>
          <a:p>
            <a:pPr algn="ctr"/>
            <a:r>
              <a:rPr lang="zh-CN" altLang="en-US" sz="2500">
                <a:solidFill>
                  <a:schemeClr val="accent1">
                    <a:lumMod val="50000"/>
                  </a:schemeClr>
                </a:solidFill>
                <a:latin typeface="+mn-lt"/>
                <a:ea typeface="+mn-ea"/>
                <a:cs typeface="Times New Roman" panose="02020603050405020304" charset="0"/>
              </a:rPr>
              <a:t>雇主与</a:t>
            </a:r>
            <a:r>
              <a:rPr lang="zh-CN" altLang="en-US" sz="2500" smtClean="0">
                <a:solidFill>
                  <a:schemeClr val="accent1">
                    <a:lumMod val="50000"/>
                  </a:schemeClr>
                </a:solidFill>
                <a:latin typeface="+mn-lt"/>
                <a:ea typeface="+mn-ea"/>
                <a:cs typeface="Times New Roman" panose="02020603050405020304" charset="0"/>
              </a:rPr>
              <a:t>雇员</a:t>
            </a:r>
            <a:endParaRPr lang="zh-CN" altLang="en-US" sz="2500" smtClean="0">
              <a:solidFill>
                <a:schemeClr val="accent1">
                  <a:lumMod val="50000"/>
                </a:schemeClr>
              </a:solidFill>
              <a:latin typeface="+mn-lt"/>
              <a:ea typeface="+mn-ea"/>
              <a:cs typeface="Times New Roman" panose="02020603050405020304" charset="0"/>
            </a:endParaRPr>
          </a:p>
        </p:txBody>
      </p:sp>
      <p:sp>
        <p:nvSpPr>
          <p:cNvPr id="18" name="折角形 17"/>
          <p:cNvSpPr/>
          <p:nvPr>
            <p:custDataLst>
              <p:tags r:id="rId5"/>
            </p:custDataLst>
          </p:nvPr>
        </p:nvSpPr>
        <p:spPr>
          <a:xfrm>
            <a:off x="3173730" y="841375"/>
            <a:ext cx="2868295" cy="1267460"/>
          </a:xfrm>
          <a:prstGeom prst="foldedCorner">
            <a:avLst/>
          </a:prstGeom>
          <a:solidFill>
            <a:schemeClr val="accent2">
              <a:lumMod val="20000"/>
              <a:lumOff val="80000"/>
            </a:schemeClr>
          </a:solidFill>
          <a:ln w="12700" cap="flat" cmpd="sng" algn="ctr">
            <a:solidFill>
              <a:schemeClr val="accent1">
                <a:shade val="50000"/>
              </a:schemeClr>
            </a:solidFill>
            <a:prstDash val="solid"/>
            <a:miter lim="800000"/>
          </a:ln>
          <a:effectLst/>
        </p:spPr>
        <p:txBody>
          <a:bodyPr rot="0" spcFirstLastPara="0" vertOverflow="overflow" horzOverflow="overflow" vert="horz" wrap="square" lIns="0" tIns="0" rIns="0" bIns="0" numCol="1" spcCol="0" rtlCol="0" fromWordArt="0" anchor="ctr" anchorCtr="0" forceAA="0" compatLnSpc="1">
            <a:noAutofit/>
          </a:bodyPr>
          <a:lstStyle/>
          <a:p>
            <a:pPr algn="ctr"/>
            <a:r>
              <a:rPr lang="en-US" altLang="zh-CN" sz="2500" b="1">
                <a:solidFill>
                  <a:schemeClr val="tx1"/>
                </a:solidFill>
                <a:latin typeface="+mn-lt"/>
                <a:ea typeface="+mn-ea"/>
                <a:cs typeface="Times New Roman" panose="02020603050405020304" charset="0"/>
              </a:rPr>
              <a:t>fellow </a:t>
            </a:r>
            <a:r>
              <a:rPr lang="en-US" altLang="zh-CN" sz="2500" b="1" smtClean="0">
                <a:solidFill>
                  <a:schemeClr val="tx1"/>
                </a:solidFill>
                <a:latin typeface="+mn-lt"/>
                <a:ea typeface="+mn-ea"/>
                <a:cs typeface="Times New Roman" panose="02020603050405020304" charset="0"/>
              </a:rPr>
              <a:t>workers/colleague</a:t>
            </a:r>
            <a:endParaRPr lang="en-US" altLang="zh-CN" sz="2500" b="1" smtClean="0">
              <a:solidFill>
                <a:schemeClr val="tx1"/>
              </a:solidFill>
              <a:latin typeface="+mn-lt"/>
              <a:ea typeface="+mn-ea"/>
              <a:cs typeface="Times New Roman" panose="02020603050405020304" charset="0"/>
            </a:endParaRPr>
          </a:p>
          <a:p>
            <a:pPr algn="ctr"/>
            <a:r>
              <a:rPr lang="zh-CN" altLang="en-US" sz="2500">
                <a:solidFill>
                  <a:schemeClr val="tx1"/>
                </a:solidFill>
                <a:latin typeface="+mn-lt"/>
                <a:ea typeface="+mn-ea"/>
                <a:cs typeface="Times New Roman" panose="02020603050405020304" charset="0"/>
              </a:rPr>
              <a:t>同事</a:t>
            </a:r>
            <a:r>
              <a:rPr lang="en-US" altLang="zh-CN" sz="2500" smtClean="0">
                <a:solidFill>
                  <a:schemeClr val="tx1"/>
                </a:solidFill>
                <a:latin typeface="+mn-lt"/>
                <a:ea typeface="+mn-ea"/>
                <a:cs typeface="Times New Roman" panose="02020603050405020304" charset="0"/>
              </a:rPr>
              <a:t> </a:t>
            </a:r>
            <a:endParaRPr lang="en-US" altLang="zh-CN" sz="2500" smtClean="0">
              <a:solidFill>
                <a:schemeClr val="tx1"/>
              </a:solidFill>
              <a:latin typeface="+mn-lt"/>
              <a:ea typeface="+mn-ea"/>
              <a:cs typeface="Times New Roman" panose="02020603050405020304" charset="0"/>
            </a:endParaRPr>
          </a:p>
        </p:txBody>
      </p:sp>
      <p:sp>
        <p:nvSpPr>
          <p:cNvPr id="19" name="折角形 18"/>
          <p:cNvSpPr/>
          <p:nvPr>
            <p:custDataLst>
              <p:tags r:id="rId6"/>
            </p:custDataLst>
          </p:nvPr>
        </p:nvSpPr>
        <p:spPr>
          <a:xfrm>
            <a:off x="254859" y="2557991"/>
            <a:ext cx="2833370" cy="1512651"/>
          </a:xfrm>
          <a:prstGeom prst="foldedCorner">
            <a:avLst/>
          </a:prstGeom>
          <a:solidFill>
            <a:schemeClr val="accent2">
              <a:lumMod val="40000"/>
              <a:lumOff val="60000"/>
            </a:schemeClr>
          </a:solidFill>
          <a:ln w="12700" cap="flat" cmpd="sng" algn="ctr">
            <a:solidFill>
              <a:schemeClr val="accent1">
                <a:shade val="50000"/>
              </a:schemeClr>
            </a:solidFill>
            <a:prstDash val="solid"/>
            <a:miter lim="800000"/>
          </a:ln>
          <a:effectLst/>
        </p:spPr>
        <p:txBody>
          <a:bodyPr rot="0" spcFirstLastPara="0" vertOverflow="overflow" horzOverflow="overflow" vert="horz" wrap="square" lIns="0" tIns="0" rIns="0" bIns="0" numCol="1" spcCol="0" rtlCol="0" fromWordArt="0" anchor="ctr" anchorCtr="0" forceAA="0" compatLnSpc="1">
            <a:noAutofit/>
          </a:bodyPr>
          <a:lstStyle/>
          <a:p>
            <a:pPr algn="ctr"/>
            <a:r>
              <a:rPr lang="en-US" altLang="zh-CN" sz="2500" b="1">
                <a:solidFill>
                  <a:schemeClr val="tx1"/>
                </a:solidFill>
                <a:latin typeface="+mn-lt"/>
                <a:ea typeface="+mn-ea"/>
                <a:cs typeface="Times New Roman" panose="02020603050405020304" charset="0"/>
              </a:rPr>
              <a:t>waiter and </a:t>
            </a:r>
            <a:r>
              <a:rPr lang="en-US" altLang="zh-CN" sz="2500" b="1" smtClean="0">
                <a:solidFill>
                  <a:schemeClr val="tx1"/>
                </a:solidFill>
                <a:latin typeface="+mn-lt"/>
                <a:ea typeface="+mn-ea"/>
                <a:cs typeface="Times New Roman" panose="02020603050405020304" charset="0"/>
              </a:rPr>
              <a:t>customer</a:t>
            </a:r>
            <a:endParaRPr lang="en-US" altLang="zh-CN" sz="2500" smtClean="0">
              <a:solidFill>
                <a:schemeClr val="tx1"/>
              </a:solidFill>
              <a:latin typeface="+mn-lt"/>
              <a:ea typeface="+mn-ea"/>
              <a:cs typeface="Times New Roman" panose="02020603050405020304" charset="0"/>
            </a:endParaRPr>
          </a:p>
          <a:p>
            <a:pPr algn="ctr"/>
            <a:r>
              <a:rPr lang="zh-CN" altLang="en-US" sz="2500">
                <a:solidFill>
                  <a:schemeClr val="accent1">
                    <a:lumMod val="50000"/>
                  </a:schemeClr>
                </a:solidFill>
                <a:latin typeface="+mn-lt"/>
                <a:ea typeface="+mn-ea"/>
                <a:cs typeface="Times New Roman" panose="02020603050405020304" charset="0"/>
              </a:rPr>
              <a:t>服务员与</a:t>
            </a:r>
            <a:r>
              <a:rPr lang="zh-CN" altLang="en-US" sz="2500" smtClean="0">
                <a:solidFill>
                  <a:schemeClr val="accent1">
                    <a:lumMod val="50000"/>
                  </a:schemeClr>
                </a:solidFill>
                <a:latin typeface="+mn-lt"/>
                <a:ea typeface="+mn-ea"/>
                <a:cs typeface="Times New Roman" panose="02020603050405020304" charset="0"/>
              </a:rPr>
              <a:t>顾客</a:t>
            </a:r>
            <a:endParaRPr lang="zh-CN" altLang="en-US" sz="2500" smtClean="0">
              <a:solidFill>
                <a:schemeClr val="accent1">
                  <a:lumMod val="50000"/>
                </a:schemeClr>
              </a:solidFill>
              <a:latin typeface="+mn-lt"/>
              <a:ea typeface="+mn-ea"/>
              <a:cs typeface="Times New Roman" panose="02020603050405020304" charset="0"/>
            </a:endParaRPr>
          </a:p>
        </p:txBody>
      </p:sp>
      <p:sp>
        <p:nvSpPr>
          <p:cNvPr id="21" name="折角形 20"/>
          <p:cNvSpPr/>
          <p:nvPr>
            <p:custDataLst>
              <p:tags r:id="rId7"/>
            </p:custDataLst>
          </p:nvPr>
        </p:nvSpPr>
        <p:spPr>
          <a:xfrm>
            <a:off x="3214617" y="2557281"/>
            <a:ext cx="3562288" cy="1426713"/>
          </a:xfrm>
          <a:prstGeom prst="foldedCorner">
            <a:avLst/>
          </a:prstGeom>
          <a:solidFill>
            <a:srgbClr val="A5A5A5">
              <a:lumMod val="20000"/>
              <a:lumOff val="80000"/>
            </a:srgbClr>
          </a:solidFill>
          <a:ln w="12700" cap="flat" cmpd="sng" algn="ctr">
            <a:solidFill>
              <a:schemeClr val="accent1">
                <a:shade val="50000"/>
              </a:schemeClr>
            </a:solidFill>
            <a:prstDash val="solid"/>
            <a:miter lim="800000"/>
          </a:ln>
          <a:effectLst/>
        </p:spPr>
        <p:txBody>
          <a:bodyPr rot="0" spcFirstLastPara="0" vertOverflow="overflow" horzOverflow="overflow" vert="horz" wrap="square" lIns="0" tIns="0" rIns="0" bIns="0" numCol="1" spcCol="0" rtlCol="0" fromWordArt="0" anchor="ctr" anchorCtr="0" forceAA="0" compatLnSpc="1">
            <a:noAutofit/>
          </a:bodyPr>
          <a:lstStyle/>
          <a:p>
            <a:pPr algn="ctr"/>
            <a:r>
              <a:rPr lang="en-US" altLang="zh-CN" sz="2500" b="1">
                <a:solidFill>
                  <a:schemeClr val="tx1"/>
                </a:solidFill>
                <a:latin typeface="+mn-lt"/>
                <a:ea typeface="+mn-ea"/>
                <a:cs typeface="Times New Roman" panose="02020603050405020304" charset="0"/>
              </a:rPr>
              <a:t>shop assistant and </a:t>
            </a:r>
            <a:r>
              <a:rPr lang="en-US" altLang="zh-CN" sz="2500" b="1" smtClean="0">
                <a:solidFill>
                  <a:schemeClr val="tx1"/>
                </a:solidFill>
                <a:latin typeface="+mn-lt"/>
                <a:ea typeface="+mn-ea"/>
                <a:cs typeface="Times New Roman" panose="02020603050405020304" charset="0"/>
              </a:rPr>
              <a:t>customer</a:t>
            </a:r>
            <a:endParaRPr lang="en-US" altLang="zh-CN" sz="2500" b="1" smtClean="0">
              <a:solidFill>
                <a:schemeClr val="tx1"/>
              </a:solidFill>
              <a:latin typeface="+mn-lt"/>
              <a:ea typeface="+mn-ea"/>
              <a:cs typeface="Times New Roman" panose="02020603050405020304" charset="0"/>
            </a:endParaRPr>
          </a:p>
          <a:p>
            <a:pPr algn="ctr"/>
            <a:r>
              <a:rPr lang="zh-CN" altLang="en-US" sz="2500">
                <a:solidFill>
                  <a:schemeClr val="accent1">
                    <a:lumMod val="50000"/>
                  </a:schemeClr>
                </a:solidFill>
                <a:latin typeface="+mn-lt"/>
                <a:ea typeface="+mn-ea"/>
                <a:cs typeface="Times New Roman" panose="02020603050405020304" charset="0"/>
              </a:rPr>
              <a:t>店员与</a:t>
            </a:r>
            <a:r>
              <a:rPr lang="zh-CN" altLang="en-US" sz="2500" smtClean="0">
                <a:solidFill>
                  <a:schemeClr val="accent1">
                    <a:lumMod val="50000"/>
                  </a:schemeClr>
                </a:solidFill>
                <a:latin typeface="+mn-lt"/>
                <a:ea typeface="+mn-ea"/>
                <a:cs typeface="Times New Roman" panose="02020603050405020304" charset="0"/>
              </a:rPr>
              <a:t>顾客</a:t>
            </a:r>
            <a:endParaRPr lang="zh-CN" altLang="en-US" sz="2500" smtClean="0">
              <a:solidFill>
                <a:schemeClr val="accent1">
                  <a:lumMod val="50000"/>
                </a:schemeClr>
              </a:solidFill>
              <a:latin typeface="+mn-lt"/>
              <a:ea typeface="+mn-ea"/>
              <a:cs typeface="Times New Roman" panose="02020603050405020304" charset="0"/>
            </a:endParaRPr>
          </a:p>
        </p:txBody>
      </p:sp>
      <p:sp>
        <p:nvSpPr>
          <p:cNvPr id="22" name="折角形 21"/>
          <p:cNvSpPr/>
          <p:nvPr>
            <p:custDataLst>
              <p:tags r:id="rId8"/>
            </p:custDataLst>
          </p:nvPr>
        </p:nvSpPr>
        <p:spPr>
          <a:xfrm>
            <a:off x="8963142" y="4070161"/>
            <a:ext cx="3132370" cy="991422"/>
          </a:xfrm>
          <a:prstGeom prst="foldedCorner">
            <a:avLst/>
          </a:prstGeom>
          <a:solidFill>
            <a:srgbClr val="A5A5A5">
              <a:lumMod val="20000"/>
              <a:lumOff val="80000"/>
            </a:srgbClr>
          </a:solidFill>
          <a:ln w="12700" cap="flat" cmpd="sng" algn="ctr">
            <a:solidFill>
              <a:schemeClr val="accent1">
                <a:shade val="50000"/>
              </a:schemeClr>
            </a:solidFill>
            <a:prstDash val="solid"/>
            <a:miter lim="800000"/>
          </a:ln>
          <a:effectLst/>
        </p:spPr>
        <p:txBody>
          <a:bodyPr rot="0" spcFirstLastPara="0" vertOverflow="overflow" horzOverflow="overflow" vert="horz" wrap="square" lIns="0" tIns="0" rIns="0" bIns="0" numCol="1" spcCol="0" rtlCol="0" fromWordArt="0" anchor="ctr" anchorCtr="0" forceAA="0" compatLnSpc="1">
            <a:noAutofit/>
          </a:bodyPr>
          <a:lstStyle/>
          <a:p>
            <a:pPr algn="ctr"/>
            <a:r>
              <a:rPr lang="en-US" altLang="zh-CN" sz="2500" b="1">
                <a:solidFill>
                  <a:schemeClr val="tx1"/>
                </a:solidFill>
                <a:latin typeface="+mn-lt"/>
                <a:ea typeface="+mn-ea"/>
                <a:cs typeface="Times New Roman" panose="02020603050405020304" charset="0"/>
              </a:rPr>
              <a:t>father and daughter </a:t>
            </a:r>
            <a:endParaRPr lang="en-US" altLang="zh-CN" sz="2500" b="1" smtClean="0">
              <a:solidFill>
                <a:schemeClr val="tx1"/>
              </a:solidFill>
              <a:latin typeface="+mn-lt"/>
              <a:ea typeface="+mn-ea"/>
              <a:cs typeface="Times New Roman" panose="02020603050405020304" charset="0"/>
            </a:endParaRPr>
          </a:p>
          <a:p>
            <a:pPr algn="ctr"/>
            <a:r>
              <a:rPr lang="zh-CN" altLang="en-US" sz="2500">
                <a:solidFill>
                  <a:schemeClr val="tx1"/>
                </a:solidFill>
                <a:latin typeface="+mn-lt"/>
                <a:ea typeface="+mn-ea"/>
                <a:cs typeface="Times New Roman" panose="02020603050405020304" charset="0"/>
              </a:rPr>
              <a:t>父女</a:t>
            </a:r>
            <a:endParaRPr lang="zh-CN" altLang="en-US" sz="2500">
              <a:solidFill>
                <a:schemeClr val="tx1"/>
              </a:solidFill>
              <a:latin typeface="+mn-lt"/>
              <a:ea typeface="+mn-ea"/>
              <a:cs typeface="Times New Roman" panose="02020603050405020304" charset="0"/>
            </a:endParaRPr>
          </a:p>
        </p:txBody>
      </p:sp>
      <p:sp>
        <p:nvSpPr>
          <p:cNvPr id="23" name="折角形 22"/>
          <p:cNvSpPr/>
          <p:nvPr>
            <p:custDataLst>
              <p:tags r:id="rId9"/>
            </p:custDataLst>
          </p:nvPr>
        </p:nvSpPr>
        <p:spPr>
          <a:xfrm>
            <a:off x="6776967" y="4079723"/>
            <a:ext cx="2066026" cy="1075655"/>
          </a:xfrm>
          <a:prstGeom prst="foldedCorner">
            <a:avLst/>
          </a:prstGeom>
          <a:solidFill>
            <a:sysClr val="window" lastClr="FFFFFF">
              <a:lumMod val="95000"/>
            </a:sysClr>
          </a:solidFill>
          <a:ln w="12700" cap="flat" cmpd="sng" algn="ctr">
            <a:solidFill>
              <a:schemeClr val="accent1">
                <a:shade val="50000"/>
              </a:schemeClr>
            </a:solidFill>
            <a:prstDash val="solid"/>
            <a:miter lim="800000"/>
          </a:ln>
          <a:effectLst/>
        </p:spPr>
        <p:txBody>
          <a:bodyPr rot="0" spcFirstLastPara="0" vertOverflow="overflow" horzOverflow="overflow" vert="horz" wrap="square" lIns="0" tIns="0" rIns="0" bIns="0" numCol="1" spcCol="0" rtlCol="0" fromWordArt="0" anchor="ctr" anchorCtr="0" forceAA="0" compatLnSpc="1">
            <a:normAutofit/>
          </a:bodyPr>
          <a:lstStyle/>
          <a:p>
            <a:pPr algn="ctr"/>
            <a:r>
              <a:rPr lang="en-US" altLang="zh-CN" sz="2500" b="1">
                <a:solidFill>
                  <a:schemeClr val="accent1">
                    <a:lumMod val="50000"/>
                  </a:schemeClr>
                </a:solidFill>
                <a:latin typeface="+mn-lt"/>
                <a:ea typeface="+mn-ea"/>
                <a:cs typeface="Times New Roman" panose="02020603050405020304" charset="0"/>
              </a:rPr>
              <a:t>classmates </a:t>
            </a:r>
            <a:endParaRPr lang="en-US" altLang="zh-CN" sz="2500" b="1" smtClean="0">
              <a:solidFill>
                <a:schemeClr val="accent1">
                  <a:lumMod val="50000"/>
                </a:schemeClr>
              </a:solidFill>
              <a:latin typeface="+mn-lt"/>
              <a:ea typeface="+mn-ea"/>
              <a:cs typeface="Times New Roman" panose="02020603050405020304" charset="0"/>
            </a:endParaRPr>
          </a:p>
          <a:p>
            <a:pPr algn="ctr"/>
            <a:r>
              <a:rPr lang="zh-CN" altLang="en-US" sz="2500" smtClean="0">
                <a:solidFill>
                  <a:schemeClr val="accent1">
                    <a:lumMod val="50000"/>
                  </a:schemeClr>
                </a:solidFill>
                <a:latin typeface="+mn-lt"/>
                <a:ea typeface="+mn-ea"/>
                <a:cs typeface="Times New Roman" panose="02020603050405020304" charset="0"/>
              </a:rPr>
              <a:t>同学</a:t>
            </a:r>
            <a:endParaRPr lang="zh-CN" altLang="en-US" sz="2500" smtClean="0">
              <a:solidFill>
                <a:schemeClr val="accent1">
                  <a:lumMod val="50000"/>
                </a:schemeClr>
              </a:solidFill>
              <a:latin typeface="+mn-lt"/>
              <a:ea typeface="+mn-ea"/>
              <a:cs typeface="Times New Roman" panose="02020603050405020304" charset="0"/>
            </a:endParaRPr>
          </a:p>
        </p:txBody>
      </p:sp>
      <p:sp>
        <p:nvSpPr>
          <p:cNvPr id="24" name="折角形 23"/>
          <p:cNvSpPr/>
          <p:nvPr>
            <p:custDataLst>
              <p:tags r:id="rId10"/>
            </p:custDataLst>
          </p:nvPr>
        </p:nvSpPr>
        <p:spPr>
          <a:xfrm>
            <a:off x="507451" y="5656100"/>
            <a:ext cx="2769162" cy="979453"/>
          </a:xfrm>
          <a:prstGeom prst="foldedCorner">
            <a:avLst/>
          </a:prstGeom>
          <a:solidFill>
            <a:schemeClr val="accent5">
              <a:lumMod val="40000"/>
              <a:lumOff val="60000"/>
            </a:schemeClr>
          </a:solidFill>
          <a:ln w="12700" cap="flat" cmpd="sng" algn="ctr">
            <a:solidFill>
              <a:schemeClr val="accent1">
                <a:shade val="50000"/>
              </a:schemeClr>
            </a:solidFill>
            <a:prstDash val="solid"/>
            <a:miter lim="800000"/>
          </a:ln>
          <a:effectLst/>
        </p:spPr>
        <p:txBody>
          <a:bodyPr rot="0" spcFirstLastPara="0" vertOverflow="overflow" horzOverflow="overflow" vert="horz" wrap="square" lIns="0" tIns="0" rIns="0" bIns="0" numCol="1" spcCol="0" rtlCol="0" fromWordArt="0" anchor="ctr" anchorCtr="0" forceAA="0" compatLnSpc="1">
            <a:noAutofit/>
          </a:bodyPr>
          <a:lstStyle/>
          <a:p>
            <a:pPr algn="ctr"/>
            <a:r>
              <a:rPr lang="en-US" altLang="zh-CN" sz="2500" b="1">
                <a:solidFill>
                  <a:schemeClr val="tx1"/>
                </a:solidFill>
                <a:latin typeface="+mn-lt"/>
                <a:ea typeface="+mn-ea"/>
                <a:cs typeface="Times New Roman" panose="02020603050405020304" charset="0"/>
              </a:rPr>
              <a:t>sister and </a:t>
            </a:r>
            <a:r>
              <a:rPr lang="en-US" altLang="zh-CN" sz="2500" b="1" smtClean="0">
                <a:solidFill>
                  <a:schemeClr val="tx1"/>
                </a:solidFill>
                <a:latin typeface="+mn-lt"/>
                <a:ea typeface="+mn-ea"/>
                <a:cs typeface="Times New Roman" panose="02020603050405020304" charset="0"/>
              </a:rPr>
              <a:t>brother</a:t>
            </a:r>
            <a:endParaRPr lang="en-US" altLang="zh-CN" sz="2500" b="1" smtClean="0">
              <a:solidFill>
                <a:schemeClr val="tx1"/>
              </a:solidFill>
              <a:latin typeface="+mn-lt"/>
              <a:ea typeface="+mn-ea"/>
              <a:cs typeface="Times New Roman" panose="02020603050405020304" charset="0"/>
            </a:endParaRPr>
          </a:p>
          <a:p>
            <a:pPr algn="ctr"/>
            <a:r>
              <a:rPr lang="zh-CN" altLang="en-US" sz="2500">
                <a:solidFill>
                  <a:schemeClr val="accent1">
                    <a:lumMod val="50000"/>
                  </a:schemeClr>
                </a:solidFill>
                <a:latin typeface="+mn-lt"/>
                <a:ea typeface="+mn-ea"/>
                <a:cs typeface="Times New Roman" panose="02020603050405020304" charset="0"/>
              </a:rPr>
              <a:t>兄弟</a:t>
            </a:r>
            <a:r>
              <a:rPr lang="zh-CN" altLang="en-US" sz="2500" smtClean="0">
                <a:solidFill>
                  <a:schemeClr val="accent1">
                    <a:lumMod val="50000"/>
                  </a:schemeClr>
                </a:solidFill>
                <a:latin typeface="+mn-lt"/>
                <a:ea typeface="+mn-ea"/>
                <a:cs typeface="Times New Roman" panose="02020603050405020304" charset="0"/>
              </a:rPr>
              <a:t>姐妹</a:t>
            </a:r>
            <a:r>
              <a:rPr lang="en-US" altLang="zh-CN" sz="2500" smtClean="0">
                <a:solidFill>
                  <a:schemeClr val="tx1"/>
                </a:solidFill>
                <a:latin typeface="+mn-lt"/>
                <a:ea typeface="+mn-ea"/>
                <a:cs typeface="Times New Roman" panose="02020603050405020304" charset="0"/>
              </a:rPr>
              <a:t> </a:t>
            </a:r>
            <a:endParaRPr lang="en-US" altLang="zh-CN" sz="2500" smtClean="0">
              <a:solidFill>
                <a:schemeClr val="tx1"/>
              </a:solidFill>
              <a:latin typeface="+mn-lt"/>
              <a:ea typeface="+mn-ea"/>
              <a:cs typeface="Times New Roman" panose="02020603050405020304" charset="0"/>
            </a:endParaRPr>
          </a:p>
        </p:txBody>
      </p:sp>
      <p:sp>
        <p:nvSpPr>
          <p:cNvPr id="25" name="折角形 24"/>
          <p:cNvSpPr/>
          <p:nvPr>
            <p:custDataLst>
              <p:tags r:id="rId11"/>
            </p:custDataLst>
          </p:nvPr>
        </p:nvSpPr>
        <p:spPr>
          <a:xfrm>
            <a:off x="3509222" y="4241382"/>
            <a:ext cx="3147535" cy="892994"/>
          </a:xfrm>
          <a:prstGeom prst="foldedCorner">
            <a:avLst/>
          </a:prstGeom>
          <a:solidFill>
            <a:schemeClr val="accent2">
              <a:lumMod val="40000"/>
              <a:lumOff val="60000"/>
            </a:schemeClr>
          </a:solidFill>
          <a:ln w="12700" cap="flat" cmpd="sng" algn="ctr">
            <a:solidFill>
              <a:schemeClr val="accent1">
                <a:shade val="50000"/>
              </a:schemeClr>
            </a:solidFill>
            <a:prstDash val="solid"/>
            <a:miter lim="800000"/>
          </a:ln>
          <a:effectLst/>
        </p:spPr>
        <p:txBody>
          <a:bodyPr rot="0" spcFirstLastPara="0" vertOverflow="overflow" horzOverflow="overflow" vert="horz" wrap="square" lIns="0" tIns="0" rIns="0" bIns="0" numCol="1" spcCol="0" rtlCol="0" fromWordArt="0" anchor="ctr" anchorCtr="0" forceAA="0" compatLnSpc="1">
            <a:noAutofit/>
          </a:bodyPr>
          <a:lstStyle/>
          <a:p>
            <a:pPr algn="ctr"/>
            <a:r>
              <a:rPr lang="en-US" altLang="zh-CN" sz="2500" b="1">
                <a:solidFill>
                  <a:schemeClr val="tx1"/>
                </a:solidFill>
                <a:latin typeface="+mn-lt"/>
                <a:ea typeface="+mn-ea"/>
                <a:cs typeface="Times New Roman" panose="02020603050405020304" charset="0"/>
              </a:rPr>
              <a:t>teacher and student </a:t>
            </a:r>
            <a:endParaRPr lang="en-US" altLang="zh-CN" sz="2500" b="1" smtClean="0">
              <a:solidFill>
                <a:schemeClr val="tx1"/>
              </a:solidFill>
              <a:latin typeface="+mn-lt"/>
              <a:ea typeface="+mn-ea"/>
              <a:cs typeface="Times New Roman" panose="02020603050405020304" charset="0"/>
            </a:endParaRPr>
          </a:p>
          <a:p>
            <a:pPr algn="ctr"/>
            <a:r>
              <a:rPr lang="zh-CN" altLang="en-US" sz="2500">
                <a:solidFill>
                  <a:schemeClr val="accent1">
                    <a:lumMod val="50000"/>
                  </a:schemeClr>
                </a:solidFill>
                <a:latin typeface="+mn-lt"/>
                <a:ea typeface="+mn-ea"/>
                <a:cs typeface="Times New Roman" panose="02020603050405020304" charset="0"/>
              </a:rPr>
              <a:t>教师与</a:t>
            </a:r>
            <a:r>
              <a:rPr lang="zh-CN" altLang="en-US" sz="2500" smtClean="0">
                <a:solidFill>
                  <a:schemeClr val="accent1">
                    <a:lumMod val="50000"/>
                  </a:schemeClr>
                </a:solidFill>
                <a:latin typeface="+mn-lt"/>
                <a:ea typeface="+mn-ea"/>
                <a:cs typeface="Times New Roman" panose="02020603050405020304" charset="0"/>
              </a:rPr>
              <a:t>学生</a:t>
            </a:r>
            <a:endParaRPr lang="zh-CN" altLang="en-US" sz="2500" smtClean="0">
              <a:solidFill>
                <a:schemeClr val="accent1">
                  <a:lumMod val="50000"/>
                </a:schemeClr>
              </a:solidFill>
              <a:latin typeface="+mn-lt"/>
              <a:ea typeface="+mn-ea"/>
              <a:cs typeface="Times New Roman" panose="02020603050405020304" charset="0"/>
            </a:endParaRPr>
          </a:p>
        </p:txBody>
      </p:sp>
      <p:sp>
        <p:nvSpPr>
          <p:cNvPr id="26" name="折角形 25"/>
          <p:cNvSpPr/>
          <p:nvPr>
            <p:custDataLst>
              <p:tags r:id="rId12"/>
            </p:custDataLst>
          </p:nvPr>
        </p:nvSpPr>
        <p:spPr>
          <a:xfrm>
            <a:off x="402167" y="4192081"/>
            <a:ext cx="2812212" cy="991422"/>
          </a:xfrm>
          <a:prstGeom prst="foldedCorner">
            <a:avLst/>
          </a:prstGeom>
          <a:solidFill>
            <a:srgbClr val="A5A5A5">
              <a:lumMod val="20000"/>
              <a:lumOff val="80000"/>
            </a:srgbClr>
          </a:solidFill>
          <a:ln w="12700" cap="flat" cmpd="sng" algn="ctr">
            <a:solidFill>
              <a:schemeClr val="accent1">
                <a:shade val="50000"/>
              </a:schemeClr>
            </a:solidFill>
            <a:prstDash val="solid"/>
            <a:miter lim="800000"/>
          </a:ln>
          <a:effectLst/>
        </p:spPr>
        <p:txBody>
          <a:bodyPr rot="0" spcFirstLastPara="0" vertOverflow="overflow" horzOverflow="overflow" vert="horz" wrap="square" lIns="0" tIns="0" rIns="0" bIns="0" numCol="1" spcCol="0" rtlCol="0" fromWordArt="0" anchor="ctr" anchorCtr="0" forceAA="0" compatLnSpc="1">
            <a:noAutofit/>
          </a:bodyPr>
          <a:lstStyle/>
          <a:p>
            <a:pPr algn="ctr"/>
            <a:r>
              <a:rPr lang="en-US" altLang="zh-CN" sz="2500" b="1">
                <a:solidFill>
                  <a:schemeClr val="tx1"/>
                </a:solidFill>
                <a:latin typeface="+mn-lt"/>
                <a:ea typeface="+mn-ea"/>
                <a:cs typeface="Times New Roman" panose="02020603050405020304" charset="0"/>
              </a:rPr>
              <a:t>doctor and </a:t>
            </a:r>
            <a:r>
              <a:rPr lang="en-US" altLang="zh-CN" sz="2500" b="1" smtClean="0">
                <a:solidFill>
                  <a:schemeClr val="tx1"/>
                </a:solidFill>
                <a:latin typeface="+mn-lt"/>
                <a:ea typeface="+mn-ea"/>
                <a:cs typeface="Times New Roman" panose="02020603050405020304" charset="0"/>
              </a:rPr>
              <a:t>patient</a:t>
            </a:r>
            <a:endParaRPr lang="en-US" altLang="zh-CN" sz="2500" b="1" smtClean="0">
              <a:solidFill>
                <a:schemeClr val="tx1"/>
              </a:solidFill>
              <a:latin typeface="+mn-lt"/>
              <a:ea typeface="+mn-ea"/>
              <a:cs typeface="Times New Roman" panose="02020603050405020304" charset="0"/>
            </a:endParaRPr>
          </a:p>
          <a:p>
            <a:pPr algn="ctr"/>
            <a:r>
              <a:rPr lang="zh-CN" altLang="en-US" sz="2500">
                <a:solidFill>
                  <a:schemeClr val="accent1">
                    <a:lumMod val="50000"/>
                  </a:schemeClr>
                </a:solidFill>
                <a:latin typeface="+mn-lt"/>
                <a:ea typeface="+mn-ea"/>
                <a:cs typeface="Times New Roman" panose="02020603050405020304" charset="0"/>
              </a:rPr>
              <a:t>医生与</a:t>
            </a:r>
            <a:r>
              <a:rPr lang="zh-CN" altLang="en-US" sz="2500" smtClean="0">
                <a:solidFill>
                  <a:schemeClr val="accent1">
                    <a:lumMod val="50000"/>
                  </a:schemeClr>
                </a:solidFill>
                <a:latin typeface="+mn-lt"/>
                <a:ea typeface="+mn-ea"/>
                <a:cs typeface="Times New Roman" panose="02020603050405020304" charset="0"/>
              </a:rPr>
              <a:t>病人</a:t>
            </a:r>
            <a:r>
              <a:rPr lang="en-US" altLang="zh-CN" sz="2500" smtClean="0">
                <a:solidFill>
                  <a:schemeClr val="tx1"/>
                </a:solidFill>
                <a:latin typeface="+mn-lt"/>
                <a:ea typeface="+mn-ea"/>
                <a:cs typeface="Times New Roman" panose="02020603050405020304" charset="0"/>
              </a:rPr>
              <a:t> </a:t>
            </a:r>
            <a:endParaRPr lang="en-US" altLang="zh-CN" sz="2500" smtClean="0">
              <a:solidFill>
                <a:schemeClr val="tx1"/>
              </a:solidFill>
              <a:latin typeface="+mn-lt"/>
              <a:ea typeface="+mn-ea"/>
              <a:cs typeface="Times New Roman" panose="02020603050405020304" charset="0"/>
            </a:endParaRPr>
          </a:p>
        </p:txBody>
      </p:sp>
      <p:sp>
        <p:nvSpPr>
          <p:cNvPr id="27" name="折角形 26"/>
          <p:cNvSpPr/>
          <p:nvPr>
            <p:custDataLst>
              <p:tags r:id="rId13"/>
            </p:custDataLst>
          </p:nvPr>
        </p:nvSpPr>
        <p:spPr>
          <a:xfrm>
            <a:off x="9621520" y="5263515"/>
            <a:ext cx="2193290" cy="1203960"/>
          </a:xfrm>
          <a:prstGeom prst="foldedCorner">
            <a:avLst/>
          </a:prstGeom>
          <a:solidFill>
            <a:schemeClr val="accent2">
              <a:lumMod val="20000"/>
              <a:lumOff val="80000"/>
            </a:schemeClr>
          </a:solidFill>
          <a:ln w="12700" cap="flat" cmpd="sng" algn="ctr">
            <a:solidFill>
              <a:schemeClr val="accent1">
                <a:shade val="50000"/>
              </a:schemeClr>
            </a:solidFill>
            <a:prstDash val="solid"/>
            <a:miter lim="800000"/>
          </a:ln>
          <a:effectLst/>
        </p:spPr>
        <p:txBody>
          <a:bodyPr rot="0" spcFirstLastPara="0" vertOverflow="overflow" horzOverflow="overflow" vert="horz" wrap="square" lIns="0" tIns="0" rIns="0" bIns="0" numCol="1" spcCol="0" rtlCol="0" fromWordArt="0" anchor="ctr" anchorCtr="0" forceAA="0" compatLnSpc="1">
            <a:noAutofit/>
          </a:bodyPr>
          <a:lstStyle/>
          <a:p>
            <a:pPr algn="ctr"/>
            <a:endParaRPr lang="en-US" altLang="zh-CN" sz="2500" b="1" smtClean="0">
              <a:solidFill>
                <a:schemeClr val="tx1"/>
              </a:solidFill>
              <a:latin typeface="+mn-lt"/>
              <a:ea typeface="+mn-ea"/>
              <a:cs typeface="Times New Roman" panose="02020603050405020304" charset="0"/>
            </a:endParaRPr>
          </a:p>
          <a:p>
            <a:pPr algn="ctr"/>
            <a:r>
              <a:rPr lang="en-US" altLang="zh-CN" sz="2500" b="1" smtClean="0">
                <a:solidFill>
                  <a:schemeClr val="tx1"/>
                </a:solidFill>
                <a:latin typeface="+mn-lt"/>
                <a:ea typeface="+mn-ea"/>
                <a:cs typeface="Times New Roman" panose="02020603050405020304" charset="0"/>
              </a:rPr>
              <a:t>neighbors</a:t>
            </a:r>
            <a:endParaRPr lang="en-US" altLang="zh-CN" sz="2500" b="1" smtClean="0">
              <a:solidFill>
                <a:schemeClr val="tx1"/>
              </a:solidFill>
              <a:latin typeface="+mn-lt"/>
              <a:ea typeface="+mn-ea"/>
              <a:cs typeface="Times New Roman" panose="02020603050405020304" charset="0"/>
            </a:endParaRPr>
          </a:p>
          <a:p>
            <a:pPr algn="ctr"/>
            <a:r>
              <a:rPr lang="zh-CN" altLang="en-US" sz="2500" smtClean="0">
                <a:solidFill>
                  <a:schemeClr val="accent1">
                    <a:lumMod val="50000"/>
                  </a:schemeClr>
                </a:solidFill>
                <a:latin typeface="+mn-lt"/>
                <a:ea typeface="+mn-ea"/>
                <a:cs typeface="Times New Roman" panose="02020603050405020304" charset="0"/>
              </a:rPr>
              <a:t>邻居</a:t>
            </a:r>
            <a:r>
              <a:rPr lang="en-US" altLang="zh-CN" sz="2500" smtClean="0">
                <a:solidFill>
                  <a:schemeClr val="tx1"/>
                </a:solidFill>
                <a:latin typeface="+mn-lt"/>
                <a:ea typeface="+mn-ea"/>
                <a:cs typeface="Times New Roman" panose="02020603050405020304" charset="0"/>
              </a:rPr>
              <a:t> </a:t>
            </a:r>
            <a:endParaRPr lang="en-US" altLang="zh-CN" sz="2500" smtClean="0">
              <a:solidFill>
                <a:schemeClr val="tx1"/>
              </a:solidFill>
              <a:latin typeface="+mn-lt"/>
              <a:ea typeface="+mn-ea"/>
              <a:cs typeface="Times New Roman" panose="02020603050405020304" charset="0"/>
            </a:endParaRPr>
          </a:p>
          <a:p>
            <a:pPr algn="ctr"/>
            <a:r>
              <a:rPr lang="en-US" altLang="zh-CN" sz="2500">
                <a:solidFill>
                  <a:schemeClr val="tx1"/>
                </a:solidFill>
                <a:latin typeface="+mn-lt"/>
                <a:ea typeface="+mn-ea"/>
                <a:cs typeface="Times New Roman" panose="02020603050405020304" charset="0"/>
              </a:rPr>
              <a:t>...</a:t>
            </a:r>
            <a:endParaRPr lang="en-US" altLang="zh-CN" sz="2500">
              <a:solidFill>
                <a:schemeClr val="tx1"/>
              </a:solidFill>
              <a:latin typeface="+mn-lt"/>
              <a:ea typeface="+mn-ea"/>
              <a:cs typeface="Times New Roman" panose="02020603050405020304" charset="0"/>
            </a:endParaRPr>
          </a:p>
        </p:txBody>
      </p:sp>
      <p:sp>
        <p:nvSpPr>
          <p:cNvPr id="28" name="折角形 27"/>
          <p:cNvSpPr/>
          <p:nvPr>
            <p:custDataLst>
              <p:tags r:id="rId14"/>
            </p:custDataLst>
          </p:nvPr>
        </p:nvSpPr>
        <p:spPr>
          <a:xfrm>
            <a:off x="7002304" y="2654205"/>
            <a:ext cx="3755498" cy="989951"/>
          </a:xfrm>
          <a:prstGeom prst="foldedCorner">
            <a:avLst/>
          </a:prstGeom>
          <a:solidFill>
            <a:schemeClr val="accent2">
              <a:lumMod val="40000"/>
              <a:lumOff val="60000"/>
            </a:schemeClr>
          </a:solidFill>
          <a:ln w="12700" cap="flat" cmpd="sng" algn="ctr">
            <a:solidFill>
              <a:schemeClr val="accent1">
                <a:shade val="50000"/>
              </a:schemeClr>
            </a:solidFill>
            <a:prstDash val="solid"/>
            <a:miter lim="800000"/>
          </a:ln>
          <a:effectLst/>
        </p:spPr>
        <p:txBody>
          <a:bodyPr rot="0" spcFirstLastPara="0" vertOverflow="overflow" horzOverflow="overflow" vert="horz" wrap="square" lIns="0" tIns="0" rIns="0" bIns="0" numCol="1" spcCol="0" rtlCol="0" fromWordArt="0" anchor="ctr" anchorCtr="0" forceAA="0" compatLnSpc="1">
            <a:noAutofit/>
          </a:bodyPr>
          <a:lstStyle/>
          <a:p>
            <a:pPr algn="ctr"/>
            <a:r>
              <a:rPr lang="en-US" altLang="zh-CN" sz="2500" b="1">
                <a:solidFill>
                  <a:schemeClr val="tx1"/>
                </a:solidFill>
                <a:latin typeface="+mn-lt"/>
                <a:ea typeface="+mn-ea"/>
                <a:cs typeface="Times New Roman" panose="02020603050405020304" charset="0"/>
              </a:rPr>
              <a:t>salesman and </a:t>
            </a:r>
            <a:r>
              <a:rPr lang="en-US" altLang="zh-CN" sz="2500" b="1" smtClean="0">
                <a:solidFill>
                  <a:schemeClr val="tx1"/>
                </a:solidFill>
                <a:latin typeface="+mn-lt"/>
                <a:ea typeface="+mn-ea"/>
                <a:cs typeface="Times New Roman" panose="02020603050405020304" charset="0"/>
              </a:rPr>
              <a:t>customer</a:t>
            </a:r>
            <a:endParaRPr lang="en-US" altLang="zh-CN" sz="2500" b="1" smtClean="0">
              <a:solidFill>
                <a:schemeClr val="tx1"/>
              </a:solidFill>
              <a:latin typeface="+mn-lt"/>
              <a:ea typeface="+mn-ea"/>
              <a:cs typeface="Times New Roman" panose="02020603050405020304" charset="0"/>
            </a:endParaRPr>
          </a:p>
          <a:p>
            <a:pPr algn="ctr"/>
            <a:r>
              <a:rPr lang="zh-CN" altLang="en-US" sz="2500">
                <a:solidFill>
                  <a:schemeClr val="accent1">
                    <a:lumMod val="50000"/>
                  </a:schemeClr>
                </a:solidFill>
                <a:latin typeface="+mn-lt"/>
                <a:ea typeface="+mn-ea"/>
                <a:cs typeface="Times New Roman" panose="02020603050405020304" charset="0"/>
              </a:rPr>
              <a:t>销售员与</a:t>
            </a:r>
            <a:r>
              <a:rPr lang="zh-CN" altLang="en-US" sz="2500" smtClean="0">
                <a:solidFill>
                  <a:schemeClr val="accent1">
                    <a:lumMod val="50000"/>
                  </a:schemeClr>
                </a:solidFill>
                <a:latin typeface="+mn-lt"/>
                <a:ea typeface="+mn-ea"/>
                <a:cs typeface="Times New Roman" panose="02020603050405020304" charset="0"/>
              </a:rPr>
              <a:t>顾客</a:t>
            </a:r>
            <a:endParaRPr lang="zh-CN" altLang="en-US" sz="2500" smtClean="0">
              <a:solidFill>
                <a:schemeClr val="accent1">
                  <a:lumMod val="50000"/>
                </a:schemeClr>
              </a:solidFill>
              <a:latin typeface="+mn-lt"/>
              <a:ea typeface="+mn-ea"/>
              <a:cs typeface="Times New Roman" panose="02020603050405020304" charset="0"/>
            </a:endParaRPr>
          </a:p>
        </p:txBody>
      </p:sp>
      <p:sp>
        <p:nvSpPr>
          <p:cNvPr id="30" name="折角形 29"/>
          <p:cNvSpPr/>
          <p:nvPr>
            <p:custDataLst>
              <p:tags r:id="rId15"/>
            </p:custDataLst>
          </p:nvPr>
        </p:nvSpPr>
        <p:spPr>
          <a:xfrm>
            <a:off x="6473477" y="5655758"/>
            <a:ext cx="2938771" cy="1062274"/>
          </a:xfrm>
          <a:prstGeom prst="foldedCorner">
            <a:avLst/>
          </a:prstGeom>
          <a:solidFill>
            <a:schemeClr val="accent4">
              <a:lumMod val="20000"/>
              <a:lumOff val="80000"/>
            </a:schemeClr>
          </a:solidFill>
          <a:ln w="12700" cap="flat" cmpd="sng" algn="ctr">
            <a:solidFill>
              <a:schemeClr val="accent1">
                <a:shade val="50000"/>
              </a:schemeClr>
            </a:solidFill>
            <a:prstDash val="solid"/>
            <a:miter lim="800000"/>
          </a:ln>
          <a:effectLst/>
        </p:spPr>
        <p:txBody>
          <a:bodyPr rot="0" spcFirstLastPara="0" vertOverflow="overflow" horzOverflow="overflow" vert="horz" wrap="square" lIns="0" tIns="0" rIns="0" bIns="0" numCol="1" spcCol="0" rtlCol="0" fromWordArt="0" anchor="ctr" anchorCtr="0" forceAA="0" compatLnSpc="1">
            <a:normAutofit/>
          </a:bodyPr>
          <a:lstStyle/>
          <a:p>
            <a:pPr algn="ctr"/>
            <a:r>
              <a:rPr lang="en-US" altLang="zh-CN" sz="2500" b="1">
                <a:solidFill>
                  <a:schemeClr val="tx1"/>
                </a:solidFill>
                <a:latin typeface="+mn-lt"/>
                <a:ea typeface="+mn-ea"/>
                <a:cs typeface="Times New Roman" panose="02020603050405020304" charset="0"/>
              </a:rPr>
              <a:t>husband and </a:t>
            </a:r>
            <a:r>
              <a:rPr lang="en-US" altLang="zh-CN" sz="2500" b="1" smtClean="0">
                <a:solidFill>
                  <a:schemeClr val="tx1"/>
                </a:solidFill>
                <a:latin typeface="+mn-lt"/>
                <a:ea typeface="+mn-ea"/>
                <a:cs typeface="Times New Roman" panose="02020603050405020304" charset="0"/>
              </a:rPr>
              <a:t>wife</a:t>
            </a:r>
            <a:endParaRPr lang="en-US" altLang="zh-CN" sz="2500" b="1" smtClean="0">
              <a:solidFill>
                <a:schemeClr val="tx1"/>
              </a:solidFill>
              <a:latin typeface="+mn-lt"/>
              <a:ea typeface="+mn-ea"/>
              <a:cs typeface="Times New Roman" panose="02020603050405020304" charset="0"/>
            </a:endParaRPr>
          </a:p>
          <a:p>
            <a:pPr algn="ctr"/>
            <a:r>
              <a:rPr lang="zh-CN" altLang="en-US" sz="2500">
                <a:solidFill>
                  <a:schemeClr val="tx1"/>
                </a:solidFill>
                <a:latin typeface="+mn-lt"/>
                <a:ea typeface="+mn-ea"/>
                <a:cs typeface="Times New Roman" panose="02020603050405020304" charset="0"/>
              </a:rPr>
              <a:t>夫妻</a:t>
            </a:r>
            <a:r>
              <a:rPr lang="en-US" altLang="zh-CN" sz="2500" smtClean="0">
                <a:solidFill>
                  <a:schemeClr val="tx1"/>
                </a:solidFill>
                <a:latin typeface="+mn-lt"/>
                <a:ea typeface="+mn-ea"/>
                <a:cs typeface="Times New Roman" panose="02020603050405020304" charset="0"/>
              </a:rPr>
              <a:t> </a:t>
            </a:r>
            <a:endParaRPr lang="en-US" altLang="zh-CN" sz="2500" smtClean="0">
              <a:solidFill>
                <a:schemeClr val="tx1"/>
              </a:solidFill>
              <a:latin typeface="+mn-lt"/>
              <a:ea typeface="+mn-ea"/>
              <a:cs typeface="Times New Roman" panose="02020603050405020304" charset="0"/>
            </a:endParaRPr>
          </a:p>
        </p:txBody>
      </p:sp>
      <p:sp>
        <p:nvSpPr>
          <p:cNvPr id="31" name="折角形 30"/>
          <p:cNvSpPr/>
          <p:nvPr>
            <p:custDataLst>
              <p:tags r:id="rId16"/>
            </p:custDataLst>
          </p:nvPr>
        </p:nvSpPr>
        <p:spPr>
          <a:xfrm>
            <a:off x="3887681" y="5539394"/>
            <a:ext cx="1907923" cy="1096356"/>
          </a:xfrm>
          <a:prstGeom prst="foldedCorner">
            <a:avLst/>
          </a:prstGeom>
          <a:solidFill>
            <a:srgbClr val="A5A5A5">
              <a:lumMod val="20000"/>
              <a:lumOff val="80000"/>
            </a:srgbClr>
          </a:solidFill>
          <a:ln w="12700" cap="flat" cmpd="sng" algn="ctr">
            <a:solidFill>
              <a:schemeClr val="accent1">
                <a:shade val="50000"/>
              </a:schemeClr>
            </a:solidFill>
            <a:prstDash val="solid"/>
            <a:miter lim="800000"/>
          </a:ln>
          <a:effectLst/>
        </p:spPr>
        <p:txBody>
          <a:bodyPr rot="0" spcFirstLastPara="0" vertOverflow="overflow" horzOverflow="overflow" vert="horz" wrap="square" lIns="0" tIns="0" rIns="0" bIns="0" numCol="1" spcCol="0" rtlCol="0" fromWordArt="0" anchor="ctr" anchorCtr="0" forceAA="0" compatLnSpc="1">
            <a:normAutofit/>
          </a:bodyPr>
          <a:lstStyle/>
          <a:p>
            <a:pPr lvl="0" algn="ctr">
              <a:defRPr/>
            </a:pPr>
            <a:r>
              <a:rPr lang="en-US" altLang="zh-CN" sz="2500" b="1">
                <a:solidFill>
                  <a:schemeClr val="accent1">
                    <a:lumMod val="50000"/>
                  </a:schemeClr>
                </a:solidFill>
                <a:latin typeface="+mn-lt"/>
                <a:ea typeface="+mn-ea"/>
                <a:cs typeface="Times New Roman" panose="02020603050405020304" charset="0"/>
              </a:rPr>
              <a:t>a </a:t>
            </a:r>
            <a:r>
              <a:rPr lang="en-US" altLang="zh-CN" sz="2500" b="1" smtClean="0">
                <a:solidFill>
                  <a:schemeClr val="accent1">
                    <a:lumMod val="50000"/>
                  </a:schemeClr>
                </a:solidFill>
                <a:latin typeface="+mn-lt"/>
                <a:ea typeface="+mn-ea"/>
                <a:cs typeface="Times New Roman" panose="02020603050405020304" charset="0"/>
              </a:rPr>
              <a:t>couple</a:t>
            </a:r>
            <a:endParaRPr lang="en-US" altLang="zh-CN" sz="2500" b="1" smtClean="0">
              <a:solidFill>
                <a:schemeClr val="accent1">
                  <a:lumMod val="50000"/>
                </a:schemeClr>
              </a:solidFill>
              <a:latin typeface="+mn-lt"/>
              <a:ea typeface="+mn-ea"/>
              <a:cs typeface="Times New Roman" panose="02020603050405020304" charset="0"/>
            </a:endParaRPr>
          </a:p>
          <a:p>
            <a:pPr lvl="0" algn="ctr">
              <a:defRPr/>
            </a:pPr>
            <a:r>
              <a:rPr lang="zh-CN" altLang="en-US" sz="2500" b="1">
                <a:solidFill>
                  <a:schemeClr val="accent1">
                    <a:lumMod val="50000"/>
                  </a:schemeClr>
                </a:solidFill>
                <a:latin typeface="+mn-lt"/>
                <a:ea typeface="+mn-ea"/>
                <a:cs typeface="Times New Roman" panose="02020603050405020304" charset="0"/>
              </a:rPr>
              <a:t>夫妇</a:t>
            </a:r>
            <a:r>
              <a:rPr lang="en-US" altLang="zh-CN" sz="2500" b="1" smtClean="0">
                <a:solidFill>
                  <a:schemeClr val="accent1">
                    <a:lumMod val="50000"/>
                  </a:schemeClr>
                </a:solidFill>
                <a:latin typeface="+mn-lt"/>
                <a:ea typeface="+mn-ea"/>
                <a:cs typeface="Times New Roman" panose="02020603050405020304" charset="0"/>
              </a:rPr>
              <a:t> </a:t>
            </a:r>
            <a:endParaRPr lang="en-US" altLang="zh-CN" sz="2500" b="1" smtClean="0">
              <a:solidFill>
                <a:schemeClr val="accent1">
                  <a:lumMod val="50000"/>
                </a:schemeClr>
              </a:solidFill>
              <a:latin typeface="+mn-lt"/>
              <a:ea typeface="+mn-ea"/>
              <a:cs typeface="Times New Roman" panose="02020603050405020304" charset="0"/>
            </a:endParaRPr>
          </a:p>
        </p:txBody>
      </p:sp>
      <p:sp>
        <p:nvSpPr>
          <p:cNvPr id="32" name="折角形 31"/>
          <p:cNvSpPr/>
          <p:nvPr>
            <p:custDataLst>
              <p:tags r:id="rId17"/>
            </p:custDataLst>
          </p:nvPr>
        </p:nvSpPr>
        <p:spPr>
          <a:xfrm>
            <a:off x="9240163" y="810943"/>
            <a:ext cx="2579124" cy="1427487"/>
          </a:xfrm>
          <a:prstGeom prst="foldedCorner">
            <a:avLst/>
          </a:prstGeom>
          <a:solidFill>
            <a:sysClr val="window" lastClr="FFFFFF">
              <a:lumMod val="95000"/>
            </a:sysClr>
          </a:solidFill>
          <a:ln w="12700" cap="flat" cmpd="sng" algn="ctr">
            <a:solidFill>
              <a:schemeClr val="accent1">
                <a:shade val="50000"/>
              </a:schemeClr>
            </a:solidFill>
            <a:prstDash val="solid"/>
            <a:miter lim="800000"/>
          </a:ln>
          <a:effectLst/>
        </p:spPr>
        <p:txBody>
          <a:bodyPr rot="0" spcFirstLastPara="0" vertOverflow="overflow" horzOverflow="overflow" vert="horz" wrap="square" lIns="0" tIns="0" rIns="0" bIns="0" numCol="1" spcCol="0" rtlCol="0" fromWordArt="0" anchor="ctr" anchorCtr="0" forceAA="0" compatLnSpc="1">
            <a:noAutofit/>
          </a:bodyPr>
          <a:lstStyle/>
          <a:p>
            <a:r>
              <a:rPr lang="en-US" altLang="zh-CN" sz="2500" b="1" smtClean="0">
                <a:solidFill>
                  <a:schemeClr val="accent1">
                    <a:lumMod val="50000"/>
                  </a:schemeClr>
                </a:solidFill>
                <a:latin typeface="+mn-lt"/>
                <a:ea typeface="+mn-ea"/>
                <a:cs typeface="Times New Roman" panose="02020603050405020304" charset="0"/>
              </a:rPr>
              <a:t>interviewer and interviewee</a:t>
            </a:r>
            <a:endParaRPr lang="en-US" altLang="zh-CN" sz="2500" b="1" smtClean="0">
              <a:solidFill>
                <a:schemeClr val="accent1">
                  <a:lumMod val="50000"/>
                </a:schemeClr>
              </a:solidFill>
              <a:latin typeface="+mn-lt"/>
              <a:ea typeface="+mn-ea"/>
              <a:cs typeface="Times New Roman" panose="02020603050405020304" charset="0"/>
            </a:endParaRPr>
          </a:p>
          <a:p>
            <a:r>
              <a:rPr lang="zh-CN" altLang="en-US" sz="2500" smtClean="0">
                <a:solidFill>
                  <a:schemeClr val="accent1">
                    <a:lumMod val="50000"/>
                  </a:schemeClr>
                </a:solidFill>
                <a:latin typeface="+mn-lt"/>
                <a:ea typeface="+mn-ea"/>
                <a:cs typeface="Times New Roman" panose="02020603050405020304" charset="0"/>
              </a:rPr>
              <a:t>面试</a:t>
            </a:r>
            <a:r>
              <a:rPr lang="zh-CN" altLang="en-US" sz="2500">
                <a:solidFill>
                  <a:schemeClr val="accent1">
                    <a:lumMod val="50000"/>
                  </a:schemeClr>
                </a:solidFill>
                <a:latin typeface="+mn-lt"/>
                <a:ea typeface="+mn-ea"/>
                <a:cs typeface="Times New Roman" panose="02020603050405020304" charset="0"/>
              </a:rPr>
              <a:t>官与面试者</a:t>
            </a:r>
            <a:endParaRPr lang="zh-CN" altLang="en-US" sz="2500">
              <a:solidFill>
                <a:schemeClr val="accent1">
                  <a:lumMod val="50000"/>
                </a:schemeClr>
              </a:solidFill>
              <a:latin typeface="+mn-lt"/>
              <a:ea typeface="+mn-ea"/>
              <a:cs typeface="Times New Roman" panose="02020603050405020304" charset="0"/>
            </a:endParaRPr>
          </a:p>
        </p:txBody>
      </p:sp>
      <p:sp>
        <p:nvSpPr>
          <p:cNvPr id="29" name="矩形 28"/>
          <p:cNvSpPr/>
          <p:nvPr>
            <p:custDataLst>
              <p:tags r:id="rId18"/>
            </p:custDataLst>
          </p:nvPr>
        </p:nvSpPr>
        <p:spPr>
          <a:xfrm>
            <a:off x="5055235" y="150495"/>
            <a:ext cx="2914015" cy="492125"/>
          </a:xfrm>
          <a:prstGeom prst="rect">
            <a:avLst/>
          </a:prstGeom>
        </p:spPr>
        <p:txBody>
          <a:bodyPr wrap="square" lIns="0" tIns="0" rIns="0" bIns="0">
            <a:normAutofit/>
            <a:scene3d>
              <a:camera prst="orthographicFront"/>
              <a:lightRig rig="threePt" dir="t"/>
            </a:scene3d>
          </a:bodyPr>
          <a:lstStyle/>
          <a:p>
            <a:r>
              <a:rPr lang="en-US" altLang="zh-CN" sz="2500" b="1" smtClean="0">
                <a:solidFill>
                  <a:schemeClr val="tx1"/>
                </a:solidFill>
                <a:effectLst>
                  <a:outerShdw blurRad="38100" dist="19050" dir="2700000" algn="tl" rotWithShape="0">
                    <a:schemeClr val="dk1">
                      <a:alpha val="40000"/>
                    </a:schemeClr>
                  </a:outerShdw>
                </a:effectLst>
                <a:latin typeface="+mn-lt"/>
                <a:ea typeface="+mn-ea"/>
                <a:cs typeface="Times New Roman" panose="02020603050405020304" charset="0"/>
              </a:rPr>
              <a:t>Words Review </a:t>
            </a:r>
            <a:endParaRPr lang="en-US" altLang="zh-CN" sz="2500" b="1" smtClean="0">
              <a:solidFill>
                <a:schemeClr val="tx1"/>
              </a:solidFill>
              <a:effectLst>
                <a:outerShdw blurRad="38100" dist="19050" dir="2700000" algn="tl" rotWithShape="0">
                  <a:schemeClr val="dk1">
                    <a:alpha val="40000"/>
                  </a:schemeClr>
                </a:outerShdw>
              </a:effectLst>
              <a:latin typeface="+mn-lt"/>
              <a:ea typeface="+mn-ea"/>
              <a:cs typeface="Times New Roman" panose="02020603050405020304" charset="0"/>
            </a:endParaRPr>
          </a:p>
        </p:txBody>
      </p:sp>
    </p:spTree>
    <p:custDataLst>
      <p:tags r:id="rId19"/>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blinds(horizontal)">
                                      <p:cBhvr>
                                        <p:cTn id="7" dur="500"/>
                                        <p:tgtEl>
                                          <p:spTgt spid="16"/>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18"/>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3" presetClass="entr" presetSubtype="10" fill="hold" grpId="0" nodeType="clickEffect">
                                  <p:stCondLst>
                                    <p:cond delay="0"/>
                                  </p:stCondLst>
                                  <p:childTnLst>
                                    <p:set>
                                      <p:cBhvr>
                                        <p:cTn id="15" dur="1" fill="hold">
                                          <p:stCondLst>
                                            <p:cond delay="0"/>
                                          </p:stCondLst>
                                        </p:cTn>
                                        <p:tgtEl>
                                          <p:spTgt spid="17"/>
                                        </p:tgtEl>
                                        <p:attrNameLst>
                                          <p:attrName>style.visibility</p:attrName>
                                        </p:attrNameLst>
                                      </p:cBhvr>
                                      <p:to>
                                        <p:strVal val="visible"/>
                                      </p:to>
                                    </p:set>
                                    <p:animEffect transition="in" filter="blinds(horizontal)">
                                      <p:cBhvr>
                                        <p:cTn id="16" dur="500"/>
                                        <p:tgtEl>
                                          <p:spTgt spid="17"/>
                                        </p:tgtEl>
                                      </p:cBhvr>
                                    </p:animEffec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32"/>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3" presetClass="entr" presetSubtype="10" fill="hold" grpId="0" nodeType="clickEffect">
                                  <p:stCondLst>
                                    <p:cond delay="0"/>
                                  </p:stCondLst>
                                  <p:childTnLst>
                                    <p:set>
                                      <p:cBhvr>
                                        <p:cTn id="24" dur="1" fill="hold">
                                          <p:stCondLst>
                                            <p:cond delay="0"/>
                                          </p:stCondLst>
                                        </p:cTn>
                                        <p:tgtEl>
                                          <p:spTgt spid="19"/>
                                        </p:tgtEl>
                                        <p:attrNameLst>
                                          <p:attrName>style.visibility</p:attrName>
                                        </p:attrNameLst>
                                      </p:cBhvr>
                                      <p:to>
                                        <p:strVal val="visible"/>
                                      </p:to>
                                    </p:set>
                                    <p:animEffect transition="in" filter="blinds(horizontal)">
                                      <p:cBhvr>
                                        <p:cTn id="25" dur="500"/>
                                        <p:tgtEl>
                                          <p:spTgt spid="19"/>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4" fill="hold" grpId="0" nodeType="clickEffect">
                                  <p:stCondLst>
                                    <p:cond delay="0"/>
                                  </p:stCondLst>
                                  <p:childTnLst>
                                    <p:set>
                                      <p:cBhvr>
                                        <p:cTn id="29" dur="1" fill="hold">
                                          <p:stCondLst>
                                            <p:cond delay="0"/>
                                          </p:stCondLst>
                                        </p:cTn>
                                        <p:tgtEl>
                                          <p:spTgt spid="21"/>
                                        </p:tgtEl>
                                        <p:attrNameLst>
                                          <p:attrName>style.visibility</p:attrName>
                                        </p:attrNameLst>
                                      </p:cBhvr>
                                      <p:to>
                                        <p:strVal val="visible"/>
                                      </p:to>
                                    </p:set>
                                    <p:animEffect transition="in" filter="wipe(down)">
                                      <p:cBhvr>
                                        <p:cTn id="30" dur="500"/>
                                        <p:tgtEl>
                                          <p:spTgt spid="21"/>
                                        </p:tgtEl>
                                      </p:cBhvr>
                                    </p:animEffec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28"/>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3" presetClass="entr" presetSubtype="10" fill="hold" grpId="0" nodeType="clickEffect">
                                  <p:stCondLst>
                                    <p:cond delay="0"/>
                                  </p:stCondLst>
                                  <p:childTnLst>
                                    <p:set>
                                      <p:cBhvr>
                                        <p:cTn id="38" dur="1" fill="hold">
                                          <p:stCondLst>
                                            <p:cond delay="0"/>
                                          </p:stCondLst>
                                        </p:cTn>
                                        <p:tgtEl>
                                          <p:spTgt spid="26"/>
                                        </p:tgtEl>
                                        <p:attrNameLst>
                                          <p:attrName>style.visibility</p:attrName>
                                        </p:attrNameLst>
                                      </p:cBhvr>
                                      <p:to>
                                        <p:strVal val="visible"/>
                                      </p:to>
                                    </p:set>
                                    <p:animEffect transition="in" filter="blinds(horizontal)">
                                      <p:cBhvr>
                                        <p:cTn id="39" dur="500"/>
                                        <p:tgtEl>
                                          <p:spTgt spid="26"/>
                                        </p:tgtEl>
                                      </p:cBhvr>
                                    </p:animEffect>
                                  </p:childTnLst>
                                </p:cTn>
                              </p:par>
                            </p:childTnLst>
                          </p:cTn>
                        </p:par>
                      </p:childTnLst>
                    </p:cTn>
                  </p:par>
                  <p:par>
                    <p:cTn id="40" fill="hold">
                      <p:stCondLst>
                        <p:cond delay="indefinite"/>
                      </p:stCondLst>
                      <p:childTnLst>
                        <p:par>
                          <p:cTn id="41" fill="hold">
                            <p:stCondLst>
                              <p:cond delay="0"/>
                            </p:stCondLst>
                            <p:childTnLst>
                              <p:par>
                                <p:cTn id="42" presetID="22" presetClass="entr" presetSubtype="4" fill="hold" grpId="0" nodeType="clickEffect">
                                  <p:stCondLst>
                                    <p:cond delay="0"/>
                                  </p:stCondLst>
                                  <p:childTnLst>
                                    <p:set>
                                      <p:cBhvr>
                                        <p:cTn id="43" dur="1" fill="hold">
                                          <p:stCondLst>
                                            <p:cond delay="0"/>
                                          </p:stCondLst>
                                        </p:cTn>
                                        <p:tgtEl>
                                          <p:spTgt spid="25"/>
                                        </p:tgtEl>
                                        <p:attrNameLst>
                                          <p:attrName>style.visibility</p:attrName>
                                        </p:attrNameLst>
                                      </p:cBhvr>
                                      <p:to>
                                        <p:strVal val="visible"/>
                                      </p:to>
                                    </p:set>
                                    <p:animEffect transition="in" filter="wipe(down)">
                                      <p:cBhvr>
                                        <p:cTn id="44" dur="500"/>
                                        <p:tgtEl>
                                          <p:spTgt spid="25"/>
                                        </p:tgtEl>
                                      </p:cBhvr>
                                    </p:animEffect>
                                  </p:childTnLst>
                                </p:cTn>
                              </p:par>
                            </p:childTnLst>
                          </p:cTn>
                        </p:par>
                      </p:childTnLst>
                    </p:cTn>
                  </p:par>
                  <p:par>
                    <p:cTn id="45" fill="hold">
                      <p:stCondLst>
                        <p:cond delay="indefinite"/>
                      </p:stCondLst>
                      <p:childTnLst>
                        <p:par>
                          <p:cTn id="46" fill="hold">
                            <p:stCondLst>
                              <p:cond delay="0"/>
                            </p:stCondLst>
                            <p:childTnLst>
                              <p:par>
                                <p:cTn id="47" presetID="22" presetClass="entr" presetSubtype="4" fill="hold" grpId="0" nodeType="clickEffect">
                                  <p:stCondLst>
                                    <p:cond delay="0"/>
                                  </p:stCondLst>
                                  <p:childTnLst>
                                    <p:set>
                                      <p:cBhvr>
                                        <p:cTn id="48" dur="1" fill="hold">
                                          <p:stCondLst>
                                            <p:cond delay="0"/>
                                          </p:stCondLst>
                                        </p:cTn>
                                        <p:tgtEl>
                                          <p:spTgt spid="23"/>
                                        </p:tgtEl>
                                        <p:attrNameLst>
                                          <p:attrName>style.visibility</p:attrName>
                                        </p:attrNameLst>
                                      </p:cBhvr>
                                      <p:to>
                                        <p:strVal val="visible"/>
                                      </p:to>
                                    </p:set>
                                    <p:animEffect transition="in" filter="wipe(down)">
                                      <p:cBhvr>
                                        <p:cTn id="49" dur="500"/>
                                        <p:tgtEl>
                                          <p:spTgt spid="23"/>
                                        </p:tgtEl>
                                      </p:cBhvr>
                                    </p:animEffect>
                                  </p:childTnLst>
                                </p:cTn>
                              </p:par>
                            </p:childTnLst>
                          </p:cTn>
                        </p:par>
                      </p:childTnLst>
                    </p:cTn>
                  </p:par>
                  <p:par>
                    <p:cTn id="50" fill="hold">
                      <p:stCondLst>
                        <p:cond delay="indefinite"/>
                      </p:stCondLst>
                      <p:childTnLst>
                        <p:par>
                          <p:cTn id="51" fill="hold">
                            <p:stCondLst>
                              <p:cond delay="0"/>
                            </p:stCondLst>
                            <p:childTnLst>
                              <p:par>
                                <p:cTn id="52" presetID="3" presetClass="entr" presetSubtype="10" fill="hold" grpId="0" nodeType="clickEffect">
                                  <p:stCondLst>
                                    <p:cond delay="0"/>
                                  </p:stCondLst>
                                  <p:childTnLst>
                                    <p:set>
                                      <p:cBhvr>
                                        <p:cTn id="53" dur="1" fill="hold">
                                          <p:stCondLst>
                                            <p:cond delay="0"/>
                                          </p:stCondLst>
                                        </p:cTn>
                                        <p:tgtEl>
                                          <p:spTgt spid="22"/>
                                        </p:tgtEl>
                                        <p:attrNameLst>
                                          <p:attrName>style.visibility</p:attrName>
                                        </p:attrNameLst>
                                      </p:cBhvr>
                                      <p:to>
                                        <p:strVal val="visible"/>
                                      </p:to>
                                    </p:set>
                                    <p:animEffect transition="in" filter="blinds(horizontal)">
                                      <p:cBhvr>
                                        <p:cTn id="54" dur="500"/>
                                        <p:tgtEl>
                                          <p:spTgt spid="22"/>
                                        </p:tgtEl>
                                      </p:cBhvr>
                                    </p:animEffec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grpId="0" nodeType="clickEffect">
                                  <p:stCondLst>
                                    <p:cond delay="0"/>
                                  </p:stCondLst>
                                  <p:childTnLst>
                                    <p:set>
                                      <p:cBhvr>
                                        <p:cTn id="58" dur="1" fill="hold">
                                          <p:stCondLst>
                                            <p:cond delay="0"/>
                                          </p:stCondLst>
                                        </p:cTn>
                                        <p:tgtEl>
                                          <p:spTgt spid="24"/>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grpId="0" nodeType="clickEffect">
                                  <p:stCondLst>
                                    <p:cond delay="0"/>
                                  </p:stCondLst>
                                  <p:childTnLst>
                                    <p:set>
                                      <p:cBhvr>
                                        <p:cTn id="62" dur="1" fill="hold">
                                          <p:stCondLst>
                                            <p:cond delay="0"/>
                                          </p:stCondLst>
                                        </p:cTn>
                                        <p:tgtEl>
                                          <p:spTgt spid="31"/>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3" presetClass="entr" presetSubtype="10" fill="hold" grpId="0" nodeType="clickEffect">
                                  <p:stCondLst>
                                    <p:cond delay="0"/>
                                  </p:stCondLst>
                                  <p:childTnLst>
                                    <p:set>
                                      <p:cBhvr>
                                        <p:cTn id="66" dur="1" fill="hold">
                                          <p:stCondLst>
                                            <p:cond delay="0"/>
                                          </p:stCondLst>
                                        </p:cTn>
                                        <p:tgtEl>
                                          <p:spTgt spid="30"/>
                                        </p:tgtEl>
                                        <p:attrNameLst>
                                          <p:attrName>style.visibility</p:attrName>
                                        </p:attrNameLst>
                                      </p:cBhvr>
                                      <p:to>
                                        <p:strVal val="visible"/>
                                      </p:to>
                                    </p:set>
                                    <p:animEffect transition="in" filter="blinds(horizontal)">
                                      <p:cBhvr>
                                        <p:cTn id="67" dur="500"/>
                                        <p:tgtEl>
                                          <p:spTgt spid="30"/>
                                        </p:tgtEl>
                                      </p:cBhvr>
                                    </p:animEffect>
                                  </p:childTnLst>
                                </p:cTn>
                              </p:par>
                            </p:childTnLst>
                          </p:cTn>
                        </p:par>
                      </p:childTnLst>
                    </p:cTn>
                  </p:par>
                  <p:par>
                    <p:cTn id="68" fill="hold">
                      <p:stCondLst>
                        <p:cond delay="indefinite"/>
                      </p:stCondLst>
                      <p:childTnLst>
                        <p:par>
                          <p:cTn id="69" fill="hold">
                            <p:stCondLst>
                              <p:cond delay="0"/>
                            </p:stCondLst>
                            <p:childTnLst>
                              <p:par>
                                <p:cTn id="70" presetID="8" presetClass="entr" presetSubtype="16" fill="hold" grpId="0" nodeType="clickEffect">
                                  <p:stCondLst>
                                    <p:cond delay="0"/>
                                  </p:stCondLst>
                                  <p:childTnLst>
                                    <p:set>
                                      <p:cBhvr>
                                        <p:cTn id="71" dur="1" fill="hold">
                                          <p:stCondLst>
                                            <p:cond delay="0"/>
                                          </p:stCondLst>
                                        </p:cTn>
                                        <p:tgtEl>
                                          <p:spTgt spid="27"/>
                                        </p:tgtEl>
                                        <p:attrNameLst>
                                          <p:attrName>style.visibility</p:attrName>
                                        </p:attrNameLst>
                                      </p:cBhvr>
                                      <p:to>
                                        <p:strVal val="visible"/>
                                      </p:to>
                                    </p:set>
                                    <p:animEffect transition="in" filter="diamond(in)">
                                      <p:cBhvr>
                                        <p:cTn id="72" dur="20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bldLvl="0" animBg="1"/>
      <p:bldP spid="18" grpId="0" bldLvl="0" animBg="1"/>
      <p:bldP spid="17" grpId="0" bldLvl="0" animBg="1"/>
      <p:bldP spid="32" grpId="0" bldLvl="0" animBg="1"/>
      <p:bldP spid="19" grpId="0" bldLvl="0" animBg="1"/>
      <p:bldP spid="21" grpId="0" bldLvl="0" animBg="1"/>
      <p:bldP spid="28" grpId="0" bldLvl="0" animBg="1"/>
      <p:bldP spid="26" grpId="0" bldLvl="0" animBg="1"/>
      <p:bldP spid="23" grpId="0" bldLvl="0" animBg="1"/>
      <p:bldP spid="24" grpId="0" bldLvl="0" animBg="1"/>
      <p:bldP spid="22" grpId="0" bldLvl="0" animBg="1"/>
      <p:bldP spid="25" grpId="0" bldLvl="0" animBg="1"/>
      <p:bldP spid="31" grpId="0" bldLvl="0" animBg="1"/>
      <p:bldP spid="30" grpId="0" bldLvl="0" animBg="1"/>
      <p:bldP spid="27" grpId="0" bldLvl="0" animBg="1"/>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形状2"/>
          <p:cNvSpPr txBox="1"/>
          <p:nvPr/>
        </p:nvSpPr>
        <p:spPr>
          <a:xfrm>
            <a:off x="1289685" y="961390"/>
            <a:ext cx="9845040" cy="1863090"/>
          </a:xfrm>
          <a:prstGeom prst="rect">
            <a:avLst/>
          </a:prstGeom>
          <a:solidFill>
            <a:srgbClr val="FFFFFF">
              <a:alpha val="0"/>
            </a:srgbClr>
          </a:solidFill>
          <a:ln w="9525">
            <a:solidFill>
              <a:srgbClr val="FFFFFF">
                <a:alpha val="0"/>
              </a:srgbClr>
            </a:solidFill>
          </a:ln>
        </p:spPr>
        <p:txBody>
          <a:bodyPr anchor="ctr"/>
          <a:lstStyle/>
          <a:p>
            <a:pPr marL="0" algn="ctr"/>
            <a:endParaRPr>
              <a:solidFill>
                <a:schemeClr val="tx1"/>
              </a:solidFill>
              <a:latin typeface="+mn-lt"/>
              <a:ea typeface="+mn-ea"/>
            </a:endParaRPr>
          </a:p>
        </p:txBody>
      </p:sp>
      <p:graphicFrame>
        <p:nvGraphicFramePr>
          <p:cNvPr id="19" name="表格1"/>
          <p:cNvGraphicFramePr>
            <a:graphicFrameLocks noGrp="1"/>
          </p:cNvGraphicFramePr>
          <p:nvPr>
            <p:custDataLst>
              <p:tags r:id="rId1"/>
            </p:custDataLst>
          </p:nvPr>
        </p:nvGraphicFramePr>
        <p:xfrm>
          <a:off x="251460" y="687705"/>
          <a:ext cx="11678285" cy="5497830"/>
        </p:xfrm>
        <a:graphic>
          <a:graphicData uri="http://schemas.openxmlformats.org/drawingml/2006/table">
            <a:tbl>
              <a:tblPr firstRow="1" bandRow="1">
                <a:effectLst/>
                <a:tableStyleId>{5940675A-B579-460E-94D1-54222C63F5DA}</a:tableStyleId>
              </a:tblPr>
              <a:tblGrid>
                <a:gridCol w="6766560"/>
                <a:gridCol w="4911725"/>
              </a:tblGrid>
              <a:tr h="1261110">
                <a:tc>
                  <a:txBody>
                    <a:bodyPr wrap="square"/>
                    <a:lstStyle/>
                    <a:p>
                      <a:pPr marL="0" algn="ctr">
                        <a:lnSpc>
                          <a:spcPct val="150000"/>
                        </a:lnSpc>
                      </a:pPr>
                      <a:r>
                        <a:rPr lang="zh-CN" altLang="en-US" sz="1500" b="1" i="0">
                          <a:solidFill>
                            <a:schemeClr val="tx1"/>
                          </a:solidFill>
                          <a:highlight>
                            <a:srgbClr val="000000">
                              <a:alpha val="0"/>
                            </a:srgbClr>
                          </a:highlight>
                          <a:cs typeface="Times New Roman" panose="02020603050405020304" charset="0"/>
                        </a:rPr>
                        <a:t>      </a:t>
                      </a:r>
                      <a:r>
                        <a:rPr lang="en-US" altLang="zh-CN" sz="3800" b="1" i="0">
                          <a:solidFill>
                            <a:schemeClr val="tx1"/>
                          </a:solidFill>
                          <a:highlight>
                            <a:srgbClr val="000000">
                              <a:alpha val="0"/>
                            </a:srgbClr>
                          </a:highlight>
                          <a:cs typeface="Times New Roman" panose="02020603050405020304" charset="0"/>
                        </a:rPr>
                        <a:t>title(</a:t>
                      </a:r>
                      <a:r>
                        <a:rPr lang="zh-CN" altLang="en-US" sz="3800" b="1" i="0">
                          <a:solidFill>
                            <a:schemeClr val="tx1"/>
                          </a:solidFill>
                          <a:highlight>
                            <a:srgbClr val="000000">
                              <a:alpha val="0"/>
                            </a:srgbClr>
                          </a:highlight>
                          <a:cs typeface="Times New Roman" panose="02020603050405020304" charset="0"/>
                        </a:rPr>
                        <a:t>称谓</a:t>
                      </a:r>
                      <a:r>
                        <a:rPr lang="en-US" altLang="zh-CN" sz="3800" b="1" i="0">
                          <a:solidFill>
                            <a:schemeClr val="tx1"/>
                          </a:solidFill>
                          <a:highlight>
                            <a:srgbClr val="000000">
                              <a:alpha val="0"/>
                            </a:srgbClr>
                          </a:highlight>
                          <a:cs typeface="Times New Roman" panose="02020603050405020304" charset="0"/>
                        </a:rPr>
                        <a:t>)</a:t>
                      </a:r>
                      <a:endParaRPr lang="en-US" altLang="zh-CN" sz="3800" b="1" i="0">
                        <a:solidFill>
                          <a:schemeClr val="tx1"/>
                        </a:solidFill>
                        <a:highlight>
                          <a:srgbClr val="000000">
                            <a:alpha val="0"/>
                          </a:srgbClr>
                        </a:highlight>
                        <a:cs typeface="Times New Roman" panose="02020603050405020304" charset="0"/>
                      </a:endParaRPr>
                    </a:p>
                  </a:txBody>
                  <a:tcPr vert="horz">
                    <a:lnL w="28575" cap="flat">
                      <a:solidFill>
                        <a:srgbClr val="000000">
                          <a:alpha val="100000"/>
                        </a:srgbClr>
                      </a:solidFill>
                    </a:lnL>
                    <a:lnR w="12700" cap="flat">
                      <a:solidFill>
                        <a:srgbClr val="000000">
                          <a:alpha val="100000"/>
                        </a:srgbClr>
                      </a:solidFill>
                    </a:lnR>
                    <a:lnT w="28575" cap="flat">
                      <a:solidFill>
                        <a:srgbClr val="000000">
                          <a:alpha val="100000"/>
                        </a:srgbClr>
                      </a:solidFill>
                    </a:lnT>
                    <a:lnB w="12700" cap="flat">
                      <a:solidFill>
                        <a:srgbClr val="000000">
                          <a:alpha val="100000"/>
                        </a:srgbClr>
                      </a:solidFill>
                    </a:lnB>
                    <a:solidFill>
                      <a:srgbClr val="FFFFFF">
                        <a:alpha val="0"/>
                      </a:srgbClr>
                    </a:solidFill>
                  </a:tcPr>
                </a:tc>
                <a:tc>
                  <a:txBody>
                    <a:bodyPr wrap="square"/>
                    <a:lstStyle/>
                    <a:p>
                      <a:pPr marL="0" algn="ctr">
                        <a:lnSpc>
                          <a:spcPct val="150000"/>
                        </a:lnSpc>
                      </a:pPr>
                      <a:r>
                        <a:rPr lang="zh-CN" altLang="en-US" sz="1500" b="1" i="0">
                          <a:solidFill>
                            <a:schemeClr val="tx1"/>
                          </a:solidFill>
                          <a:effectLst>
                            <a:outerShdw blurRad="38100" dist="25400" dir="5400000" rotWithShape="0">
                              <a:srgbClr val="6E747A">
                                <a:alpha val="42745"/>
                              </a:srgbClr>
                            </a:outerShdw>
                          </a:effectLst>
                          <a:cs typeface="Times New Roman" panose="02020603050405020304" charset="0"/>
                        </a:rPr>
                        <a:t>      </a:t>
                      </a:r>
                      <a:r>
                        <a:rPr lang="zh-CN" altLang="en-US" sz="3900" b="1" i="0">
                          <a:solidFill>
                            <a:schemeClr val="tx1"/>
                          </a:solidFill>
                          <a:effectLst>
                            <a:outerShdw blurRad="38100" dist="25400" dir="5400000" rotWithShape="0">
                              <a:srgbClr val="6E747A">
                                <a:alpha val="42745"/>
                              </a:srgbClr>
                            </a:outerShdw>
                          </a:effectLst>
                          <a:cs typeface="Times New Roman" panose="02020603050405020304" charset="0"/>
                        </a:rPr>
                        <a:t>relation</a:t>
                      </a:r>
                      <a:r>
                        <a:rPr lang="en-US" altLang="zh-CN" sz="3900" b="1" i="0">
                          <a:solidFill>
                            <a:schemeClr val="tx1"/>
                          </a:solidFill>
                          <a:effectLst>
                            <a:outerShdw blurRad="38100" dist="25400" dir="5400000" rotWithShape="0">
                              <a:srgbClr val="6E747A">
                                <a:alpha val="42745"/>
                              </a:srgbClr>
                            </a:outerShdw>
                          </a:effectLst>
                          <a:cs typeface="Times New Roman" panose="02020603050405020304" charset="0"/>
                        </a:rPr>
                        <a:t>ship</a:t>
                      </a:r>
                      <a:endParaRPr lang="en-US" altLang="zh-CN" sz="3900" b="1" i="0">
                        <a:solidFill>
                          <a:schemeClr val="tx1"/>
                        </a:solidFill>
                        <a:effectLst>
                          <a:outerShdw blurRad="38100" dist="25400" dir="5400000" rotWithShape="0">
                            <a:srgbClr val="6E747A">
                              <a:alpha val="42745"/>
                            </a:srgbClr>
                          </a:outerShdw>
                        </a:effectLst>
                        <a:cs typeface="Times New Roman" panose="02020603050405020304" charset="0"/>
                      </a:endParaRPr>
                    </a:p>
                  </a:txBody>
                  <a:tcPr vert="horz">
                    <a:lnL w="12700" cap="flat">
                      <a:solidFill>
                        <a:srgbClr val="000000">
                          <a:alpha val="100000"/>
                        </a:srgbClr>
                      </a:solidFill>
                    </a:lnL>
                    <a:lnR w="28575" cap="flat">
                      <a:solidFill>
                        <a:srgbClr val="000000">
                          <a:alpha val="100000"/>
                        </a:srgbClr>
                      </a:solidFill>
                    </a:lnR>
                    <a:lnT w="28575" cap="flat">
                      <a:solidFill>
                        <a:srgbClr val="000000">
                          <a:alpha val="100000"/>
                        </a:srgbClr>
                      </a:solidFill>
                    </a:lnT>
                    <a:lnB w="12700" cap="flat">
                      <a:solidFill>
                        <a:srgbClr val="000000">
                          <a:alpha val="100000"/>
                        </a:srgbClr>
                      </a:solidFill>
                    </a:lnB>
                    <a:solidFill>
                      <a:srgbClr val="FFFFFF">
                        <a:alpha val="0"/>
                      </a:srgbClr>
                    </a:solidFill>
                  </a:tcPr>
                </a:tc>
              </a:tr>
              <a:tr h="1428115">
                <a:tc>
                  <a:txBody>
                    <a:bodyPr wrap="square"/>
                    <a:lstStyle/>
                    <a:p>
                      <a:pPr marL="0" algn="l">
                        <a:lnSpc>
                          <a:spcPts val="3200"/>
                        </a:lnSpc>
                      </a:pPr>
                      <a:r>
                        <a:rPr lang="zh-CN" altLang="en-US" sz="2800" b="1" i="0">
                          <a:solidFill>
                            <a:schemeClr val="tx1"/>
                          </a:solidFill>
                          <a:highlight>
                            <a:srgbClr val="000000">
                              <a:alpha val="0"/>
                            </a:srgbClr>
                          </a:highlight>
                          <a:cs typeface="Times New Roman" panose="02020603050405020304" charset="0"/>
                        </a:rPr>
                        <a:t>dear, darling, sweetheart,</a:t>
                      </a:r>
                      <a:r>
                        <a:rPr lang="en-US" altLang="zh-CN" sz="2800" b="1" i="0">
                          <a:solidFill>
                            <a:schemeClr val="tx1"/>
                          </a:solidFill>
                          <a:highlight>
                            <a:srgbClr val="000000">
                              <a:alpha val="0"/>
                            </a:srgbClr>
                          </a:highlight>
                          <a:cs typeface="Times New Roman" panose="02020603050405020304" charset="0"/>
                        </a:rPr>
                        <a:t> </a:t>
                      </a:r>
                      <a:r>
                        <a:rPr lang="zh-CN" altLang="en-US" sz="2800" b="1" i="0">
                          <a:solidFill>
                            <a:schemeClr val="tx1"/>
                          </a:solidFill>
                          <a:highlight>
                            <a:srgbClr val="000000">
                              <a:alpha val="0"/>
                            </a:srgbClr>
                          </a:highlight>
                          <a:cs typeface="Times New Roman" panose="02020603050405020304" charset="0"/>
                        </a:rPr>
                        <a:t>my love, </a:t>
                      </a:r>
                      <a:r>
                        <a:rPr lang="en-US" altLang="zh-CN" sz="2800" b="1" i="0">
                          <a:solidFill>
                            <a:schemeClr val="tx1"/>
                          </a:solidFill>
                          <a:highlight>
                            <a:srgbClr val="000000">
                              <a:alpha val="0"/>
                            </a:srgbClr>
                          </a:highlight>
                          <a:cs typeface="Times New Roman" panose="02020603050405020304" charset="0"/>
                        </a:rPr>
                        <a:t>honey...</a:t>
                      </a:r>
                      <a:endParaRPr lang="en-US" altLang="zh-CN" sz="2800" b="1" i="0">
                        <a:solidFill>
                          <a:schemeClr val="tx1"/>
                        </a:solidFill>
                        <a:highlight>
                          <a:srgbClr val="000000">
                            <a:alpha val="0"/>
                          </a:srgbClr>
                        </a:highlight>
                        <a:cs typeface="Times New Roman" panose="02020603050405020304" charset="0"/>
                      </a:endParaRPr>
                    </a:p>
                  </a:txBody>
                  <a:tcPr vert="horz">
                    <a:lnL w="28575" cap="flat">
                      <a:solidFill>
                        <a:srgbClr val="000000">
                          <a:alpha val="100000"/>
                        </a:srgbClr>
                      </a:solidFill>
                    </a:lnL>
                    <a:lnR w="12700" cap="flat">
                      <a:solidFill>
                        <a:srgbClr val="000000">
                          <a:alpha val="100000"/>
                        </a:srgbClr>
                      </a:solidFill>
                    </a:lnR>
                    <a:lnT w="12700" cap="flat">
                      <a:solidFill>
                        <a:srgbClr val="000000">
                          <a:alpha val="100000"/>
                        </a:srgbClr>
                      </a:solidFill>
                    </a:lnT>
                    <a:lnB w="12700" cap="flat">
                      <a:solidFill>
                        <a:srgbClr val="000000">
                          <a:alpha val="100000"/>
                        </a:srgbClr>
                      </a:solidFill>
                    </a:lnB>
                    <a:solidFill>
                      <a:srgbClr val="FFFFFF">
                        <a:alpha val="0"/>
                      </a:srgbClr>
                    </a:solidFill>
                  </a:tcPr>
                </a:tc>
                <a:tc>
                  <a:txBody>
                    <a:bodyPr wrap="square"/>
                    <a:lstStyle/>
                    <a:p>
                      <a:pPr marL="0" algn="l"/>
                      <a:endParaRPr>
                        <a:solidFill>
                          <a:schemeClr val="tx1"/>
                        </a:solidFill>
                        <a:latin typeface="Times New Roman" panose="02020603050405020304" charset="0"/>
                        <a:cs typeface="Times New Roman" panose="02020603050405020304" charset="0"/>
                      </a:endParaRPr>
                    </a:p>
                  </a:txBody>
                  <a:tcPr vert="horz">
                    <a:lnL w="12700" cap="flat">
                      <a:solidFill>
                        <a:srgbClr val="000000">
                          <a:alpha val="100000"/>
                        </a:srgbClr>
                      </a:solidFill>
                    </a:lnL>
                    <a:lnR w="28575" cap="flat">
                      <a:solidFill>
                        <a:srgbClr val="000000">
                          <a:alpha val="100000"/>
                        </a:srgbClr>
                      </a:solidFill>
                    </a:lnR>
                    <a:lnT w="12700" cap="flat">
                      <a:solidFill>
                        <a:srgbClr val="000000">
                          <a:alpha val="100000"/>
                        </a:srgbClr>
                      </a:solidFill>
                    </a:lnT>
                    <a:lnB w="12700" cap="flat">
                      <a:solidFill>
                        <a:srgbClr val="000000">
                          <a:alpha val="100000"/>
                        </a:srgbClr>
                      </a:solidFill>
                    </a:lnB>
                    <a:solidFill>
                      <a:srgbClr val="FFFFFF">
                        <a:alpha val="0"/>
                      </a:srgbClr>
                    </a:solidFill>
                  </a:tcPr>
                </a:tc>
              </a:tr>
              <a:tr h="1381125">
                <a:tc>
                  <a:txBody>
                    <a:bodyPr wrap="square"/>
                    <a:lstStyle/>
                    <a:p>
                      <a:pPr marL="0" algn="l">
                        <a:lnSpc>
                          <a:spcPts val="3200"/>
                        </a:lnSpc>
                      </a:pPr>
                      <a:r>
                        <a:rPr lang="en-US" altLang="zh-CN" sz="2800" b="1" i="0">
                          <a:solidFill>
                            <a:schemeClr val="tx1"/>
                          </a:solidFill>
                          <a:highlight>
                            <a:srgbClr val="000000">
                              <a:alpha val="0"/>
                            </a:srgbClr>
                          </a:highlight>
                          <a:cs typeface="Times New Roman" panose="02020603050405020304" charset="0"/>
                        </a:rPr>
                        <a:t>mother, mom, father, daddy, brother, sister...</a:t>
                      </a:r>
                      <a:endParaRPr lang="en-US" altLang="zh-CN" sz="2800" b="1" i="0">
                        <a:solidFill>
                          <a:schemeClr val="tx1"/>
                        </a:solidFill>
                        <a:highlight>
                          <a:srgbClr val="000000">
                            <a:alpha val="0"/>
                          </a:srgbClr>
                        </a:highlight>
                        <a:cs typeface="Times New Roman" panose="02020603050405020304" charset="0"/>
                      </a:endParaRPr>
                    </a:p>
                  </a:txBody>
                  <a:tcPr vert="horz">
                    <a:lnL w="28575" cap="flat">
                      <a:solidFill>
                        <a:srgbClr val="000000">
                          <a:alpha val="100000"/>
                        </a:srgbClr>
                      </a:solidFill>
                    </a:lnL>
                    <a:lnR w="12700" cap="flat">
                      <a:solidFill>
                        <a:srgbClr val="000000">
                          <a:alpha val="100000"/>
                        </a:srgbClr>
                      </a:solidFill>
                    </a:lnR>
                    <a:lnT w="12700" cap="flat">
                      <a:solidFill>
                        <a:srgbClr val="000000">
                          <a:alpha val="100000"/>
                        </a:srgbClr>
                      </a:solidFill>
                    </a:lnT>
                    <a:lnB w="12700" cap="flat">
                      <a:solidFill>
                        <a:srgbClr val="000000">
                          <a:alpha val="100000"/>
                        </a:srgbClr>
                      </a:solidFill>
                    </a:lnB>
                    <a:solidFill>
                      <a:srgbClr val="FFFFFF">
                        <a:alpha val="0"/>
                      </a:srgbClr>
                    </a:solidFill>
                  </a:tcPr>
                </a:tc>
                <a:tc>
                  <a:txBody>
                    <a:bodyPr wrap="square"/>
                    <a:lstStyle/>
                    <a:p>
                      <a:pPr marL="0" algn="l"/>
                      <a:endParaRPr>
                        <a:solidFill>
                          <a:schemeClr val="tx1"/>
                        </a:solidFill>
                        <a:latin typeface="Times New Roman" panose="02020603050405020304" charset="0"/>
                        <a:cs typeface="Times New Roman" panose="02020603050405020304" charset="0"/>
                      </a:endParaRPr>
                    </a:p>
                  </a:txBody>
                  <a:tcPr vert="horz">
                    <a:lnL w="12700" cap="flat">
                      <a:solidFill>
                        <a:srgbClr val="000000">
                          <a:alpha val="100000"/>
                        </a:srgbClr>
                      </a:solidFill>
                    </a:lnL>
                    <a:lnR w="28575" cap="flat">
                      <a:solidFill>
                        <a:srgbClr val="000000">
                          <a:alpha val="100000"/>
                        </a:srgbClr>
                      </a:solidFill>
                    </a:lnR>
                    <a:lnT w="12700" cap="flat">
                      <a:solidFill>
                        <a:srgbClr val="000000">
                          <a:alpha val="100000"/>
                        </a:srgbClr>
                      </a:solidFill>
                    </a:lnT>
                    <a:lnB w="12700" cap="flat">
                      <a:solidFill>
                        <a:srgbClr val="000000">
                          <a:alpha val="100000"/>
                        </a:srgbClr>
                      </a:solidFill>
                    </a:lnB>
                    <a:solidFill>
                      <a:srgbClr val="FFFFFF">
                        <a:alpha val="0"/>
                      </a:srgbClr>
                    </a:solidFill>
                  </a:tcPr>
                </a:tc>
              </a:tr>
              <a:tr h="1427480">
                <a:tc>
                  <a:txBody>
                    <a:bodyPr wrap="square"/>
                    <a:lstStyle/>
                    <a:p>
                      <a:pPr marL="0" algn="l">
                        <a:lnSpc>
                          <a:spcPts val="3200"/>
                        </a:lnSpc>
                      </a:pPr>
                      <a:r>
                        <a:rPr lang="en-US" altLang="zh-CN" sz="2800" b="1" i="0">
                          <a:solidFill>
                            <a:schemeClr val="tx1"/>
                          </a:solidFill>
                          <a:highlight>
                            <a:srgbClr val="000000">
                              <a:alpha val="0"/>
                            </a:srgbClr>
                          </a:highlight>
                          <a:cs typeface="Times New Roman" panose="02020603050405020304" charset="0"/>
                        </a:rPr>
                        <a:t>hello, my name is..., excuse me, how can I ...</a:t>
                      </a:r>
                      <a:endParaRPr lang="en-US" altLang="zh-CN" sz="2800" b="1" i="0">
                        <a:solidFill>
                          <a:schemeClr val="tx1"/>
                        </a:solidFill>
                        <a:highlight>
                          <a:srgbClr val="000000">
                            <a:alpha val="0"/>
                          </a:srgbClr>
                        </a:highlight>
                        <a:cs typeface="Times New Roman" panose="02020603050405020304" charset="0"/>
                      </a:endParaRPr>
                    </a:p>
                  </a:txBody>
                  <a:tcPr vert="horz">
                    <a:lnL w="28575" cap="flat">
                      <a:solidFill>
                        <a:srgbClr val="000000">
                          <a:alpha val="100000"/>
                        </a:srgbClr>
                      </a:solidFill>
                    </a:lnL>
                    <a:lnR w="12700" cap="flat">
                      <a:solidFill>
                        <a:srgbClr val="000000">
                          <a:alpha val="100000"/>
                        </a:srgbClr>
                      </a:solidFill>
                    </a:lnR>
                    <a:lnT w="12700" cap="flat">
                      <a:solidFill>
                        <a:srgbClr val="000000">
                          <a:alpha val="100000"/>
                        </a:srgbClr>
                      </a:solidFill>
                    </a:lnT>
                    <a:lnB w="12700" cap="flat">
                      <a:solidFill>
                        <a:srgbClr val="000000">
                          <a:alpha val="100000"/>
                        </a:srgbClr>
                      </a:solidFill>
                    </a:lnB>
                    <a:solidFill>
                      <a:srgbClr val="FFFFFF">
                        <a:alpha val="0"/>
                      </a:srgbClr>
                    </a:solidFill>
                  </a:tcPr>
                </a:tc>
                <a:tc>
                  <a:txBody>
                    <a:bodyPr wrap="square"/>
                    <a:lstStyle/>
                    <a:p>
                      <a:pPr marL="0" algn="l"/>
                      <a:endParaRPr>
                        <a:solidFill>
                          <a:schemeClr val="tx1"/>
                        </a:solidFill>
                        <a:latin typeface="Times New Roman" panose="02020603050405020304" charset="0"/>
                        <a:cs typeface="Times New Roman" panose="02020603050405020304" charset="0"/>
                      </a:endParaRPr>
                    </a:p>
                  </a:txBody>
                  <a:tcPr vert="horz">
                    <a:lnL w="12700" cap="flat">
                      <a:solidFill>
                        <a:srgbClr val="000000">
                          <a:alpha val="100000"/>
                        </a:srgbClr>
                      </a:solidFill>
                    </a:lnL>
                    <a:lnR w="28575" cap="flat">
                      <a:solidFill>
                        <a:srgbClr val="000000">
                          <a:alpha val="100000"/>
                        </a:srgbClr>
                      </a:solidFill>
                    </a:lnR>
                    <a:lnT w="12700" cap="flat">
                      <a:solidFill>
                        <a:srgbClr val="000000">
                          <a:alpha val="100000"/>
                        </a:srgbClr>
                      </a:solidFill>
                    </a:lnT>
                    <a:lnB w="12700" cap="flat">
                      <a:solidFill>
                        <a:srgbClr val="000000">
                          <a:alpha val="100000"/>
                        </a:srgbClr>
                      </a:solidFill>
                    </a:lnB>
                    <a:solidFill>
                      <a:srgbClr val="FFFFFF">
                        <a:alpha val="0"/>
                      </a:srgbClr>
                    </a:solidFill>
                  </a:tcPr>
                </a:tc>
              </a:tr>
            </a:tbl>
          </a:graphicData>
        </a:graphic>
      </p:graphicFrame>
      <p:sp>
        <p:nvSpPr>
          <p:cNvPr id="20" name="文本框 19"/>
          <p:cNvSpPr txBox="1"/>
          <p:nvPr>
            <p:custDataLst>
              <p:tags r:id="rId2"/>
            </p:custDataLst>
          </p:nvPr>
        </p:nvSpPr>
        <p:spPr>
          <a:xfrm>
            <a:off x="7280275" y="2313855"/>
            <a:ext cx="4064000" cy="553085"/>
          </a:xfrm>
          <a:prstGeom prst="rect">
            <a:avLst/>
          </a:prstGeom>
        </p:spPr>
        <p:txBody>
          <a:bodyPr wrap="square">
            <a:noAutofit/>
          </a:bodyPr>
          <a:lstStyle/>
          <a:p>
            <a:pPr algn="l"/>
            <a:r>
              <a:rPr lang="en-US" altLang="zh-CN" sz="3600" b="1">
                <a:solidFill>
                  <a:schemeClr val="accent1"/>
                </a:solidFill>
                <a:latin typeface="+mn-lt"/>
                <a:ea typeface="+mn-ea"/>
                <a:cs typeface="Times New Roman" panose="02020603050405020304" charset="0"/>
              </a:rPr>
              <a:t>wife and husband</a:t>
            </a:r>
            <a:endParaRPr lang="en-US" altLang="zh-CN" sz="3600" b="1">
              <a:solidFill>
                <a:schemeClr val="accent1"/>
              </a:solidFill>
              <a:latin typeface="+mn-lt"/>
              <a:ea typeface="+mn-ea"/>
              <a:cs typeface="Times New Roman" panose="02020603050405020304" charset="0"/>
            </a:endParaRPr>
          </a:p>
        </p:txBody>
      </p:sp>
      <p:sp>
        <p:nvSpPr>
          <p:cNvPr id="21" name="文本框 20"/>
          <p:cNvSpPr txBox="1"/>
          <p:nvPr>
            <p:custDataLst>
              <p:tags r:id="rId3"/>
            </p:custDataLst>
          </p:nvPr>
        </p:nvSpPr>
        <p:spPr>
          <a:xfrm>
            <a:off x="7322185" y="3429000"/>
            <a:ext cx="4912360" cy="1214120"/>
          </a:xfrm>
          <a:prstGeom prst="rect">
            <a:avLst/>
          </a:prstGeom>
        </p:spPr>
        <p:txBody>
          <a:bodyPr wrap="square">
            <a:noAutofit/>
          </a:bodyPr>
          <a:lstStyle/>
          <a:p>
            <a:pPr algn="l"/>
            <a:r>
              <a:rPr lang="en-US" altLang="zh-CN" sz="3600" b="1">
                <a:solidFill>
                  <a:schemeClr val="accent1"/>
                </a:solidFill>
                <a:latin typeface="+mn-lt"/>
                <a:ea typeface="+mn-ea"/>
                <a:cs typeface="Times New Roman" panose="02020603050405020304" charset="0"/>
              </a:rPr>
              <a:t>parents, brothers or sisters...</a:t>
            </a:r>
            <a:endParaRPr lang="en-US" altLang="zh-CN" sz="3600" b="1">
              <a:solidFill>
                <a:schemeClr val="accent1"/>
              </a:solidFill>
              <a:latin typeface="+mn-lt"/>
              <a:ea typeface="+mn-ea"/>
              <a:cs typeface="Times New Roman" panose="02020603050405020304" charset="0"/>
            </a:endParaRPr>
          </a:p>
        </p:txBody>
      </p:sp>
      <p:sp>
        <p:nvSpPr>
          <p:cNvPr id="6" name="文本框 5"/>
          <p:cNvSpPr txBox="1"/>
          <p:nvPr>
            <p:custDataLst>
              <p:tags r:id="rId4"/>
            </p:custDataLst>
          </p:nvPr>
        </p:nvSpPr>
        <p:spPr>
          <a:xfrm>
            <a:off x="7459345" y="5247640"/>
            <a:ext cx="4427855" cy="553085"/>
          </a:xfrm>
          <a:prstGeom prst="rect">
            <a:avLst/>
          </a:prstGeom>
        </p:spPr>
        <p:txBody>
          <a:bodyPr wrap="square">
            <a:noAutofit/>
          </a:bodyPr>
          <a:lstStyle/>
          <a:p>
            <a:pPr algn="l"/>
            <a:r>
              <a:rPr lang="en-US" altLang="zh-CN" sz="3600" b="1">
                <a:solidFill>
                  <a:schemeClr val="accent1"/>
                </a:solidFill>
                <a:latin typeface="+mn-lt"/>
                <a:ea typeface="+mn-ea"/>
                <a:cs typeface="Times New Roman" panose="02020603050405020304" charset="0"/>
              </a:rPr>
              <a:t>strangers</a:t>
            </a:r>
            <a:endParaRPr lang="en-US" altLang="zh-CN" sz="3600" b="1">
              <a:solidFill>
                <a:schemeClr val="accent1"/>
              </a:solidFill>
              <a:latin typeface="+mn-lt"/>
              <a:ea typeface="+mn-ea"/>
              <a:cs typeface="Times New Roman" panose="02020603050405020304" charset="0"/>
            </a:endParaRPr>
          </a:p>
        </p:txBody>
      </p:sp>
    </p:spTree>
    <p:custDataLst>
      <p:tags r:id="rId5"/>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500" fill="hold"/>
                                        <p:tgtEl>
                                          <p:spTgt spid="20"/>
                                        </p:tgtEl>
                                        <p:attrNameLst>
                                          <p:attrName>ppt_x</p:attrName>
                                        </p:attrNameLst>
                                      </p:cBhvr>
                                      <p:tavLst>
                                        <p:tav tm="0">
                                          <p:val>
                                            <p:strVal val="#ppt_x"/>
                                          </p:val>
                                        </p:tav>
                                        <p:tav tm="100000">
                                          <p:val>
                                            <p:strVal val="#ppt_x"/>
                                          </p:val>
                                        </p:tav>
                                      </p:tavLst>
                                    </p:anim>
                                    <p:anim calcmode="lin" valueType="num">
                                      <p:cBhvr additive="base">
                                        <p:cTn id="8"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1"/>
                                        </p:tgtEl>
                                        <p:attrNameLst>
                                          <p:attrName>style.visibility</p:attrName>
                                        </p:attrNameLst>
                                      </p:cBhvr>
                                      <p:to>
                                        <p:strVal val="visible"/>
                                      </p:to>
                                    </p:set>
                                    <p:anim calcmode="lin" valueType="num">
                                      <p:cBhvr additive="base">
                                        <p:cTn id="13" dur="500" fill="hold"/>
                                        <p:tgtEl>
                                          <p:spTgt spid="21"/>
                                        </p:tgtEl>
                                        <p:attrNameLst>
                                          <p:attrName>ppt_x</p:attrName>
                                        </p:attrNameLst>
                                      </p:cBhvr>
                                      <p:tavLst>
                                        <p:tav tm="0">
                                          <p:val>
                                            <p:strVal val="#ppt_x"/>
                                          </p:val>
                                        </p:tav>
                                        <p:tav tm="100000">
                                          <p:val>
                                            <p:strVal val="#ppt_x"/>
                                          </p:val>
                                        </p:tav>
                                      </p:tavLst>
                                    </p:anim>
                                    <p:anim calcmode="lin" valueType="num">
                                      <p:cBhvr additive="base">
                                        <p:cTn id="14"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p:bldP spid="6"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内容占位符 12"/>
          <p:cNvSpPr>
            <a:spLocks noGrp="1"/>
          </p:cNvSpPr>
          <p:nvPr>
            <p:ph idx="1"/>
            <p:custDataLst>
              <p:tags r:id="rId1"/>
            </p:custDataLst>
          </p:nvPr>
        </p:nvSpPr>
        <p:spPr>
          <a:xfrm>
            <a:off x="838200" y="1825625"/>
            <a:ext cx="10515600" cy="4351338"/>
          </a:xfrm>
        </p:spPr>
        <p:txBody>
          <a:bodyPr/>
          <a:p>
            <a:endParaRPr lang="zh-CN" altLang="en-US"/>
          </a:p>
        </p:txBody>
      </p:sp>
      <p:sp>
        <p:nvSpPr>
          <p:cNvPr id="4" name="AutoShape 4"/>
          <p:cNvSpPr/>
          <p:nvPr>
            <p:custDataLst>
              <p:tags r:id="rId2"/>
            </p:custDataLst>
          </p:nvPr>
        </p:nvSpPr>
        <p:spPr>
          <a:xfrm>
            <a:off x="355600" y="516890"/>
            <a:ext cx="11468100" cy="5922645"/>
          </a:xfrm>
          <a:prstGeom prst="roundRect">
            <a:avLst>
              <a:gd name="adj" fmla="val 3333"/>
            </a:avLst>
          </a:prstGeom>
          <a:solidFill>
            <a:srgbClr val="FFFFFF">
              <a:alpha val="100000"/>
            </a:srgbClr>
          </a:solidFill>
          <a:ln w="25400" cap="flat" cmpd="sng">
            <a:noFill/>
            <a:prstDash val="solid"/>
            <a:round/>
          </a:ln>
          <a:effectLst>
            <a:outerShdw blurRad="444500" dist="190500" dir="2700000" algn="tl" rotWithShape="0">
              <a:srgbClr val="000000">
                <a:alpha val="25000"/>
              </a:srgbClr>
            </a:outerShdw>
          </a:effectLst>
        </p:spPr>
        <p:txBody>
          <a:bodyPr vert="horz" wrap="square" lIns="63500" tIns="63500" rIns="63500" bIns="63500" rtlCol="0" anchor="ctr"/>
          <a:lstStyle/>
          <a:p>
            <a:pPr algn="ctr">
              <a:defRPr/>
            </a:pPr>
            <a:endParaRPr>
              <a:solidFill>
                <a:schemeClr val="tx1"/>
              </a:solidFill>
            </a:endParaRPr>
          </a:p>
        </p:txBody>
      </p:sp>
      <p:sp>
        <p:nvSpPr>
          <p:cNvPr id="5" name="AutoShape 5"/>
          <p:cNvSpPr/>
          <p:nvPr>
            <p:custDataLst>
              <p:tags r:id="rId3"/>
            </p:custDataLst>
          </p:nvPr>
        </p:nvSpPr>
        <p:spPr>
          <a:xfrm>
            <a:off x="975360" y="581025"/>
            <a:ext cx="9098915" cy="889000"/>
          </a:xfrm>
          <a:prstGeom prst="rect">
            <a:avLst/>
          </a:prstGeom>
          <a:noFill/>
          <a:ln w="12700" cap="flat" cmpd="sng">
            <a:noFill/>
            <a:prstDash val="solid"/>
            <a:round/>
          </a:ln>
        </p:spPr>
        <p:txBody>
          <a:bodyPr vert="horz" wrap="square" lIns="0" tIns="0" rIns="0" bIns="0" rtlCol="0" anchor="ctr" anchorCtr="0">
            <a:normAutofit/>
          </a:bodyPr>
          <a:lstStyle/>
          <a:p>
            <a:pPr marL="0" indent="0" algn="l">
              <a:lnSpc>
                <a:spcPct val="125000"/>
              </a:lnSpc>
              <a:defRPr/>
            </a:pPr>
            <a:r>
              <a:rPr lang="en-US" sz="3600" b="1" i="0" u="none" strike="noStrike">
                <a:solidFill>
                  <a:schemeClr val="accent1"/>
                </a:solidFill>
                <a:effectLst>
                  <a:outerShdw blurRad="38100" dist="25400" dir="5400000" algn="ctr" rotWithShape="0">
                    <a:srgbClr val="6E747A">
                      <a:alpha val="43000"/>
                    </a:srgbClr>
                  </a:outerShdw>
                </a:effectLst>
                <a:latin typeface="+mn-lt"/>
                <a:ea typeface="+mn-ea"/>
                <a:cs typeface="Noto Sans SC" panose="020B0200000000000000" charset="-122"/>
                <a:sym typeface="Noto Sans SC" panose="020B0200000000000000" charset="-122"/>
              </a:rPr>
              <a:t>赢在起点 — 新高考听力备考的战略意义</a:t>
            </a:r>
            <a:endParaRPr lang="en-US" sz="3600" b="1" i="0" u="none" strike="noStrike">
              <a:solidFill>
                <a:schemeClr val="accent1"/>
              </a:solidFill>
              <a:effectLst>
                <a:outerShdw blurRad="38100" dist="25400" dir="5400000" algn="ctr" rotWithShape="0">
                  <a:srgbClr val="6E747A">
                    <a:alpha val="43000"/>
                  </a:srgbClr>
                </a:outerShdw>
              </a:effectLst>
              <a:latin typeface="+mn-lt"/>
              <a:ea typeface="+mn-ea"/>
              <a:cs typeface="Noto Sans SC" panose="020B0200000000000000" charset="-122"/>
              <a:sym typeface="Noto Sans SC" panose="020B0200000000000000" charset="-122"/>
            </a:endParaRPr>
          </a:p>
        </p:txBody>
      </p:sp>
      <p:sp>
        <p:nvSpPr>
          <p:cNvPr id="6" name="AutoShape 6"/>
          <p:cNvSpPr/>
          <p:nvPr/>
        </p:nvSpPr>
        <p:spPr>
          <a:xfrm>
            <a:off x="1105535" y="2324100"/>
            <a:ext cx="762000" cy="50800"/>
          </a:xfrm>
          <a:prstGeom prst="roundRect">
            <a:avLst>
              <a:gd name="adj" fmla="val 0"/>
            </a:avLst>
          </a:prstGeom>
          <a:solidFill>
            <a:schemeClr val="accent1">
              <a:alpha val="100000"/>
            </a:schemeClr>
          </a:solidFill>
          <a:ln w="25400" cap="flat" cmpd="sng">
            <a:noFill/>
            <a:prstDash val="solid"/>
            <a:round/>
          </a:ln>
        </p:spPr>
        <p:txBody>
          <a:bodyPr vert="horz" wrap="square" lIns="63500" tIns="63500" rIns="63500" bIns="63500" rtlCol="0" anchor="ctr"/>
          <a:lstStyle/>
          <a:p>
            <a:pPr algn="ctr">
              <a:defRPr/>
            </a:pPr>
            <a:endParaRPr>
              <a:solidFill>
                <a:schemeClr val="bg1"/>
              </a:solidFill>
              <a:latin typeface="+mn-lt"/>
              <a:ea typeface="+mn-ea"/>
            </a:endParaRPr>
          </a:p>
        </p:txBody>
      </p:sp>
      <p:sp>
        <p:nvSpPr>
          <p:cNvPr id="7" name="AutoShape 7"/>
          <p:cNvSpPr/>
          <p:nvPr>
            <p:custDataLst>
              <p:tags r:id="rId4"/>
            </p:custDataLst>
          </p:nvPr>
        </p:nvSpPr>
        <p:spPr>
          <a:xfrm>
            <a:off x="674370" y="1304290"/>
            <a:ext cx="10829925" cy="4872990"/>
          </a:xfrm>
          <a:prstGeom prst="rect">
            <a:avLst/>
          </a:prstGeom>
          <a:noFill/>
          <a:ln w="12700" cap="flat" cmpd="sng">
            <a:noFill/>
            <a:prstDash val="solid"/>
            <a:round/>
          </a:ln>
        </p:spPr>
        <p:txBody>
          <a:bodyPr vert="horz" wrap="square" lIns="0" tIns="0" rIns="0" bIns="0" rtlCol="0" anchor="ctr" anchorCtr="0"/>
          <a:lstStyle/>
          <a:p>
            <a:pPr marL="0" indent="457200" algn="l">
              <a:lnSpc>
                <a:spcPct val="150000"/>
              </a:lnSpc>
              <a:defRPr/>
            </a:pPr>
            <a:r>
              <a:rPr lang="en-US" sz="2400" b="0" i="0" u="none" strike="noStrike">
                <a:solidFill>
                  <a:schemeClr val="tx1"/>
                </a:solidFill>
                <a:effectLst>
                  <a:outerShdw blurRad="38100" dist="19050" dir="2700000" algn="tl" rotWithShape="0">
                    <a:schemeClr val="dk1">
                      <a:alpha val="40000"/>
                    </a:schemeClr>
                  </a:outerShdw>
                </a:effectLst>
                <a:latin typeface="+mn-lt"/>
                <a:ea typeface="+mn-ea"/>
                <a:cs typeface="Noto Sans SC" panose="020B0200000000000000" charset="-122"/>
                <a:sym typeface="Noto Sans SC" panose="020B0200000000000000" charset="-122"/>
              </a:rPr>
              <a:t>高考英语听力作为试卷的开篇题型，不仅占据总分的 </a:t>
            </a:r>
            <a:r>
              <a:rPr lang="en-US" sz="2400" b="1" i="0" u="none" strike="noStrike">
                <a:solidFill>
                  <a:schemeClr val="accent1"/>
                </a:solidFill>
                <a:latin typeface="+mn-lt"/>
                <a:ea typeface="+mn-ea"/>
                <a:cs typeface="Noto Sans SC" panose="020B0200000000000000" charset="-122"/>
                <a:sym typeface="Noto Sans SC" panose="020B0200000000000000" charset="-122"/>
              </a:rPr>
              <a:t>20%（30分）</a:t>
            </a:r>
            <a:r>
              <a:rPr lang="en-US" sz="2400" b="0" i="0" u="none" strike="noStrike">
                <a:solidFill>
                  <a:schemeClr val="accent1"/>
                </a:solidFill>
                <a:latin typeface="+mn-lt"/>
                <a:ea typeface="+mn-ea"/>
                <a:cs typeface="Noto Sans SC" panose="020B0200000000000000" charset="-122"/>
                <a:sym typeface="Noto Sans SC" panose="020B0200000000000000" charset="-122"/>
              </a:rPr>
              <a:t>，</a:t>
            </a:r>
            <a:r>
              <a:rPr lang="en-US" sz="2400" b="0" i="0" u="none" strike="noStrike">
                <a:solidFill>
                  <a:schemeClr val="tx1"/>
                </a:solidFill>
                <a:effectLst>
                  <a:outerShdw blurRad="38100" dist="19050" dir="2700000" algn="tl" rotWithShape="0">
                    <a:schemeClr val="dk1">
                      <a:alpha val="40000"/>
                    </a:schemeClr>
                  </a:outerShdw>
                </a:effectLst>
                <a:latin typeface="+mn-lt"/>
                <a:ea typeface="+mn-ea"/>
                <a:cs typeface="Noto Sans SC" panose="020B0200000000000000" charset="-122"/>
                <a:sym typeface="Noto Sans SC" panose="020B0200000000000000" charset="-122"/>
              </a:rPr>
              <a:t>更直接影响考生整场考试的心态和节奏。随着2026年新高考改革的深入，听力部分的考查更加注重</a:t>
            </a:r>
            <a:r>
              <a:rPr lang="en-US" sz="2400" b="1" i="0" u="none" strike="noStrike">
                <a:solidFill>
                  <a:schemeClr val="accent1"/>
                </a:solidFill>
                <a:latin typeface="+mn-lt"/>
                <a:ea typeface="+mn-ea"/>
                <a:cs typeface="Noto Sans SC" panose="020B0200000000000000" charset="-122"/>
                <a:sym typeface="Noto Sans SC" panose="020B0200000000000000" charset="-122"/>
              </a:rPr>
              <a:t>真实语境下的语言运用能力</a:t>
            </a:r>
            <a:r>
              <a:rPr lang="en-US" sz="2400" b="0" i="0" u="none" strike="noStrike">
                <a:solidFill>
                  <a:schemeClr val="accent1"/>
                </a:solidFill>
                <a:latin typeface="+mn-lt"/>
                <a:ea typeface="+mn-ea"/>
                <a:cs typeface="Noto Sans SC" panose="020B0200000000000000" charset="-122"/>
                <a:sym typeface="Noto Sans SC" panose="020B0200000000000000" charset="-122"/>
              </a:rPr>
              <a:t>和</a:t>
            </a:r>
            <a:r>
              <a:rPr lang="en-US" sz="2400" b="1" i="0" u="none" strike="noStrike">
                <a:solidFill>
                  <a:schemeClr val="accent1"/>
                </a:solidFill>
                <a:latin typeface="+mn-lt"/>
                <a:ea typeface="+mn-ea"/>
                <a:cs typeface="Noto Sans SC" panose="020B0200000000000000" charset="-122"/>
                <a:sym typeface="Noto Sans SC" panose="020B0200000000000000" charset="-122"/>
              </a:rPr>
              <a:t>高阶思维品质</a:t>
            </a:r>
            <a:r>
              <a:rPr lang="en-US" sz="2400" b="0" i="0" u="none" strike="noStrike">
                <a:solidFill>
                  <a:schemeClr val="accent1"/>
                </a:solidFill>
                <a:latin typeface="+mn-lt"/>
                <a:ea typeface="+mn-ea"/>
                <a:cs typeface="Noto Sans SC" panose="020B0200000000000000" charset="-122"/>
                <a:sym typeface="Noto Sans SC" panose="020B0200000000000000" charset="-122"/>
              </a:rPr>
              <a:t>。</a:t>
            </a:r>
            <a:endParaRPr lang="en-US" sz="2400" b="0" i="0" u="none" strike="noStrike">
              <a:solidFill>
                <a:schemeClr val="accent1"/>
              </a:solidFill>
              <a:latin typeface="+mn-lt"/>
              <a:ea typeface="+mn-ea"/>
              <a:cs typeface="Noto Sans SC" panose="020B0200000000000000" charset="-122"/>
              <a:sym typeface="Noto Sans SC" panose="020B0200000000000000" charset="-122"/>
            </a:endParaRPr>
          </a:p>
          <a:p>
            <a:pPr marL="0" indent="0" algn="l">
              <a:lnSpc>
                <a:spcPct val="150000"/>
              </a:lnSpc>
              <a:defRPr/>
            </a:pPr>
            <a:endParaRPr lang="en-US" sz="2400">
              <a:solidFill>
                <a:schemeClr val="tx1"/>
              </a:solidFill>
              <a:latin typeface="+mn-lt"/>
              <a:ea typeface="+mn-ea"/>
            </a:endParaRPr>
          </a:p>
          <a:p>
            <a:pPr marL="0" indent="457200" algn="l">
              <a:lnSpc>
                <a:spcPct val="150000"/>
              </a:lnSpc>
              <a:defRPr/>
            </a:pPr>
            <a:r>
              <a:rPr lang="en-US" sz="2400">
                <a:solidFill>
                  <a:schemeClr val="tx1"/>
                </a:solidFill>
                <a:effectLst>
                  <a:outerShdw blurRad="38100" dist="19050" dir="2700000" algn="tl" rotWithShape="0">
                    <a:schemeClr val="dk1">
                      <a:alpha val="40000"/>
                    </a:schemeClr>
                  </a:outerShdw>
                </a:effectLst>
                <a:latin typeface="+mn-lt"/>
                <a:ea typeface="+mn-ea"/>
                <a:cs typeface="Noto Sans SC" panose="020B0200000000000000" charset="-122"/>
                <a:sym typeface="Noto Sans SC" panose="020B0200000000000000" charset="-122"/>
              </a:rPr>
              <a:t>本讲义旨在帮助考生全面理解新高考听力的命题趋势，掌握科学高效的备考策略与解题技巧，从而在听力部分取得优异成绩，为高考英语的成功奠定坚实基础。</a:t>
            </a:r>
            <a:endParaRPr lang="en-US" sz="2400">
              <a:solidFill>
                <a:schemeClr val="tx1"/>
              </a:solidFill>
              <a:effectLst>
                <a:outerShdw blurRad="38100" dist="19050" dir="2700000" algn="tl" rotWithShape="0">
                  <a:schemeClr val="dk1">
                    <a:alpha val="40000"/>
                  </a:schemeClr>
                </a:outerShdw>
              </a:effectLst>
              <a:latin typeface="+mn-lt"/>
              <a:ea typeface="+mn-ea"/>
            </a:endParaRPr>
          </a:p>
          <a:p>
            <a:pPr marL="0" indent="0" algn="l">
              <a:lnSpc>
                <a:spcPct val="125000"/>
              </a:lnSpc>
              <a:defRPr/>
            </a:pPr>
            <a:endParaRPr lang="en-US" sz="2400">
              <a:solidFill>
                <a:schemeClr val="tx1"/>
              </a:solidFill>
              <a:effectLst>
                <a:outerShdw blurRad="38100" dist="19050" dir="2700000" algn="tl" rotWithShape="0">
                  <a:schemeClr val="dk1">
                    <a:alpha val="40000"/>
                  </a:schemeClr>
                </a:outerShdw>
              </a:effectLst>
              <a:latin typeface="+mn-lt"/>
              <a:ea typeface="+mn-ea"/>
            </a:endParaRPr>
          </a:p>
        </p:txBody>
      </p:sp>
    </p:spTree>
    <p:custDataLst>
      <p:tags r:id="rId5"/>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strips(downLeft)">
                                      <p:cBhvr>
                                        <p:cTn id="7" dur="500"/>
                                        <p:tgtEl>
                                          <p:spTgt spid="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nodeType="clickEffect">
                                  <p:stCondLst>
                                    <p:cond delay="0"/>
                                  </p:stCondLst>
                                  <p:childTnLst>
                                    <p:set>
                                      <p:cBhvr>
                                        <p:cTn id="11" dur="1" fill="hold">
                                          <p:stCondLst>
                                            <p:cond delay="0"/>
                                          </p:stCondLst>
                                        </p:cTn>
                                        <p:tgtEl>
                                          <p:spTgt spid="7">
                                            <p:txEl>
                                              <p:pRg st="2" end="2"/>
                                            </p:txEl>
                                          </p:spTgt>
                                        </p:tgtEl>
                                        <p:attrNameLst>
                                          <p:attrName>style.visibility</p:attrName>
                                        </p:attrNameLst>
                                      </p:cBhvr>
                                      <p:to>
                                        <p:strVal val="visible"/>
                                      </p:to>
                                    </p:set>
                                    <p:animEffect transition="in" filter="strips(downLeft)">
                                      <p:cBhvr>
                                        <p:cTn id="12" dur="500"/>
                                        <p:tgtEl>
                                          <p:spTgt spid="7">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1"/>
          <p:cNvGraphicFramePr>
            <a:graphicFrameLocks noGrp="1"/>
          </p:cNvGraphicFramePr>
          <p:nvPr>
            <p:custDataLst>
              <p:tags r:id="rId1"/>
            </p:custDataLst>
          </p:nvPr>
        </p:nvGraphicFramePr>
        <p:xfrm>
          <a:off x="251460" y="582930"/>
          <a:ext cx="11748770" cy="5494020"/>
        </p:xfrm>
        <a:graphic>
          <a:graphicData uri="http://schemas.openxmlformats.org/drawingml/2006/table">
            <a:tbl>
              <a:tblPr firstRow="1" bandRow="1">
                <a:effectLst/>
                <a:tableStyleId>{5940675A-B579-460E-94D1-54222C63F5DA}</a:tableStyleId>
              </a:tblPr>
              <a:tblGrid>
                <a:gridCol w="5409565"/>
                <a:gridCol w="6339205"/>
              </a:tblGrid>
              <a:tr h="1008380">
                <a:tc>
                  <a:txBody>
                    <a:bodyPr wrap="square"/>
                    <a:lstStyle/>
                    <a:p>
                      <a:pPr marL="0" algn="ctr">
                        <a:lnSpc>
                          <a:spcPts val="4500"/>
                        </a:lnSpc>
                      </a:pPr>
                      <a:r>
                        <a:rPr lang="en-US" altLang="zh-CN" sz="4400" b="1" i="0">
                          <a:solidFill>
                            <a:schemeClr val="tx1"/>
                          </a:solidFill>
                          <a:highlight>
                            <a:srgbClr val="000000">
                              <a:alpha val="0"/>
                            </a:srgbClr>
                          </a:highlight>
                          <a:cs typeface="Times New Roman" panose="02020603050405020304" charset="0"/>
                        </a:rPr>
                        <a:t>tone(</a:t>
                      </a:r>
                      <a:r>
                        <a:rPr lang="zh-CN" altLang="en-US" sz="4400" b="1" i="0">
                          <a:solidFill>
                            <a:schemeClr val="tx1"/>
                          </a:solidFill>
                          <a:highlight>
                            <a:srgbClr val="000000">
                              <a:alpha val="0"/>
                            </a:srgbClr>
                          </a:highlight>
                          <a:cs typeface="Times New Roman" panose="02020603050405020304" charset="0"/>
                        </a:rPr>
                        <a:t>语气</a:t>
                      </a:r>
                      <a:r>
                        <a:rPr lang="en-US" altLang="zh-CN" sz="4400" b="1" i="0">
                          <a:solidFill>
                            <a:schemeClr val="tx1"/>
                          </a:solidFill>
                          <a:highlight>
                            <a:srgbClr val="000000">
                              <a:alpha val="0"/>
                            </a:srgbClr>
                          </a:highlight>
                          <a:cs typeface="Times New Roman" panose="02020603050405020304" charset="0"/>
                        </a:rPr>
                        <a:t>)</a:t>
                      </a:r>
                      <a:endParaRPr lang="en-US" altLang="zh-CN" sz="4400" b="1" i="0">
                        <a:solidFill>
                          <a:schemeClr val="tx1"/>
                        </a:solidFill>
                        <a:highlight>
                          <a:srgbClr val="000000">
                            <a:alpha val="0"/>
                          </a:srgbClr>
                        </a:highlight>
                        <a:cs typeface="Times New Roman" panose="02020603050405020304" charset="0"/>
                      </a:endParaRPr>
                    </a:p>
                  </a:txBody>
                  <a:tcPr vert="horz">
                    <a:lnL w="28575" cap="flat">
                      <a:solidFill>
                        <a:srgbClr val="000000">
                          <a:alpha val="100000"/>
                        </a:srgbClr>
                      </a:solidFill>
                    </a:lnL>
                    <a:lnR w="12700" cap="flat">
                      <a:solidFill>
                        <a:srgbClr val="000000">
                          <a:alpha val="100000"/>
                        </a:srgbClr>
                      </a:solidFill>
                    </a:lnR>
                    <a:lnT w="28575" cap="flat">
                      <a:solidFill>
                        <a:srgbClr val="000000">
                          <a:alpha val="100000"/>
                        </a:srgbClr>
                      </a:solidFill>
                    </a:lnT>
                    <a:lnB w="12700" cap="flat">
                      <a:solidFill>
                        <a:srgbClr val="000000">
                          <a:alpha val="100000"/>
                        </a:srgbClr>
                      </a:solidFill>
                    </a:lnB>
                    <a:solidFill>
                      <a:srgbClr val="FFFFFF">
                        <a:alpha val="0"/>
                      </a:srgbClr>
                    </a:solidFill>
                  </a:tcPr>
                </a:tc>
                <a:tc>
                  <a:txBody>
                    <a:bodyPr wrap="square"/>
                    <a:lstStyle/>
                    <a:p>
                      <a:pPr marL="0" algn="ctr">
                        <a:lnSpc>
                          <a:spcPts val="4700"/>
                        </a:lnSpc>
                      </a:pPr>
                      <a:r>
                        <a:rPr lang="zh-CN" altLang="en-US" sz="1800" b="1" i="0">
                          <a:solidFill>
                            <a:schemeClr val="tx1"/>
                          </a:solidFill>
                          <a:effectLst>
                            <a:outerShdw blurRad="38100" dist="25400" dir="5400000" rotWithShape="0">
                              <a:srgbClr val="6E747A">
                                <a:alpha val="42745"/>
                              </a:srgbClr>
                            </a:outerShdw>
                          </a:effectLst>
                          <a:cs typeface="Times New Roman" panose="02020603050405020304" charset="0"/>
                        </a:rPr>
                        <a:t>      </a:t>
                      </a:r>
                      <a:r>
                        <a:rPr lang="zh-CN" altLang="en-US" sz="4400" b="1" i="0">
                          <a:solidFill>
                            <a:schemeClr val="tx1"/>
                          </a:solidFill>
                          <a:effectLst>
                            <a:outerShdw blurRad="38100" dist="25400" dir="5400000" rotWithShape="0">
                              <a:srgbClr val="6E747A">
                                <a:alpha val="42745"/>
                              </a:srgbClr>
                            </a:outerShdw>
                          </a:effectLst>
                          <a:cs typeface="Times New Roman" panose="02020603050405020304" charset="0"/>
                        </a:rPr>
                        <a:t>relation</a:t>
                      </a:r>
                      <a:r>
                        <a:rPr lang="en-US" altLang="zh-CN" sz="4400" b="1" i="0">
                          <a:solidFill>
                            <a:schemeClr val="tx1"/>
                          </a:solidFill>
                          <a:effectLst>
                            <a:outerShdw blurRad="38100" dist="25400" dir="5400000" rotWithShape="0">
                              <a:srgbClr val="6E747A">
                                <a:alpha val="42745"/>
                              </a:srgbClr>
                            </a:outerShdw>
                          </a:effectLst>
                          <a:cs typeface="Times New Roman" panose="02020603050405020304" charset="0"/>
                        </a:rPr>
                        <a:t>ship</a:t>
                      </a:r>
                      <a:endParaRPr lang="en-US" altLang="zh-CN" sz="4400" b="1" i="0">
                        <a:solidFill>
                          <a:schemeClr val="tx1"/>
                        </a:solidFill>
                        <a:effectLst>
                          <a:outerShdw blurRad="38100" dist="25400" dir="5400000" rotWithShape="0">
                            <a:srgbClr val="6E747A">
                              <a:alpha val="42745"/>
                            </a:srgbClr>
                          </a:outerShdw>
                        </a:effectLst>
                        <a:cs typeface="Times New Roman" panose="02020603050405020304" charset="0"/>
                      </a:endParaRPr>
                    </a:p>
                  </a:txBody>
                  <a:tcPr vert="horz">
                    <a:lnL w="12700" cap="flat">
                      <a:solidFill>
                        <a:srgbClr val="000000">
                          <a:alpha val="100000"/>
                        </a:srgbClr>
                      </a:solidFill>
                    </a:lnL>
                    <a:lnR w="28575" cap="flat">
                      <a:solidFill>
                        <a:srgbClr val="000000">
                          <a:alpha val="100000"/>
                        </a:srgbClr>
                      </a:solidFill>
                    </a:lnR>
                    <a:lnT w="28575" cap="flat">
                      <a:solidFill>
                        <a:srgbClr val="000000">
                          <a:alpha val="100000"/>
                        </a:srgbClr>
                      </a:solidFill>
                    </a:lnT>
                    <a:lnB w="12700" cap="flat">
                      <a:solidFill>
                        <a:srgbClr val="000000">
                          <a:alpha val="100000"/>
                        </a:srgbClr>
                      </a:solidFill>
                    </a:lnB>
                    <a:solidFill>
                      <a:srgbClr val="FFFFFF">
                        <a:alpha val="0"/>
                      </a:srgbClr>
                    </a:solidFill>
                  </a:tcPr>
                </a:tc>
              </a:tr>
              <a:tr h="1140460">
                <a:tc>
                  <a:txBody>
                    <a:bodyPr wrap="square"/>
                    <a:lstStyle/>
                    <a:p>
                      <a:pPr marL="0" algn="ctr">
                        <a:lnSpc>
                          <a:spcPct val="150000"/>
                        </a:lnSpc>
                      </a:pPr>
                      <a:r>
                        <a:rPr lang="en-US" altLang="zh-CN" sz="3200" b="1">
                          <a:solidFill>
                            <a:schemeClr val="tx1"/>
                          </a:solidFill>
                          <a:cs typeface="Times New Roman" panose="02020603050405020304" charset="0"/>
                          <a:sym typeface="等线" panose="02010600030101010101" charset="-122"/>
                        </a:rPr>
                        <a:t>客气</a:t>
                      </a:r>
                      <a:endParaRPr lang="en-US" altLang="zh-CN" sz="3200" b="1" i="0">
                        <a:solidFill>
                          <a:schemeClr val="tx1"/>
                        </a:solidFill>
                        <a:cs typeface="Times New Roman" panose="02020603050405020304" charset="0"/>
                        <a:sym typeface="等线" panose="02010600030101010101" charset="-122"/>
                      </a:endParaRPr>
                    </a:p>
                  </a:txBody>
                  <a:tcPr vert="horz">
                    <a:lnL w="28575" cap="flat">
                      <a:solidFill>
                        <a:srgbClr val="000000">
                          <a:alpha val="100000"/>
                        </a:srgbClr>
                      </a:solidFill>
                    </a:lnL>
                    <a:lnR w="12700" cap="flat">
                      <a:solidFill>
                        <a:srgbClr val="000000">
                          <a:alpha val="100000"/>
                        </a:srgbClr>
                      </a:solidFill>
                    </a:lnR>
                    <a:lnT w="12700" cap="flat">
                      <a:solidFill>
                        <a:srgbClr val="000000">
                          <a:alpha val="100000"/>
                        </a:srgbClr>
                      </a:solidFill>
                    </a:lnT>
                    <a:lnB w="12700" cap="flat">
                      <a:solidFill>
                        <a:srgbClr val="000000">
                          <a:alpha val="100000"/>
                        </a:srgbClr>
                      </a:solidFill>
                    </a:lnB>
                    <a:solidFill>
                      <a:srgbClr val="FFFFFF">
                        <a:alpha val="0"/>
                      </a:srgbClr>
                    </a:solidFill>
                  </a:tcPr>
                </a:tc>
                <a:tc>
                  <a:txBody>
                    <a:bodyPr wrap="square"/>
                    <a:lstStyle/>
                    <a:p>
                      <a:pPr marL="0" algn="l"/>
                      <a:endParaRPr>
                        <a:solidFill>
                          <a:schemeClr val="tx1"/>
                        </a:solidFill>
                        <a:latin typeface="Times New Roman" panose="02020603050405020304" charset="0"/>
                        <a:cs typeface="Times New Roman" panose="02020603050405020304" charset="0"/>
                      </a:endParaRPr>
                    </a:p>
                  </a:txBody>
                  <a:tcPr vert="horz">
                    <a:lnL w="12700" cap="flat">
                      <a:solidFill>
                        <a:srgbClr val="000000">
                          <a:alpha val="100000"/>
                        </a:srgbClr>
                      </a:solidFill>
                    </a:lnL>
                    <a:lnR w="28575" cap="flat">
                      <a:solidFill>
                        <a:srgbClr val="000000">
                          <a:alpha val="100000"/>
                        </a:srgbClr>
                      </a:solidFill>
                    </a:lnR>
                    <a:lnT w="12700" cap="flat">
                      <a:solidFill>
                        <a:srgbClr val="000000">
                          <a:alpha val="100000"/>
                        </a:srgbClr>
                      </a:solidFill>
                    </a:lnT>
                    <a:lnB w="12700" cap="flat">
                      <a:solidFill>
                        <a:srgbClr val="000000">
                          <a:alpha val="100000"/>
                        </a:srgbClr>
                      </a:solidFill>
                    </a:lnB>
                    <a:solidFill>
                      <a:srgbClr val="FFFFFF">
                        <a:alpha val="0"/>
                      </a:srgbClr>
                    </a:solidFill>
                  </a:tcPr>
                </a:tc>
              </a:tr>
              <a:tr h="1063625">
                <a:tc>
                  <a:txBody>
                    <a:bodyPr wrap="square"/>
                    <a:lstStyle/>
                    <a:p>
                      <a:pPr marL="0" algn="ctr">
                        <a:lnSpc>
                          <a:spcPct val="150000"/>
                        </a:lnSpc>
                      </a:pPr>
                      <a:r>
                        <a:rPr lang="en-US" altLang="zh-CN" sz="3200" b="1">
                          <a:solidFill>
                            <a:schemeClr val="tx1"/>
                          </a:solidFill>
                          <a:cs typeface="Times New Roman" panose="02020603050405020304" charset="0"/>
                          <a:sym typeface="等线" panose="02010600030101010101" charset="-122"/>
                        </a:rPr>
                        <a:t>随意</a:t>
                      </a:r>
                      <a:endParaRPr lang="en-US" altLang="zh-CN" sz="3200" b="1" i="0">
                        <a:solidFill>
                          <a:schemeClr val="tx1"/>
                        </a:solidFill>
                        <a:cs typeface="Times New Roman" panose="02020603050405020304" charset="0"/>
                        <a:sym typeface="等线" panose="02010600030101010101" charset="-122"/>
                      </a:endParaRPr>
                    </a:p>
                  </a:txBody>
                  <a:tcPr vert="horz">
                    <a:lnL w="28575" cap="flat">
                      <a:solidFill>
                        <a:srgbClr val="000000">
                          <a:alpha val="100000"/>
                        </a:srgbClr>
                      </a:solidFill>
                    </a:lnL>
                    <a:lnR w="12700" cap="flat">
                      <a:solidFill>
                        <a:srgbClr val="000000">
                          <a:alpha val="100000"/>
                        </a:srgbClr>
                      </a:solidFill>
                    </a:lnR>
                    <a:lnT w="12700" cap="flat">
                      <a:solidFill>
                        <a:srgbClr val="000000">
                          <a:alpha val="100000"/>
                        </a:srgbClr>
                      </a:solidFill>
                    </a:lnT>
                    <a:lnB w="12700" cap="flat">
                      <a:solidFill>
                        <a:srgbClr val="000000">
                          <a:alpha val="100000"/>
                        </a:srgbClr>
                      </a:solidFill>
                    </a:lnB>
                    <a:solidFill>
                      <a:srgbClr val="FFFFFF">
                        <a:alpha val="0"/>
                      </a:srgbClr>
                    </a:solidFill>
                  </a:tcPr>
                </a:tc>
                <a:tc>
                  <a:txBody>
                    <a:bodyPr wrap="square"/>
                    <a:lstStyle/>
                    <a:p>
                      <a:pPr marL="0" algn="l"/>
                      <a:endParaRPr>
                        <a:solidFill>
                          <a:schemeClr val="tx1"/>
                        </a:solidFill>
                        <a:latin typeface="Times New Roman" panose="02020603050405020304" charset="0"/>
                        <a:cs typeface="Times New Roman" panose="02020603050405020304" charset="0"/>
                      </a:endParaRPr>
                    </a:p>
                  </a:txBody>
                  <a:tcPr vert="horz">
                    <a:lnL w="12700" cap="flat">
                      <a:solidFill>
                        <a:srgbClr val="000000">
                          <a:alpha val="100000"/>
                        </a:srgbClr>
                      </a:solidFill>
                    </a:lnL>
                    <a:lnR w="28575" cap="flat">
                      <a:solidFill>
                        <a:srgbClr val="000000">
                          <a:alpha val="100000"/>
                        </a:srgbClr>
                      </a:solidFill>
                    </a:lnR>
                    <a:lnT w="12700" cap="flat">
                      <a:solidFill>
                        <a:srgbClr val="000000">
                          <a:alpha val="100000"/>
                        </a:srgbClr>
                      </a:solidFill>
                    </a:lnT>
                    <a:lnB w="12700" cap="flat">
                      <a:solidFill>
                        <a:srgbClr val="000000">
                          <a:alpha val="100000"/>
                        </a:srgbClr>
                      </a:solidFill>
                    </a:lnB>
                    <a:solidFill>
                      <a:srgbClr val="FFFFFF">
                        <a:alpha val="0"/>
                      </a:srgbClr>
                    </a:solidFill>
                  </a:tcPr>
                </a:tc>
              </a:tr>
              <a:tr h="1141095">
                <a:tc>
                  <a:txBody>
                    <a:bodyPr wrap="square"/>
                    <a:lstStyle/>
                    <a:p>
                      <a:pPr marL="0" algn="ctr">
                        <a:lnSpc>
                          <a:spcPct val="150000"/>
                        </a:lnSpc>
                      </a:pPr>
                      <a:r>
                        <a:rPr lang="en-US" altLang="zh-CN" sz="3200" b="1">
                          <a:solidFill>
                            <a:schemeClr val="tx1"/>
                          </a:solidFill>
                          <a:cs typeface="Times New Roman" panose="02020603050405020304" charset="0"/>
                          <a:sym typeface="等线" panose="02010600030101010101" charset="-122"/>
                        </a:rPr>
                        <a:t>亲昵</a:t>
                      </a:r>
                      <a:r>
                        <a:rPr lang="zh-CN" altLang="en-US" sz="3200" b="1">
                          <a:solidFill>
                            <a:schemeClr val="tx1"/>
                          </a:solidFill>
                          <a:cs typeface="Times New Roman" panose="02020603050405020304" charset="0"/>
                          <a:sym typeface="等线" panose="02010600030101010101" charset="-122"/>
                        </a:rPr>
                        <a:t>、随意</a:t>
                      </a:r>
                      <a:endParaRPr lang="zh-CN" altLang="en-US" sz="3200" b="1">
                        <a:solidFill>
                          <a:schemeClr val="tx1"/>
                        </a:solidFill>
                        <a:cs typeface="Times New Roman" panose="02020603050405020304" charset="0"/>
                        <a:sym typeface="等线" panose="02010600030101010101" charset="-122"/>
                      </a:endParaRPr>
                    </a:p>
                  </a:txBody>
                  <a:tcPr vert="horz">
                    <a:lnL w="28575" cap="flat">
                      <a:solidFill>
                        <a:srgbClr val="000000">
                          <a:alpha val="100000"/>
                        </a:srgbClr>
                      </a:solidFill>
                    </a:lnL>
                    <a:lnR w="12700" cap="flat">
                      <a:solidFill>
                        <a:srgbClr val="000000">
                          <a:alpha val="100000"/>
                        </a:srgbClr>
                      </a:solidFill>
                    </a:lnR>
                    <a:lnT w="12700" cap="flat">
                      <a:solidFill>
                        <a:srgbClr val="000000">
                          <a:alpha val="100000"/>
                        </a:srgbClr>
                      </a:solidFill>
                    </a:lnT>
                    <a:lnB w="12700" cap="flat">
                      <a:solidFill>
                        <a:srgbClr val="000000">
                          <a:alpha val="100000"/>
                        </a:srgbClr>
                      </a:solidFill>
                    </a:lnB>
                    <a:solidFill>
                      <a:srgbClr val="FFFFFF">
                        <a:alpha val="0"/>
                      </a:srgbClr>
                    </a:solidFill>
                  </a:tcPr>
                </a:tc>
                <a:tc>
                  <a:txBody>
                    <a:bodyPr wrap="square"/>
                    <a:lstStyle/>
                    <a:p>
                      <a:pPr marL="0" algn="l"/>
                      <a:endParaRPr>
                        <a:solidFill>
                          <a:schemeClr val="tx1"/>
                        </a:solidFill>
                        <a:latin typeface="Times New Roman" panose="02020603050405020304" charset="0"/>
                        <a:cs typeface="Times New Roman" panose="02020603050405020304" charset="0"/>
                      </a:endParaRPr>
                    </a:p>
                  </a:txBody>
                  <a:tcPr vert="horz">
                    <a:lnL w="12700" cap="flat">
                      <a:solidFill>
                        <a:srgbClr val="000000">
                          <a:alpha val="100000"/>
                        </a:srgbClr>
                      </a:solidFill>
                    </a:lnL>
                    <a:lnR w="28575" cap="flat">
                      <a:solidFill>
                        <a:srgbClr val="000000">
                          <a:alpha val="100000"/>
                        </a:srgbClr>
                      </a:solidFill>
                    </a:lnR>
                    <a:lnT w="12700" cap="flat">
                      <a:solidFill>
                        <a:srgbClr val="000000">
                          <a:alpha val="100000"/>
                        </a:srgbClr>
                      </a:solidFill>
                    </a:lnT>
                    <a:lnB w="12700" cap="flat">
                      <a:solidFill>
                        <a:srgbClr val="000000">
                          <a:alpha val="100000"/>
                        </a:srgbClr>
                      </a:solidFill>
                    </a:lnB>
                    <a:solidFill>
                      <a:srgbClr val="FFFFFF">
                        <a:alpha val="0"/>
                      </a:srgbClr>
                    </a:solidFill>
                  </a:tcPr>
                </a:tc>
              </a:tr>
              <a:tr h="1140460">
                <a:tc>
                  <a:txBody>
                    <a:bodyPr wrap="square"/>
                    <a:lstStyle/>
                    <a:p>
                      <a:pPr marL="0" algn="ctr">
                        <a:lnSpc>
                          <a:spcPct val="150000"/>
                        </a:lnSpc>
                        <a:buNone/>
                      </a:pPr>
                      <a:r>
                        <a:rPr lang="en-US" altLang="zh-CN" sz="3200" b="1">
                          <a:solidFill>
                            <a:schemeClr val="tx1"/>
                          </a:solidFill>
                          <a:cs typeface="Times New Roman" panose="02020603050405020304" charset="0"/>
                          <a:sym typeface="等线" panose="02010600030101010101" charset="-122"/>
                        </a:rPr>
                        <a:t>严肃、正式</a:t>
                      </a:r>
                      <a:endParaRPr lang="en-US" altLang="zh-CN" sz="3200" b="1">
                        <a:solidFill>
                          <a:schemeClr val="tx1"/>
                        </a:solidFill>
                        <a:cs typeface="Times New Roman" panose="02020603050405020304" charset="0"/>
                        <a:sym typeface="等线" panose="02010600030101010101" charset="-122"/>
                      </a:endParaRPr>
                    </a:p>
                  </a:txBody>
                  <a:tcPr vert="horz">
                    <a:lnL w="28575" cap="flat">
                      <a:solidFill>
                        <a:srgbClr val="000000">
                          <a:alpha val="100000"/>
                        </a:srgbClr>
                      </a:solidFill>
                    </a:lnL>
                    <a:lnR w="12700" cap="flat">
                      <a:solidFill>
                        <a:srgbClr val="000000">
                          <a:alpha val="100000"/>
                        </a:srgbClr>
                      </a:solidFill>
                    </a:lnR>
                    <a:lnT w="12700" cap="flat">
                      <a:solidFill>
                        <a:srgbClr val="000000">
                          <a:alpha val="100000"/>
                        </a:srgbClr>
                      </a:solidFill>
                    </a:lnT>
                    <a:lnB w="12700" cap="flat">
                      <a:solidFill>
                        <a:srgbClr val="000000">
                          <a:alpha val="100000"/>
                        </a:srgbClr>
                      </a:solidFill>
                    </a:lnB>
                    <a:solidFill>
                      <a:srgbClr val="FFFFFF">
                        <a:alpha val="0"/>
                      </a:srgbClr>
                    </a:solidFill>
                  </a:tcPr>
                </a:tc>
                <a:tc>
                  <a:txBody>
                    <a:bodyPr wrap="square"/>
                    <a:lstStyle/>
                    <a:p>
                      <a:pPr marL="0" algn="ctr">
                        <a:buNone/>
                      </a:pPr>
                      <a:endParaRPr lang="en-US" altLang="zh-CN" sz="2800" b="1">
                        <a:solidFill>
                          <a:schemeClr val="tx1"/>
                        </a:solidFill>
                        <a:latin typeface="Times New Roman" panose="02020603050405020304" charset="0"/>
                        <a:cs typeface="Times New Roman" panose="02020603050405020304" charset="0"/>
                      </a:endParaRPr>
                    </a:p>
                  </a:txBody>
                  <a:tcPr vert="horz">
                    <a:lnL w="12700" cap="flat">
                      <a:solidFill>
                        <a:srgbClr val="000000">
                          <a:alpha val="100000"/>
                        </a:srgbClr>
                      </a:solidFill>
                    </a:lnL>
                    <a:lnR w="28575" cap="flat">
                      <a:solidFill>
                        <a:srgbClr val="000000">
                          <a:alpha val="100000"/>
                        </a:srgbClr>
                      </a:solidFill>
                    </a:lnR>
                    <a:lnT w="12700" cap="flat">
                      <a:solidFill>
                        <a:srgbClr val="000000">
                          <a:alpha val="100000"/>
                        </a:srgbClr>
                      </a:solidFill>
                    </a:lnT>
                    <a:lnB w="12700" cap="flat">
                      <a:solidFill>
                        <a:srgbClr val="000000">
                          <a:alpha val="100000"/>
                        </a:srgbClr>
                      </a:solidFill>
                    </a:lnB>
                    <a:solidFill>
                      <a:srgbClr val="FFFFFF">
                        <a:alpha val="0"/>
                      </a:srgbClr>
                    </a:solidFill>
                  </a:tcPr>
                </a:tc>
              </a:tr>
            </a:tbl>
          </a:graphicData>
        </a:graphic>
      </p:graphicFrame>
      <p:sp>
        <p:nvSpPr>
          <p:cNvPr id="4" name="文本框 3"/>
          <p:cNvSpPr txBox="1"/>
          <p:nvPr>
            <p:custDataLst>
              <p:tags r:id="rId2"/>
            </p:custDataLst>
          </p:nvPr>
        </p:nvSpPr>
        <p:spPr>
          <a:xfrm>
            <a:off x="6414729" y="1654175"/>
            <a:ext cx="5459987" cy="1076325"/>
          </a:xfrm>
          <a:prstGeom prst="rect">
            <a:avLst/>
          </a:prstGeom>
        </p:spPr>
        <p:txBody>
          <a:bodyPr wrap="square">
            <a:normAutofit/>
          </a:bodyPr>
          <a:lstStyle/>
          <a:p>
            <a:pPr algn="l"/>
            <a:r>
              <a:rPr lang="en-US" altLang="zh-CN" sz="3200" b="1">
                <a:solidFill>
                  <a:schemeClr val="accent1"/>
                </a:solidFill>
                <a:effectLst>
                  <a:outerShdw blurRad="38100" dist="25400" dir="5400000" algn="ctr" rotWithShape="0">
                    <a:srgbClr val="6E747A">
                      <a:alpha val="43000"/>
                    </a:srgbClr>
                  </a:outerShdw>
                </a:effectLst>
                <a:latin typeface="+mn-lt"/>
                <a:ea typeface="+mn-ea"/>
                <a:cs typeface="Times New Roman" panose="02020603050405020304" charset="0"/>
              </a:rPr>
              <a:t>strangers</a:t>
            </a:r>
            <a:endParaRPr lang="en-US" altLang="zh-CN" sz="3200" b="1">
              <a:solidFill>
                <a:schemeClr val="accent1"/>
              </a:solidFill>
              <a:effectLst>
                <a:outerShdw blurRad="38100" dist="25400" dir="5400000" algn="ctr" rotWithShape="0">
                  <a:srgbClr val="6E747A">
                    <a:alpha val="43000"/>
                  </a:srgbClr>
                </a:outerShdw>
              </a:effectLst>
              <a:latin typeface="+mn-lt"/>
              <a:ea typeface="+mn-ea"/>
              <a:cs typeface="Times New Roman" panose="02020603050405020304" charset="0"/>
            </a:endParaRPr>
          </a:p>
          <a:p>
            <a:pPr algn="l"/>
            <a:r>
              <a:rPr lang="en-US" altLang="zh-CN" sz="3200" b="1">
                <a:solidFill>
                  <a:schemeClr val="accent1"/>
                </a:solidFill>
                <a:effectLst>
                  <a:outerShdw blurRad="38100" dist="25400" dir="5400000" algn="ctr" rotWithShape="0">
                    <a:srgbClr val="6E747A">
                      <a:alpha val="43000"/>
                    </a:srgbClr>
                  </a:outerShdw>
                </a:effectLst>
                <a:latin typeface="+mn-lt"/>
                <a:ea typeface="+mn-ea"/>
                <a:cs typeface="Times New Roman" panose="02020603050405020304" charset="0"/>
              </a:rPr>
              <a:t>waiter &amp;customer...</a:t>
            </a:r>
            <a:endParaRPr lang="en-US" altLang="zh-CN" sz="3200" b="1">
              <a:solidFill>
                <a:schemeClr val="accent1"/>
              </a:solidFill>
              <a:effectLst>
                <a:outerShdw blurRad="38100" dist="25400" dir="5400000" algn="ctr" rotWithShape="0">
                  <a:srgbClr val="6E747A">
                    <a:alpha val="43000"/>
                  </a:srgbClr>
                </a:outerShdw>
              </a:effectLst>
              <a:latin typeface="+mn-lt"/>
              <a:ea typeface="+mn-ea"/>
              <a:cs typeface="Times New Roman" panose="02020603050405020304" charset="0"/>
            </a:endParaRPr>
          </a:p>
        </p:txBody>
      </p:sp>
      <p:sp>
        <p:nvSpPr>
          <p:cNvPr id="5" name="文本框 4"/>
          <p:cNvSpPr txBox="1"/>
          <p:nvPr>
            <p:custDataLst>
              <p:tags r:id="rId3"/>
            </p:custDataLst>
          </p:nvPr>
        </p:nvSpPr>
        <p:spPr>
          <a:xfrm>
            <a:off x="6502906" y="3038519"/>
            <a:ext cx="4841364" cy="583565"/>
          </a:xfrm>
          <a:prstGeom prst="rect">
            <a:avLst/>
          </a:prstGeom>
        </p:spPr>
        <p:txBody>
          <a:bodyPr wrap="square">
            <a:normAutofit/>
          </a:bodyPr>
          <a:lstStyle/>
          <a:p>
            <a:pPr algn="l"/>
            <a:r>
              <a:rPr lang="en-US" altLang="zh-CN" sz="3200" b="1">
                <a:solidFill>
                  <a:schemeClr val="accent1"/>
                </a:solidFill>
                <a:effectLst>
                  <a:outerShdw blurRad="38100" dist="25400" dir="5400000" algn="ctr" rotWithShape="0">
                    <a:srgbClr val="6E747A">
                      <a:alpha val="43000"/>
                    </a:srgbClr>
                  </a:outerShdw>
                </a:effectLst>
                <a:latin typeface="+mn-lt"/>
                <a:ea typeface="+mn-ea"/>
                <a:cs typeface="Times New Roman" panose="02020603050405020304" charset="0"/>
              </a:rPr>
              <a:t>freinds</a:t>
            </a:r>
            <a:endParaRPr lang="en-US" altLang="zh-CN" sz="3200" b="1">
              <a:solidFill>
                <a:schemeClr val="accent1"/>
              </a:solidFill>
              <a:effectLst>
                <a:outerShdw blurRad="38100" dist="25400" dir="5400000" algn="ctr" rotWithShape="0">
                  <a:srgbClr val="6E747A">
                    <a:alpha val="43000"/>
                  </a:srgbClr>
                </a:outerShdw>
              </a:effectLst>
              <a:latin typeface="+mn-lt"/>
              <a:ea typeface="+mn-ea"/>
              <a:cs typeface="Times New Roman" panose="02020603050405020304" charset="0"/>
            </a:endParaRPr>
          </a:p>
        </p:txBody>
      </p:sp>
      <p:sp>
        <p:nvSpPr>
          <p:cNvPr id="7" name="文本框 6"/>
          <p:cNvSpPr txBox="1"/>
          <p:nvPr>
            <p:custDataLst>
              <p:tags r:id="rId4"/>
            </p:custDataLst>
          </p:nvPr>
        </p:nvSpPr>
        <p:spPr>
          <a:xfrm>
            <a:off x="5872480" y="4125274"/>
            <a:ext cx="6416040" cy="583565"/>
          </a:xfrm>
          <a:prstGeom prst="rect">
            <a:avLst/>
          </a:prstGeom>
        </p:spPr>
        <p:txBody>
          <a:bodyPr wrap="square">
            <a:normAutofit fontScale="90000"/>
            <a:scene3d>
              <a:camera prst="orthographicFront"/>
              <a:lightRig rig="threePt" dir="t"/>
            </a:scene3d>
          </a:bodyPr>
          <a:lstStyle/>
          <a:p>
            <a:pPr algn="l"/>
            <a:r>
              <a:rPr lang="en-US" altLang="zh-CN" sz="3200" b="1">
                <a:solidFill>
                  <a:schemeClr val="accent1"/>
                </a:solidFill>
                <a:effectLst>
                  <a:outerShdw blurRad="38100" dist="25400" dir="5400000" algn="ctr" rotWithShape="0">
                    <a:srgbClr val="6E747A">
                      <a:alpha val="43000"/>
                    </a:srgbClr>
                  </a:outerShdw>
                </a:effectLst>
                <a:latin typeface="+mn-lt"/>
                <a:ea typeface="+mn-ea"/>
                <a:cs typeface="Times New Roman" panose="02020603050405020304" charset="0"/>
              </a:rPr>
              <a:t>husband &amp; wife &amp; child</a:t>
            </a:r>
            <a:r>
              <a:rPr lang="zh-CN" altLang="en-US" sz="3200" b="1">
                <a:solidFill>
                  <a:schemeClr val="accent1"/>
                </a:solidFill>
                <a:effectLst>
                  <a:outerShdw blurRad="38100" dist="25400" dir="5400000" algn="ctr" rotWithShape="0">
                    <a:srgbClr val="6E747A">
                      <a:alpha val="43000"/>
                    </a:srgbClr>
                  </a:outerShdw>
                </a:effectLst>
                <a:latin typeface="+mn-lt"/>
                <a:ea typeface="+mn-ea"/>
                <a:cs typeface="Times New Roman" panose="02020603050405020304" charset="0"/>
              </a:rPr>
              <a:t>（</a:t>
            </a:r>
            <a:r>
              <a:rPr lang="en-US" altLang="zh-CN" sz="3200" b="1">
                <a:solidFill>
                  <a:schemeClr val="accent1"/>
                </a:solidFill>
                <a:effectLst>
                  <a:outerShdw blurRad="38100" dist="25400" dir="5400000" algn="ctr" rotWithShape="0">
                    <a:srgbClr val="6E747A">
                      <a:alpha val="43000"/>
                    </a:srgbClr>
                  </a:outerShdw>
                </a:effectLst>
                <a:latin typeface="+mn-lt"/>
                <a:ea typeface="+mn-ea"/>
                <a:cs typeface="Times New Roman" panose="02020603050405020304" charset="0"/>
              </a:rPr>
              <a:t>family</a:t>
            </a:r>
            <a:r>
              <a:rPr lang="zh-CN" altLang="en-US" sz="3200" b="1">
                <a:solidFill>
                  <a:schemeClr val="accent1"/>
                </a:solidFill>
                <a:effectLst>
                  <a:outerShdw blurRad="38100" dist="25400" dir="5400000" algn="ctr" rotWithShape="0">
                    <a:srgbClr val="6E747A">
                      <a:alpha val="43000"/>
                    </a:srgbClr>
                  </a:outerShdw>
                </a:effectLst>
                <a:latin typeface="+mn-lt"/>
                <a:ea typeface="+mn-ea"/>
                <a:cs typeface="Times New Roman" panose="02020603050405020304" charset="0"/>
              </a:rPr>
              <a:t>）</a:t>
            </a:r>
            <a:endParaRPr lang="zh-CN" altLang="en-US" sz="3200" b="1">
              <a:solidFill>
                <a:schemeClr val="accent1"/>
              </a:solidFill>
              <a:effectLst>
                <a:outerShdw blurRad="38100" dist="25400" dir="5400000" algn="ctr" rotWithShape="0">
                  <a:srgbClr val="6E747A">
                    <a:alpha val="43000"/>
                  </a:srgbClr>
                </a:outerShdw>
              </a:effectLst>
              <a:latin typeface="+mn-lt"/>
              <a:ea typeface="+mn-ea"/>
              <a:cs typeface="Times New Roman" panose="02020603050405020304" charset="0"/>
            </a:endParaRPr>
          </a:p>
        </p:txBody>
      </p:sp>
      <p:sp>
        <p:nvSpPr>
          <p:cNvPr id="8" name="文本框 7"/>
          <p:cNvSpPr txBox="1"/>
          <p:nvPr>
            <p:custDataLst>
              <p:tags r:id="rId5"/>
            </p:custDataLst>
          </p:nvPr>
        </p:nvSpPr>
        <p:spPr>
          <a:xfrm>
            <a:off x="6244904" y="5002097"/>
            <a:ext cx="4841364" cy="1076325"/>
          </a:xfrm>
          <a:prstGeom prst="rect">
            <a:avLst/>
          </a:prstGeom>
        </p:spPr>
        <p:txBody>
          <a:bodyPr wrap="square">
            <a:normAutofit/>
          </a:bodyPr>
          <a:lstStyle/>
          <a:p>
            <a:pPr marL="0" algn="ctr">
              <a:buNone/>
            </a:pPr>
            <a:r>
              <a:rPr lang="en-US" altLang="zh-CN" sz="3200" b="1">
                <a:solidFill>
                  <a:schemeClr val="accent1"/>
                </a:solidFill>
                <a:effectLst>
                  <a:outerShdw blurRad="38100" dist="25400" dir="5400000" algn="ctr" rotWithShape="0">
                    <a:srgbClr val="6E747A">
                      <a:alpha val="43000"/>
                    </a:srgbClr>
                  </a:outerShdw>
                </a:effectLst>
                <a:latin typeface="+mn-lt"/>
                <a:ea typeface="+mn-ea"/>
                <a:cs typeface="Times New Roman" panose="02020603050405020304" charset="0"/>
                <a:sym typeface="等线" panose="02010600030101010101" charset="-122"/>
              </a:rPr>
              <a:t>teacher&amp; student </a:t>
            </a:r>
            <a:endParaRPr lang="en-US" altLang="zh-CN" sz="3200" b="1">
              <a:solidFill>
                <a:schemeClr val="accent1"/>
              </a:solidFill>
              <a:effectLst>
                <a:outerShdw blurRad="38100" dist="25400" dir="5400000" algn="ctr" rotWithShape="0">
                  <a:srgbClr val="6E747A">
                    <a:alpha val="43000"/>
                  </a:srgbClr>
                </a:outerShdw>
              </a:effectLst>
              <a:latin typeface="+mn-lt"/>
              <a:ea typeface="+mn-ea"/>
              <a:cs typeface="Times New Roman" panose="02020603050405020304" charset="0"/>
            </a:endParaRPr>
          </a:p>
          <a:p>
            <a:pPr marL="0" algn="ctr">
              <a:buNone/>
            </a:pPr>
            <a:r>
              <a:rPr lang="en-US" altLang="zh-CN" sz="3200" b="1">
                <a:solidFill>
                  <a:schemeClr val="accent1"/>
                </a:solidFill>
                <a:effectLst>
                  <a:outerShdw blurRad="38100" dist="25400" dir="5400000" algn="ctr" rotWithShape="0">
                    <a:srgbClr val="6E747A">
                      <a:alpha val="43000"/>
                    </a:srgbClr>
                  </a:outerShdw>
                </a:effectLst>
                <a:latin typeface="+mn-lt"/>
                <a:ea typeface="+mn-ea"/>
                <a:cs typeface="Times New Roman" panose="02020603050405020304" charset="0"/>
                <a:sym typeface="等线" panose="02010600030101010101" charset="-122"/>
              </a:rPr>
              <a:t>empolyer &amp; employee </a:t>
            </a:r>
            <a:endParaRPr lang="en-US" altLang="zh-CN" sz="3200" b="1">
              <a:solidFill>
                <a:schemeClr val="accent1"/>
              </a:solidFill>
              <a:effectLst>
                <a:outerShdw blurRad="38100" dist="25400" dir="5400000" algn="ctr" rotWithShape="0">
                  <a:srgbClr val="6E747A">
                    <a:alpha val="43000"/>
                  </a:srgbClr>
                </a:outerShdw>
              </a:effectLst>
              <a:latin typeface="+mn-lt"/>
              <a:ea typeface="+mn-ea"/>
              <a:cs typeface="Times New Roman" panose="02020603050405020304" charset="0"/>
              <a:sym typeface="等线" panose="02010600030101010101" charset="-122"/>
            </a:endParaRPr>
          </a:p>
        </p:txBody>
      </p:sp>
    </p:spTree>
    <p:custDataLst>
      <p:tags r:id="rId6"/>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ppt_x"/>
                                          </p:val>
                                        </p:tav>
                                        <p:tav tm="100000">
                                          <p:val>
                                            <p:strVal val="#ppt_x"/>
                                          </p:val>
                                        </p:tav>
                                      </p:tavLst>
                                    </p:anim>
                                    <p:anim calcmode="lin" valueType="num">
                                      <p:cBhvr additive="base">
                                        <p:cTn id="20"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additive="base">
                                        <p:cTn id="25" dur="500" fill="hold"/>
                                        <p:tgtEl>
                                          <p:spTgt spid="8"/>
                                        </p:tgtEl>
                                        <p:attrNameLst>
                                          <p:attrName>ppt_x</p:attrName>
                                        </p:attrNameLst>
                                      </p:cBhvr>
                                      <p:tavLst>
                                        <p:tav tm="0">
                                          <p:val>
                                            <p:strVal val="#ppt_x"/>
                                          </p:val>
                                        </p:tav>
                                        <p:tav tm="100000">
                                          <p:val>
                                            <p:strVal val="#ppt_x"/>
                                          </p:val>
                                        </p:tav>
                                      </p:tavLst>
                                    </p:anim>
                                    <p:anim calcmode="lin" valueType="num">
                                      <p:cBhvr additive="base">
                                        <p:cTn id="26"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7" grpId="0"/>
      <p:bldP spid="8"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nvSpPr>
        <p:spPr>
          <a:xfrm>
            <a:off x="347980" y="4070350"/>
            <a:ext cx="11496040" cy="2400935"/>
          </a:xfrm>
          <a:prstGeom prst="rect">
            <a:avLst/>
          </a:prstGeom>
          <a:solidFill>
            <a:schemeClr val="tx2">
              <a:lumMod val="10000"/>
              <a:lumOff val="90000"/>
            </a:schemeClr>
          </a:solidFill>
        </p:spPr>
        <p:txBody>
          <a:bodyPr wrap="square" rtlCol="0">
            <a:noAutofit/>
          </a:bodyPr>
          <a:p>
            <a:pPr marL="0" indent="266700" algn="l" defTabSz="266700">
              <a:lnSpc>
                <a:spcPct val="150000"/>
              </a:lnSpc>
              <a:spcBef>
                <a:spcPct val="0"/>
              </a:spcBef>
              <a:spcAft>
                <a:spcPct val="0"/>
              </a:spcAft>
            </a:pPr>
            <a:r>
              <a:rPr lang="en-US" altLang="zh-CN" sz="3200" b="1">
                <a:sym typeface="微软雅黑" panose="020B0503020204020204" charset="-122"/>
              </a:rPr>
              <a:t>M: Hello, I am interested in </a:t>
            </a:r>
            <a:r>
              <a:rPr lang="en-US" altLang="zh-CN" sz="3200" b="1">
                <a:solidFill>
                  <a:srgbClr val="FF0000"/>
                </a:solidFill>
                <a:sym typeface="微软雅黑" panose="020B0503020204020204" charset="-122"/>
              </a:rPr>
              <a:t>renting</a:t>
            </a:r>
            <a:r>
              <a:rPr lang="en-US" altLang="zh-CN" sz="3200" b="1">
                <a:sym typeface="微软雅黑" panose="020B0503020204020204" charset="-122"/>
              </a:rPr>
              <a:t> a house near the university.</a:t>
            </a:r>
            <a:endParaRPr lang="en-US" altLang="zh-CN" sz="3200" b="1">
              <a:solidFill>
                <a:schemeClr val="tx1"/>
              </a:solidFill>
              <a:latin typeface="+mn-lt"/>
              <a:ea typeface="+mn-ea"/>
            </a:endParaRPr>
          </a:p>
          <a:p>
            <a:pPr marL="0" indent="266700" algn="l" defTabSz="266700">
              <a:lnSpc>
                <a:spcPct val="150000"/>
              </a:lnSpc>
              <a:spcBef>
                <a:spcPct val="0"/>
              </a:spcBef>
              <a:spcAft>
                <a:spcPct val="0"/>
              </a:spcAft>
            </a:pPr>
            <a:r>
              <a:rPr lang="en-US" altLang="zh-CN" sz="3200" b="1">
                <a:sym typeface="微软雅黑" panose="020B0503020204020204" charset="-122"/>
              </a:rPr>
              <a:t>W: Well, tell me how many </a:t>
            </a:r>
            <a:r>
              <a:rPr lang="en-US" altLang="zh-CN" sz="3200" b="1">
                <a:solidFill>
                  <a:srgbClr val="FF0000"/>
                </a:solidFill>
                <a:sym typeface="微软雅黑" panose="020B0503020204020204" charset="-122"/>
              </a:rPr>
              <a:t>bedrooms you are looking for.</a:t>
            </a:r>
            <a:endParaRPr lang="en-US" altLang="zh-CN" sz="3200" b="1">
              <a:solidFill>
                <a:srgbClr val="FF0000"/>
              </a:solidFill>
              <a:latin typeface="+mn-lt"/>
              <a:ea typeface="+mn-ea"/>
            </a:endParaRPr>
          </a:p>
          <a:p>
            <a:pPr marL="0" indent="266700" algn="l" defTabSz="266700">
              <a:lnSpc>
                <a:spcPct val="150000"/>
              </a:lnSpc>
              <a:spcBef>
                <a:spcPct val="0"/>
              </a:spcBef>
              <a:spcAft>
                <a:spcPct val="0"/>
              </a:spcAft>
            </a:pPr>
            <a:endParaRPr lang="en-US" altLang="zh-CN" sz="3200">
              <a:solidFill>
                <a:schemeClr val="tx1"/>
              </a:solidFill>
              <a:latin typeface="+mn-lt"/>
              <a:ea typeface="+mn-ea"/>
            </a:endParaRPr>
          </a:p>
          <a:p>
            <a:pPr marL="0" indent="266700" algn="l" defTabSz="266700">
              <a:lnSpc>
                <a:spcPct val="150000"/>
              </a:lnSpc>
              <a:spcBef>
                <a:spcPct val="0"/>
              </a:spcBef>
              <a:spcAft>
                <a:spcPct val="0"/>
              </a:spcAft>
            </a:pPr>
            <a:endParaRPr lang="en-US" altLang="zh-CN" sz="3200" b="1">
              <a:solidFill>
                <a:schemeClr val="tx1"/>
              </a:solidFill>
              <a:latin typeface="+mn-lt"/>
              <a:ea typeface="+mn-ea"/>
              <a:sym typeface="微软雅黑" panose="020B0503020204020204" charset="-122"/>
            </a:endParaRPr>
          </a:p>
          <a:p>
            <a:pPr marL="0" indent="266700" algn="l" defTabSz="266700">
              <a:lnSpc>
                <a:spcPct val="150000"/>
              </a:lnSpc>
              <a:spcBef>
                <a:spcPct val="0"/>
              </a:spcBef>
              <a:spcAft>
                <a:spcPct val="0"/>
              </a:spcAft>
            </a:pPr>
            <a:r>
              <a:rPr lang="en-US" altLang="zh-CN" sz="2800">
                <a:sym typeface="+mn-ea"/>
              </a:rPr>
              <a:t> .</a:t>
            </a:r>
            <a:endParaRPr lang="en-US" altLang="zh-CN" sz="2800">
              <a:solidFill>
                <a:schemeClr val="tx1"/>
              </a:solidFill>
              <a:latin typeface="+mn-lt"/>
              <a:ea typeface="+mn-ea"/>
            </a:endParaRPr>
          </a:p>
          <a:p>
            <a:pPr marL="0" indent="266700" algn="l" defTabSz="266700">
              <a:lnSpc>
                <a:spcPct val="150000"/>
              </a:lnSpc>
              <a:spcBef>
                <a:spcPct val="0"/>
              </a:spcBef>
              <a:spcAft>
                <a:spcPct val="0"/>
              </a:spcAft>
            </a:pPr>
            <a:endParaRPr lang="en-US" altLang="zh-CN" sz="2800" b="1" smtClean="0">
              <a:solidFill>
                <a:srgbClr val="FF0000"/>
              </a:solidFill>
              <a:cs typeface="Times New Roman" panose="02020603050405020304" charset="0"/>
              <a:sym typeface="+mn-ea"/>
            </a:endParaRPr>
          </a:p>
        </p:txBody>
      </p:sp>
      <p:sp>
        <p:nvSpPr>
          <p:cNvPr id="3" name="文本框 2"/>
          <p:cNvSpPr txBox="1"/>
          <p:nvPr>
            <p:custDataLst>
              <p:tags r:id="rId1"/>
            </p:custDataLst>
          </p:nvPr>
        </p:nvSpPr>
        <p:spPr>
          <a:xfrm>
            <a:off x="406400" y="521335"/>
            <a:ext cx="11212830" cy="3222625"/>
          </a:xfrm>
          <a:prstGeom prst="rect">
            <a:avLst/>
          </a:prstGeom>
          <a:solidFill>
            <a:srgbClr val="FFFFFF"/>
          </a:solidFill>
          <a:ln w="6350" cap="flat" cmpd="sng" algn="ctr">
            <a:solidFill>
              <a:schemeClr val="accent1"/>
            </a:solidFill>
            <a:prstDash val="dash"/>
            <a:miter lim="800000"/>
          </a:ln>
          <a:effectLst/>
        </p:spPr>
        <p:txBody>
          <a:bodyPr wrap="square">
            <a:noAutofit/>
          </a:bodyPr>
          <a:lstStyle/>
          <a:p>
            <a:pPr marL="0" indent="266700" algn="l" defTabSz="266700">
              <a:lnSpc>
                <a:spcPct val="150000"/>
              </a:lnSpc>
              <a:spcBef>
                <a:spcPct val="0"/>
              </a:spcBef>
              <a:spcAft>
                <a:spcPct val="0"/>
              </a:spcAft>
            </a:pPr>
            <a:r>
              <a:rPr lang="en-US" altLang="zh-CN" sz="3200" b="1">
                <a:solidFill>
                  <a:schemeClr val="tx1"/>
                </a:solidFill>
                <a:latin typeface="+mn-lt"/>
                <a:ea typeface="+mn-ea"/>
                <a:sym typeface="微软雅黑" panose="020B0503020204020204" charset="-122"/>
              </a:rPr>
              <a:t>What is the probable relationship between the two persons?</a:t>
            </a:r>
            <a:endParaRPr lang="en-US" altLang="zh-CN" sz="3200" b="1">
              <a:solidFill>
                <a:schemeClr val="tx1"/>
              </a:solidFill>
              <a:latin typeface="+mn-lt"/>
              <a:ea typeface="+mn-ea"/>
            </a:endParaRPr>
          </a:p>
          <a:p>
            <a:pPr marL="0" indent="266700" algn="l" defTabSz="266700">
              <a:lnSpc>
                <a:spcPct val="150000"/>
              </a:lnSpc>
              <a:spcBef>
                <a:spcPct val="0"/>
              </a:spcBef>
              <a:spcAft>
                <a:spcPct val="0"/>
              </a:spcAft>
            </a:pPr>
            <a:r>
              <a:rPr lang="en-US" altLang="zh-CN" sz="3200">
                <a:solidFill>
                  <a:schemeClr val="tx1"/>
                </a:solidFill>
                <a:latin typeface="+mn-lt"/>
                <a:ea typeface="+mn-ea"/>
              </a:rPr>
              <a:t> A. Manager and cleaner.          	B. House agent and renter.</a:t>
            </a:r>
            <a:endParaRPr lang="en-US" altLang="zh-CN" sz="3200">
              <a:solidFill>
                <a:schemeClr val="tx1"/>
              </a:solidFill>
              <a:latin typeface="+mn-lt"/>
              <a:ea typeface="+mn-ea"/>
            </a:endParaRPr>
          </a:p>
          <a:p>
            <a:pPr marL="0" indent="266700" algn="l" defTabSz="266700">
              <a:lnSpc>
                <a:spcPct val="150000"/>
              </a:lnSpc>
              <a:spcBef>
                <a:spcPct val="0"/>
              </a:spcBef>
              <a:spcAft>
                <a:spcPct val="0"/>
              </a:spcAft>
            </a:pPr>
            <a:r>
              <a:rPr lang="en-US" altLang="zh-CN" sz="3200">
                <a:solidFill>
                  <a:schemeClr val="tx1"/>
                </a:solidFill>
                <a:latin typeface="+mn-lt"/>
                <a:ea typeface="+mn-ea"/>
              </a:rPr>
              <a:t> C. Tenant and landlord.</a:t>
            </a:r>
            <a:r>
              <a:rPr lang="en-US" altLang="zh-CN" sz="3200">
                <a:solidFill>
                  <a:schemeClr val="tx1"/>
                </a:solidFill>
                <a:latin typeface="+mn-lt"/>
                <a:ea typeface="+mn-ea"/>
                <a:sym typeface="微软雅黑" panose="020B0503020204020204" charset="-122"/>
              </a:rPr>
              <a:t>           </a:t>
            </a:r>
            <a:endParaRPr lang="en-US" altLang="zh-CN" sz="3200">
              <a:solidFill>
                <a:schemeClr val="tx1"/>
              </a:solidFill>
              <a:latin typeface="+mn-lt"/>
              <a:ea typeface="+mn-ea"/>
              <a:sym typeface="微软雅黑" panose="020B0503020204020204" charset="-122"/>
            </a:endParaRPr>
          </a:p>
          <a:p>
            <a:pPr marL="0" indent="266700" algn="l" defTabSz="266700">
              <a:lnSpc>
                <a:spcPct val="150000"/>
              </a:lnSpc>
              <a:spcBef>
                <a:spcPct val="0"/>
              </a:spcBef>
              <a:spcAft>
                <a:spcPct val="0"/>
              </a:spcAft>
            </a:pPr>
            <a:endParaRPr lang="en-US" altLang="zh-CN" sz="3200">
              <a:solidFill>
                <a:schemeClr val="tx1"/>
              </a:solidFill>
              <a:latin typeface="+mn-lt"/>
              <a:ea typeface="+mn-ea"/>
            </a:endParaRPr>
          </a:p>
        </p:txBody>
      </p:sp>
      <p:pic>
        <p:nvPicPr>
          <p:cNvPr id="11" name="图片 10"/>
          <p:cNvPicPr>
            <a:picLocks noChangeAspect="1"/>
          </p:cNvPicPr>
          <p:nvPr/>
        </p:nvPicPr>
        <p:blipFill>
          <a:blip r:embed="rId2"/>
          <a:srcRect/>
          <a:stretch>
            <a:fillRect/>
          </a:stretch>
        </p:blipFill>
        <p:spPr>
          <a:xfrm>
            <a:off x="6448814" y="2128417"/>
            <a:ext cx="861134" cy="807868"/>
          </a:xfrm>
          <a:prstGeom prst="rect">
            <a:avLst/>
          </a:prstGeom>
        </p:spPr>
      </p:pic>
      <p:pic>
        <p:nvPicPr>
          <p:cNvPr id="5" name="27">
            <a:hlinkClick r:id="" action="ppaction://media"/>
          </p:cNvPr>
          <p:cNvPicPr>
            <a:picLocks noRot="1" noChangeAspect="1"/>
          </p:cNvPicPr>
          <p:nvPr>
            <a:audioFile r:link="rId3"/>
            <p:extLst>
              <p:ext uri="{DAA4B4D4-6D71-4841-9C94-3DE7FCFB9230}">
                <p14:media xmlns:p14="http://schemas.microsoft.com/office/powerpoint/2010/main" r:embed="rId4">
                  <p14:trim st="70338.000000" end="1050711.000000"/>
                </p14:media>
              </p:ext>
            </p:extLst>
          </p:nvPr>
        </p:nvPicPr>
        <p:blipFill>
          <a:blip r:embed="rId5"/>
          <a:stretch>
            <a:fillRect/>
          </a:stretch>
        </p:blipFill>
        <p:spPr>
          <a:xfrm>
            <a:off x="9585960" y="1424305"/>
            <a:ext cx="1035050" cy="935990"/>
          </a:xfrm>
          <a:prstGeom prst="rect">
            <a:avLst/>
          </a:prstGeom>
        </p:spPr>
      </p:pic>
      <p:sp>
        <p:nvSpPr>
          <p:cNvPr id="6" name="文本框 5"/>
          <p:cNvSpPr txBox="1"/>
          <p:nvPr>
            <p:custDataLst>
              <p:tags r:id="rId6"/>
            </p:custDataLst>
          </p:nvPr>
        </p:nvSpPr>
        <p:spPr>
          <a:xfrm>
            <a:off x="5571490" y="4947920"/>
            <a:ext cx="5678170" cy="645160"/>
          </a:xfrm>
          <a:prstGeom prst="rect">
            <a:avLst/>
          </a:prstGeom>
          <a:noFill/>
        </p:spPr>
        <p:txBody>
          <a:bodyPr wrap="square" rtlCol="0">
            <a:normAutofit fontScale="90000"/>
          </a:bodyPr>
          <a:lstStyle/>
          <a:p>
            <a:r>
              <a:rPr lang="en-US" altLang="zh-CN" sz="3600" b="1">
                <a:solidFill>
                  <a:srgbClr val="7030A0"/>
                </a:solidFill>
                <a:latin typeface="+mn-lt"/>
                <a:ea typeface="+mn-ea"/>
                <a:cs typeface="Times New Roman" panose="02020603050405020304" charset="0"/>
              </a:rPr>
              <a:t>situational words </a:t>
            </a:r>
            <a:r>
              <a:rPr lang="zh-CN" altLang="en-US" sz="3600" b="1">
                <a:solidFill>
                  <a:srgbClr val="7030A0"/>
                </a:solidFill>
                <a:latin typeface="+mn-lt"/>
                <a:ea typeface="+mn-ea"/>
                <a:cs typeface="Times New Roman" panose="02020603050405020304" charset="0"/>
              </a:rPr>
              <a:t>：场景词</a:t>
            </a:r>
            <a:endParaRPr lang="zh-CN" altLang="en-US" sz="3600" b="1">
              <a:solidFill>
                <a:srgbClr val="7030A0"/>
              </a:solidFill>
              <a:latin typeface="+mn-lt"/>
              <a:ea typeface="+mn-ea"/>
              <a:cs typeface="Times New Roman" panose="02020603050405020304" charset="0"/>
            </a:endParaRPr>
          </a:p>
        </p:txBody>
      </p:sp>
    </p:spTree>
    <p:custDataLst>
      <p:tags r:id="rId7"/>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childTnLst>
                                </p:cTn>
                              </p:par>
                            </p:childTnLst>
                          </p:cTn>
                        </p:par>
                      </p:childTnLst>
                    </p:cTn>
                  </p:par>
                  <p:par>
                    <p:cTn id="14" fill="hold">
                      <p:stCondLst>
                        <p:cond delay="indefinite"/>
                      </p:stCondLst>
                      <p:childTnLst>
                        <p:par>
                          <p:cTn id="15" fill="hold">
                            <p:stCondLst>
                              <p:cond delay="0"/>
                            </p:stCondLst>
                            <p:childTnLst>
                              <p:par>
                                <p:cTn id="16" presetID="14" presetClass="entr" presetSubtype="10" fill="hold" nodeType="click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randombar(horizontal)">
                                      <p:cBhvr>
                                        <p:cTn id="18"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p:cTn id="19" fill="hold" display="0">
                  <p:stCondLst>
                    <p:cond delay="indefinite"/>
                  </p:stCondLst>
                  <p:endCondLst>
                    <p:cond evt="onPrev" delay="0">
                      <p:tgtEl>
                        <p:sldTgt/>
                      </p:tgtEl>
                    </p:cond>
                    <p:cond evt="onStopAudio" delay="0">
                      <p:tgtEl>
                        <p:sldTgt/>
                      </p:tgtEl>
                    </p:cond>
                  </p:endCondLst>
                </p:cTn>
                <p:tgtEl>
                  <p:spTgt spid="5"/>
                </p:tgtEl>
              </p:cMediaNode>
            </p:audio>
          </p:childTnLst>
        </p:cTn>
      </p:par>
    </p:tnLst>
    <p:bldLst>
      <p:bldP spid="6" grpId="0"/>
      <p:bldP spid="10" grpId="0" bldLvl="0" animBg="1"/>
      <p:bldP spid="10" grpId="1" animBg="1"/>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nvSpPr>
        <p:spPr>
          <a:xfrm>
            <a:off x="347980" y="3111500"/>
            <a:ext cx="11496040" cy="3640455"/>
          </a:xfrm>
          <a:prstGeom prst="rect">
            <a:avLst/>
          </a:prstGeom>
          <a:solidFill>
            <a:schemeClr val="tx2">
              <a:lumMod val="10000"/>
              <a:lumOff val="90000"/>
            </a:schemeClr>
          </a:solidFill>
        </p:spPr>
        <p:txBody>
          <a:bodyPr wrap="square" rtlCol="0">
            <a:noAutofit/>
          </a:bodyPr>
          <a:p>
            <a:pPr marL="0" indent="266700" algn="l" defTabSz="266700">
              <a:lnSpc>
                <a:spcPct val="150000"/>
              </a:lnSpc>
              <a:spcBef>
                <a:spcPct val="0"/>
              </a:spcBef>
              <a:spcAft>
                <a:spcPct val="0"/>
              </a:spcAft>
            </a:pPr>
            <a:r>
              <a:rPr lang="zh-CN" altLang="en-US" sz="2600" b="1">
                <a:solidFill>
                  <a:schemeClr val="tx1"/>
                </a:solidFill>
                <a:latin typeface="+mn-lt"/>
                <a:ea typeface="+mn-ea"/>
                <a:sym typeface="微软雅黑" panose="020B0503020204020204" charset="-122"/>
              </a:rPr>
              <a:t>2024年6月全国甲卷 第4题</a:t>
            </a:r>
            <a:r>
              <a:rPr lang="zh-CN" altLang="en-US" sz="2600" b="1">
                <a:solidFill>
                  <a:srgbClr val="FF0000"/>
                </a:solidFill>
                <a:latin typeface="+mn-lt"/>
                <a:ea typeface="+mn-ea"/>
                <a:sym typeface="微软雅黑" panose="020B0503020204020204" charset="-122"/>
              </a:rPr>
              <a:t>（正答率</a:t>
            </a:r>
            <a:r>
              <a:rPr lang="en-US" altLang="zh-CN" sz="2600" b="1">
                <a:solidFill>
                  <a:srgbClr val="FF0000"/>
                </a:solidFill>
                <a:latin typeface="+mn-lt"/>
                <a:ea typeface="+mn-ea"/>
                <a:sym typeface="微软雅黑" panose="020B0503020204020204" charset="-122"/>
              </a:rPr>
              <a:t> </a:t>
            </a:r>
            <a:r>
              <a:rPr lang="zh-CN" altLang="en-US" sz="2600" b="1">
                <a:solidFill>
                  <a:srgbClr val="FF0000"/>
                </a:solidFill>
                <a:sym typeface="微软雅黑" panose="020B0503020204020204" charset="-122"/>
              </a:rPr>
              <a:t>52.71%</a:t>
            </a:r>
            <a:r>
              <a:rPr lang="zh-CN" altLang="en-US" sz="2600" b="1">
                <a:solidFill>
                  <a:srgbClr val="FF0000"/>
                </a:solidFill>
                <a:latin typeface="+mn-lt"/>
                <a:ea typeface="+mn-ea"/>
                <a:sym typeface="微软雅黑" panose="020B0503020204020204" charset="-122"/>
              </a:rPr>
              <a:t>）</a:t>
            </a:r>
            <a:endParaRPr lang="zh-CN" altLang="en-US" sz="2600" b="1">
              <a:solidFill>
                <a:srgbClr val="FF0000"/>
              </a:solidFill>
              <a:latin typeface="+mn-lt"/>
              <a:ea typeface="+mn-ea"/>
              <a:sym typeface="微软雅黑" panose="020B0503020204020204" charset="-122"/>
            </a:endParaRPr>
          </a:p>
          <a:p>
            <a:pPr marL="0" indent="266700" algn="l" defTabSz="266700">
              <a:lnSpc>
                <a:spcPct val="150000"/>
              </a:lnSpc>
              <a:spcBef>
                <a:spcPct val="0"/>
              </a:spcBef>
              <a:spcAft>
                <a:spcPct val="0"/>
              </a:spcAft>
            </a:pPr>
            <a:r>
              <a:rPr lang="en-US" altLang="zh-CN" sz="2600" b="1">
                <a:solidFill>
                  <a:schemeClr val="tx1"/>
                </a:solidFill>
                <a:latin typeface="+mn-lt"/>
                <a:ea typeface="+mn-ea"/>
                <a:sym typeface="微软雅黑" panose="020B0503020204020204" charset="-122"/>
              </a:rPr>
              <a:t>W: These are our </a:t>
            </a:r>
            <a:r>
              <a:rPr lang="en-US" altLang="zh-CN" sz="2600" b="1">
                <a:solidFill>
                  <a:srgbClr val="FF0000"/>
                </a:solidFill>
                <a:latin typeface="+mn-lt"/>
                <a:ea typeface="+mn-ea"/>
                <a:sym typeface="微软雅黑" panose="020B0503020204020204" charset="-122"/>
              </a:rPr>
              <a:t>new arrivals</a:t>
            </a:r>
            <a:r>
              <a:rPr lang="en-US" altLang="zh-CN" sz="2600" b="1">
                <a:solidFill>
                  <a:schemeClr val="tx1"/>
                </a:solidFill>
                <a:latin typeface="+mn-lt"/>
                <a:ea typeface="+mn-ea"/>
                <a:sym typeface="微软雅黑" panose="020B0503020204020204" charset="-122"/>
              </a:rPr>
              <a:t>. Every man should own at least one woolen sweater, don’t you think?</a:t>
            </a:r>
            <a:endParaRPr lang="en-US" altLang="zh-CN" sz="2600" b="1">
              <a:solidFill>
                <a:schemeClr val="tx1"/>
              </a:solidFill>
              <a:latin typeface="+mn-lt"/>
              <a:ea typeface="+mn-ea"/>
              <a:sym typeface="微软雅黑" panose="020B0503020204020204" charset="-122"/>
            </a:endParaRPr>
          </a:p>
          <a:p>
            <a:pPr marL="0" indent="266700" algn="l" defTabSz="266700">
              <a:lnSpc>
                <a:spcPct val="150000"/>
              </a:lnSpc>
              <a:spcBef>
                <a:spcPct val="0"/>
              </a:spcBef>
              <a:spcAft>
                <a:spcPct val="0"/>
              </a:spcAft>
            </a:pPr>
            <a:r>
              <a:rPr lang="en-US" altLang="zh-CN" sz="2600" b="1">
                <a:solidFill>
                  <a:schemeClr val="tx1"/>
                </a:solidFill>
                <a:latin typeface="+mn-lt"/>
                <a:ea typeface="+mn-ea"/>
                <a:sym typeface="微软雅黑" panose="020B0503020204020204" charset="-122"/>
              </a:rPr>
              <a:t>M: I agree. Any suggestions?</a:t>
            </a:r>
            <a:endParaRPr lang="en-US" altLang="zh-CN" sz="2600" b="1">
              <a:solidFill>
                <a:schemeClr val="tx1"/>
              </a:solidFill>
              <a:latin typeface="+mn-lt"/>
              <a:ea typeface="+mn-ea"/>
              <a:sym typeface="微软雅黑" panose="020B0503020204020204" charset="-122"/>
            </a:endParaRPr>
          </a:p>
          <a:p>
            <a:pPr marL="0" indent="266700" algn="l" defTabSz="266700">
              <a:lnSpc>
                <a:spcPct val="150000"/>
              </a:lnSpc>
              <a:spcBef>
                <a:spcPct val="0"/>
              </a:spcBef>
              <a:spcAft>
                <a:spcPct val="0"/>
              </a:spcAft>
            </a:pPr>
            <a:r>
              <a:rPr lang="en-US" altLang="zh-CN" sz="2600" b="1">
                <a:solidFill>
                  <a:schemeClr val="tx1"/>
                </a:solidFill>
                <a:latin typeface="+mn-lt"/>
                <a:ea typeface="+mn-ea"/>
                <a:sym typeface="微软雅黑" panose="020B0503020204020204" charset="-122"/>
              </a:rPr>
              <a:t>W: The one with two pockets </a:t>
            </a:r>
            <a:r>
              <a:rPr lang="en-US" altLang="zh-CN" sz="2600" b="1">
                <a:solidFill>
                  <a:srgbClr val="FF0000"/>
                </a:solidFill>
                <a:latin typeface="+mn-lt"/>
                <a:ea typeface="+mn-ea"/>
                <a:sym typeface="微软雅黑" panose="020B0503020204020204" charset="-122"/>
              </a:rPr>
              <a:t>sells best</a:t>
            </a:r>
            <a:r>
              <a:rPr lang="en-US" altLang="zh-CN" sz="2600" b="1">
                <a:solidFill>
                  <a:schemeClr val="tx1"/>
                </a:solidFill>
                <a:latin typeface="+mn-lt"/>
                <a:ea typeface="+mn-ea"/>
                <a:sym typeface="微软雅黑" panose="020B0503020204020204" charset="-122"/>
              </a:rPr>
              <a:t> this year, lightweight and stylish. </a:t>
            </a:r>
            <a:r>
              <a:rPr lang="en-US" altLang="zh-CN" sz="2600" b="1">
                <a:solidFill>
                  <a:srgbClr val="FF0000"/>
                </a:solidFill>
                <a:latin typeface="+mn-lt"/>
                <a:ea typeface="+mn-ea"/>
                <a:sym typeface="微软雅黑" panose="020B0503020204020204" charset="-122"/>
              </a:rPr>
              <a:t>Would you like to try it on?</a:t>
            </a:r>
            <a:endParaRPr lang="en-US" altLang="zh-CN" sz="2600" b="1">
              <a:solidFill>
                <a:schemeClr val="tx1"/>
              </a:solidFill>
              <a:latin typeface="+mn-lt"/>
              <a:ea typeface="+mn-ea"/>
              <a:sym typeface="微软雅黑" panose="020B0503020204020204" charset="-122"/>
            </a:endParaRPr>
          </a:p>
          <a:p>
            <a:pPr marL="0" indent="266700" algn="l" defTabSz="266700">
              <a:lnSpc>
                <a:spcPct val="150000"/>
              </a:lnSpc>
              <a:spcBef>
                <a:spcPct val="0"/>
              </a:spcBef>
              <a:spcAft>
                <a:spcPct val="0"/>
              </a:spcAft>
            </a:pPr>
            <a:r>
              <a:rPr lang="en-US" altLang="zh-CN" sz="2800">
                <a:sym typeface="+mn-ea"/>
              </a:rPr>
              <a:t> .</a:t>
            </a:r>
            <a:endParaRPr lang="en-US" altLang="zh-CN" sz="2800">
              <a:solidFill>
                <a:schemeClr val="tx1"/>
              </a:solidFill>
              <a:latin typeface="+mn-lt"/>
              <a:ea typeface="+mn-ea"/>
            </a:endParaRPr>
          </a:p>
          <a:p>
            <a:pPr marL="0" indent="266700" algn="l" defTabSz="266700">
              <a:lnSpc>
                <a:spcPct val="150000"/>
              </a:lnSpc>
              <a:spcBef>
                <a:spcPct val="0"/>
              </a:spcBef>
              <a:spcAft>
                <a:spcPct val="0"/>
              </a:spcAft>
            </a:pPr>
            <a:endParaRPr lang="en-US" altLang="zh-CN" sz="2800" b="1" smtClean="0">
              <a:solidFill>
                <a:srgbClr val="FF0000"/>
              </a:solidFill>
              <a:cs typeface="Times New Roman" panose="02020603050405020304" charset="0"/>
              <a:sym typeface="+mn-ea"/>
            </a:endParaRPr>
          </a:p>
        </p:txBody>
      </p:sp>
      <p:sp>
        <p:nvSpPr>
          <p:cNvPr id="3" name="文本框 2"/>
          <p:cNvSpPr txBox="1"/>
          <p:nvPr>
            <p:custDataLst>
              <p:tags r:id="rId1"/>
            </p:custDataLst>
          </p:nvPr>
        </p:nvSpPr>
        <p:spPr>
          <a:xfrm>
            <a:off x="406400" y="521335"/>
            <a:ext cx="11391900" cy="2415540"/>
          </a:xfrm>
          <a:prstGeom prst="rect">
            <a:avLst/>
          </a:prstGeom>
          <a:solidFill>
            <a:srgbClr val="FFFFFF"/>
          </a:solidFill>
          <a:ln w="6350" cap="flat" cmpd="sng" algn="ctr">
            <a:solidFill>
              <a:schemeClr val="accent1"/>
            </a:solidFill>
            <a:prstDash val="dash"/>
            <a:miter lim="800000"/>
          </a:ln>
          <a:effectLst/>
        </p:spPr>
        <p:txBody>
          <a:bodyPr wrap="square">
            <a:noAutofit/>
          </a:bodyPr>
          <a:lstStyle/>
          <a:p>
            <a:pPr marL="0" indent="266700" algn="l" defTabSz="266700">
              <a:lnSpc>
                <a:spcPct val="150000"/>
              </a:lnSpc>
              <a:spcBef>
                <a:spcPct val="0"/>
              </a:spcBef>
              <a:spcAft>
                <a:spcPct val="0"/>
              </a:spcAft>
            </a:pPr>
            <a:r>
              <a:rPr lang="en-US" altLang="zh-CN" sz="3200">
                <a:solidFill>
                  <a:schemeClr val="tx1"/>
                </a:solidFill>
                <a:effectLst>
                  <a:outerShdw blurRad="38100" dist="19050" dir="2700000" algn="tl" rotWithShape="0">
                    <a:schemeClr val="dk1">
                      <a:alpha val="40000"/>
                    </a:schemeClr>
                  </a:outerShdw>
                </a:effectLst>
                <a:latin typeface="+mn-lt"/>
                <a:ea typeface="+mn-ea"/>
              </a:rPr>
              <a:t>What is the probable relationship between the speakers?</a:t>
            </a:r>
            <a:endParaRPr lang="en-US" altLang="zh-CN" sz="3200">
              <a:solidFill>
                <a:schemeClr val="tx1"/>
              </a:solidFill>
              <a:effectLst>
                <a:outerShdw blurRad="38100" dist="19050" dir="2700000" algn="tl" rotWithShape="0">
                  <a:schemeClr val="dk1">
                    <a:alpha val="40000"/>
                  </a:schemeClr>
                </a:outerShdw>
              </a:effectLst>
              <a:latin typeface="+mn-lt"/>
              <a:ea typeface="+mn-ea"/>
            </a:endParaRPr>
          </a:p>
          <a:p>
            <a:pPr marL="0" indent="266700" algn="l" defTabSz="266700">
              <a:lnSpc>
                <a:spcPct val="150000"/>
              </a:lnSpc>
              <a:spcBef>
                <a:spcPct val="0"/>
              </a:spcBef>
              <a:spcAft>
                <a:spcPct val="0"/>
              </a:spcAft>
            </a:pPr>
            <a:r>
              <a:rPr lang="en-US" altLang="zh-CN" sz="3200">
                <a:solidFill>
                  <a:schemeClr val="tx1"/>
                </a:solidFill>
                <a:latin typeface="+mn-lt"/>
                <a:ea typeface="+mn-ea"/>
                <a:sym typeface="微软雅黑" panose="020B0503020204020204" charset="-122"/>
              </a:rPr>
              <a:t>A. Husband and wife.            B. Boss and employee.              C. Salesperson and customer.         </a:t>
            </a:r>
            <a:endParaRPr lang="en-US" altLang="zh-CN" sz="3200">
              <a:solidFill>
                <a:schemeClr val="tx1"/>
              </a:solidFill>
              <a:latin typeface="+mn-lt"/>
              <a:ea typeface="+mn-ea"/>
              <a:sym typeface="微软雅黑" panose="020B0503020204020204" charset="-122"/>
            </a:endParaRPr>
          </a:p>
          <a:p>
            <a:pPr marL="0" indent="266700" algn="l" defTabSz="266700">
              <a:lnSpc>
                <a:spcPct val="150000"/>
              </a:lnSpc>
              <a:spcBef>
                <a:spcPct val="0"/>
              </a:spcBef>
              <a:spcAft>
                <a:spcPct val="0"/>
              </a:spcAft>
            </a:pPr>
            <a:endParaRPr lang="en-US" altLang="zh-CN" sz="3200">
              <a:solidFill>
                <a:schemeClr val="tx1"/>
              </a:solidFill>
              <a:latin typeface="+mn-lt"/>
              <a:ea typeface="+mn-ea"/>
            </a:endParaRPr>
          </a:p>
        </p:txBody>
      </p:sp>
      <p:pic>
        <p:nvPicPr>
          <p:cNvPr id="11" name="图片 10"/>
          <p:cNvPicPr>
            <a:picLocks noChangeAspect="1"/>
          </p:cNvPicPr>
          <p:nvPr/>
        </p:nvPicPr>
        <p:blipFill>
          <a:blip r:embed="rId2"/>
          <a:srcRect/>
          <a:stretch>
            <a:fillRect/>
          </a:stretch>
        </p:blipFill>
        <p:spPr>
          <a:xfrm>
            <a:off x="347734" y="2250337"/>
            <a:ext cx="861134" cy="807868"/>
          </a:xfrm>
          <a:prstGeom prst="rect">
            <a:avLst/>
          </a:prstGeom>
        </p:spPr>
      </p:pic>
      <p:pic>
        <p:nvPicPr>
          <p:cNvPr id="2" name="6">
            <a:hlinkClick r:id="" action="ppaction://media"/>
          </p:cNvPr>
          <p:cNvPicPr/>
          <p:nvPr>
            <a:audioFile r:link="rId3"/>
            <p:extLst>
              <p:ext uri="{DAA4B4D4-6D71-4841-9C94-3DE7FCFB9230}">
                <p14:media xmlns:p14="http://schemas.microsoft.com/office/powerpoint/2010/main" r:embed="rId4"/>
              </p:ext>
            </p:extLst>
          </p:nvPr>
        </p:nvPicPr>
        <p:blipFill>
          <a:blip r:embed="rId5"/>
          <a:stretch>
            <a:fillRect/>
          </a:stretch>
        </p:blipFill>
        <p:spPr>
          <a:xfrm>
            <a:off x="6941820" y="2072005"/>
            <a:ext cx="958850" cy="864870"/>
          </a:xfrm>
          <a:prstGeom prst="rect">
            <a:avLst/>
          </a:prstGeom>
        </p:spPr>
      </p:pic>
    </p:spTree>
    <p:custDataLst>
      <p:tags r:id="rId6"/>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4" presetClass="entr" presetSubtype="10" fill="hold" nodeType="click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randombar(horizontal)">
                                      <p:cBhvr>
                                        <p:cTn id="14" dur="500"/>
                                        <p:tgtEl>
                                          <p:spTgt spid="11"/>
                                        </p:tgtEl>
                                      </p:cBhvr>
                                    </p:animEffect>
                                  </p:childTnLst>
                                </p:cTn>
                              </p:par>
                            </p:childTnLst>
                          </p:cTn>
                        </p:par>
                        <p:par>
                          <p:cTn id="15" fill="hold">
                            <p:stCondLst>
                              <p:cond delay="500"/>
                            </p:stCondLst>
                            <p:childTnLst>
                              <p:par>
                                <p:cTn id="16" presetID="1" presetClass="mediacall" presetSubtype="0" fill="hold" nodeType="afterEffect">
                                  <p:stCondLst>
                                    <p:cond delay="0"/>
                                  </p:stCondLst>
                                  <p:childTnLst>
                                    <p:cmd type="call" cmd="playFrom(0.0)">
                                      <p:cBhvr additive="base">
                                        <p:cTn id="17" dur="46419"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18" fill="hold" display="1">
                  <p:stCondLst>
                    <p:cond delay="indefinite"/>
                  </p:stCondLst>
                  <p:endCondLst>
                    <p:cond evt="onStopAudio">
                      <p:tgtEl>
                        <p:sldTgt/>
                      </p:tgtEl>
                    </p:cond>
                  </p:endCondLst>
                </p:cTn>
                <p:tgtEl>
                  <p:spTgt spid="2"/>
                </p:tgtEl>
              </p:cMediaNode>
            </p:audio>
          </p:childTnLst>
        </p:cTn>
      </p:par>
    </p:tnLst>
    <p:bldLst>
      <p:bldP spid="10" grpId="0" bldLvl="0" animBg="1"/>
      <p:bldP spid="10" grpId="1" animBg="1"/>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custDataLst>
              <p:tags r:id="rId1"/>
            </p:custDataLst>
          </p:nvPr>
        </p:nvSpPr>
        <p:spPr>
          <a:xfrm>
            <a:off x="660400" y="304799"/>
            <a:ext cx="10858500" cy="723899"/>
          </a:xfrm>
          <a:prstGeom prst="rect">
            <a:avLst/>
          </a:prstGeom>
        </p:spPr>
        <p:txBody>
          <a:bodyPr vert="horz" lIns="91440" tIns="45720" rIns="91440" bIns="45720" rtlCol="0" anchor="b" anchorCtr="0">
            <a:normAutofit/>
          </a:bodyPr>
          <a:lstStyle>
            <a:lvl1pPr algn="l" defTabSz="914400" rtl="0" eaLnBrk="1" latinLnBrk="0" hangingPunct="1">
              <a:lnSpc>
                <a:spcPct val="100000"/>
              </a:lnSpc>
              <a:spcBef>
                <a:spcPct val="0"/>
              </a:spcBef>
              <a:buNone/>
              <a:defRPr sz="2800" b="1" kern="1200">
                <a:solidFill>
                  <a:srgbClr val="457CBC">
                    <a:lumMod val="75000"/>
                  </a:srgbClr>
                </a:solidFill>
                <a:latin typeface="Arial" panose="020B0604020202020204" pitchFamily="34" charset="0"/>
                <a:ea typeface="微软雅黑" panose="020B0503020204020204" charset="-122"/>
                <a:cs typeface="Arial" panose="020B0604020202020204" pitchFamily="34" charset="0"/>
              </a:defRPr>
            </a:lvl1pPr>
          </a:lstStyle>
          <a:p>
            <a:pPr algn="l">
              <a:lnSpc>
                <a:spcPct val="100000"/>
              </a:lnSpc>
              <a:spcBef>
                <a:spcPct val="0"/>
              </a:spcBef>
            </a:pPr>
            <a:endParaRPr lang="en-US" sz="2800" b="1" i="0" u="none">
              <a:solidFill>
                <a:schemeClr val="accent1"/>
              </a:solidFill>
              <a:ea typeface="微软雅黑" panose="020B0503020204020204" charset="-122"/>
            </a:endParaRPr>
          </a:p>
        </p:txBody>
      </p:sp>
      <p:grpSp>
        <p:nvGrpSpPr>
          <p:cNvPr id="4" name="4b004cc0-3cd5-4b10-8930-671a7c2f9fd4.source.3.zh-Hans.pptx"/>
          <p:cNvGrpSpPr/>
          <p:nvPr/>
        </p:nvGrpSpPr>
        <p:grpSpPr>
          <a:xfrm>
            <a:off x="762000" y="634855"/>
            <a:ext cx="11141711" cy="5694825"/>
            <a:chOff x="711207" y="1504475"/>
            <a:chExt cx="11141402" cy="3882884"/>
          </a:xfrm>
        </p:grpSpPr>
        <p:grpSp>
          <p:nvGrpSpPr>
            <p:cNvPr id="14" name="组合 13" descr="87973010-a374-4a78-9904-4c2331b54dda"/>
            <p:cNvGrpSpPr/>
            <p:nvPr/>
          </p:nvGrpSpPr>
          <p:grpSpPr>
            <a:xfrm>
              <a:off x="711207" y="2186959"/>
              <a:ext cx="3149600" cy="1413772"/>
              <a:chOff x="711207" y="2186959"/>
              <a:chExt cx="3149600" cy="1413772"/>
            </a:xfrm>
          </p:grpSpPr>
          <p:sp>
            <p:nvSpPr>
              <p:cNvPr id="6" name="Icon1" descr="8608dbf2-7f6b-49e9-8de8-1140c7ead3f8"/>
              <p:cNvSpPr/>
              <p:nvPr>
                <p:custDataLst>
                  <p:tags r:id="rId2"/>
                </p:custDataLst>
              </p:nvPr>
            </p:nvSpPr>
            <p:spPr>
              <a:xfrm>
                <a:off x="711207" y="2186959"/>
                <a:ext cx="139700" cy="139085"/>
              </a:xfrm>
              <a:custGeom>
                <a:avLst/>
                <a:gdLst>
                  <a:gd name="T0" fmla="*/ 6802 w 6847"/>
                  <a:gd name="T1" fmla="*/ 3333 h 6827"/>
                  <a:gd name="T2" fmla="*/ 3503 w 6847"/>
                  <a:gd name="T3" fmla="*/ 33 h 6827"/>
                  <a:gd name="T4" fmla="*/ 3422 w 6847"/>
                  <a:gd name="T5" fmla="*/ 0 h 6827"/>
                  <a:gd name="T6" fmla="*/ 123 w 6847"/>
                  <a:gd name="T7" fmla="*/ 0 h 6827"/>
                  <a:gd name="T8" fmla="*/ 18 w 6847"/>
                  <a:gd name="T9" fmla="*/ 70 h 6827"/>
                  <a:gd name="T10" fmla="*/ 42 w 6847"/>
                  <a:gd name="T11" fmla="*/ 194 h 6827"/>
                  <a:gd name="T12" fmla="*/ 3261 w 6847"/>
                  <a:gd name="T13" fmla="*/ 3413 h 6827"/>
                  <a:gd name="T14" fmla="*/ 42 w 6847"/>
                  <a:gd name="T15" fmla="*/ 6632 h 6827"/>
                  <a:gd name="T16" fmla="*/ 18 w 6847"/>
                  <a:gd name="T17" fmla="*/ 6756 h 6827"/>
                  <a:gd name="T18" fmla="*/ 123 w 6847"/>
                  <a:gd name="T19" fmla="*/ 6827 h 6827"/>
                  <a:gd name="T20" fmla="*/ 3422 w 6847"/>
                  <a:gd name="T21" fmla="*/ 6827 h 6827"/>
                  <a:gd name="T22" fmla="*/ 3503 w 6847"/>
                  <a:gd name="T23" fmla="*/ 6793 h 6827"/>
                  <a:gd name="T24" fmla="*/ 6802 w 6847"/>
                  <a:gd name="T25" fmla="*/ 3494 h 6827"/>
                  <a:gd name="T26" fmla="*/ 6802 w 6847"/>
                  <a:gd name="T27" fmla="*/ 3333 h 68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847" h="6825">
                    <a:moveTo>
                      <a:pt x="6802" y="3333"/>
                    </a:moveTo>
                    <a:lnTo>
                      <a:pt x="3503" y="33"/>
                    </a:lnTo>
                    <a:cubicBezTo>
                      <a:pt x="3482" y="12"/>
                      <a:pt x="3453" y="0"/>
                      <a:pt x="3422" y="0"/>
                    </a:cubicBezTo>
                    <a:lnTo>
                      <a:pt x="123" y="0"/>
                    </a:lnTo>
                    <a:cubicBezTo>
                      <a:pt x="77" y="0"/>
                      <a:pt x="35" y="28"/>
                      <a:pt x="18" y="70"/>
                    </a:cubicBezTo>
                    <a:cubicBezTo>
                      <a:pt x="0" y="113"/>
                      <a:pt x="10" y="162"/>
                      <a:pt x="42" y="194"/>
                    </a:cubicBezTo>
                    <a:lnTo>
                      <a:pt x="3261" y="3413"/>
                    </a:lnTo>
                    <a:lnTo>
                      <a:pt x="42" y="6632"/>
                    </a:lnTo>
                    <a:cubicBezTo>
                      <a:pt x="10" y="6665"/>
                      <a:pt x="0" y="6714"/>
                      <a:pt x="18" y="6756"/>
                    </a:cubicBezTo>
                    <a:cubicBezTo>
                      <a:pt x="35" y="6799"/>
                      <a:pt x="77" y="6827"/>
                      <a:pt x="123" y="6827"/>
                    </a:cubicBezTo>
                    <a:lnTo>
                      <a:pt x="3422" y="6827"/>
                    </a:lnTo>
                    <a:cubicBezTo>
                      <a:pt x="3453" y="6827"/>
                      <a:pt x="3482" y="6815"/>
                      <a:pt x="3503" y="6793"/>
                    </a:cubicBezTo>
                    <a:lnTo>
                      <a:pt x="6802" y="3494"/>
                    </a:lnTo>
                    <a:cubicBezTo>
                      <a:pt x="6847" y="3449"/>
                      <a:pt x="6847" y="3377"/>
                      <a:pt x="6802" y="3333"/>
                    </a:cubicBezTo>
                    <a:close/>
                  </a:path>
                </a:pathLst>
              </a:custGeom>
              <a:solidFill>
                <a:schemeClr val="accent1"/>
              </a:solidFill>
              <a:ln w="57150" cap="rnd" cmpd="sng" algn="ctr">
                <a:noFill/>
                <a:prstDash val="solid"/>
                <a:round/>
              </a:ln>
              <a:effectLst/>
            </p:spPr>
            <p:txBody>
              <a:bodyPr rot="0" spcFirstLastPara="0" vert="horz" wrap="square" lIns="91440" tIns="45720" rIns="91440" bIns="45720" numCol="1" spcCol="0" rtlCol="0" fromWordArt="0" anchor="ctr" anchorCtr="0" forceAA="0" compatLnSpc="1">
                <a:normAutofit fontScale="25000" lnSpcReduction="20000"/>
              </a:bodyPr>
              <a:lstStyle>
                <a:defPPr>
                  <a:defRPr lang="en-US"/>
                </a:defPPr>
                <a:lvl1pPr marL="0" algn="l" defTabSz="914400" rtl="0" eaLnBrk="1" latinLnBrk="0" hangingPunct="1">
                  <a:defRPr sz="1800" kern="1200">
                    <a:solidFill>
                      <a:srgbClr val="FFFFFF"/>
                    </a:solidFill>
                    <a:latin typeface="Arial" panose="020B0604020202020204" pitchFamily="34" charset="0"/>
                    <a:ea typeface="微软雅黑" panose="020B0503020204020204" charset="-122"/>
                    <a:cs typeface="Arial" panose="020B0604020202020204" pitchFamily="34" charset="0"/>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charset="-122"/>
                    <a:cs typeface="Arial" panose="020B0604020202020204" pitchFamily="34" charset="0"/>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charset="-122"/>
                    <a:cs typeface="Arial" panose="020B0604020202020204" pitchFamily="34" charset="0"/>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charset="-122"/>
                    <a:cs typeface="Arial" panose="020B0604020202020204" pitchFamily="34" charset="0"/>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charset="-122"/>
                    <a:cs typeface="Arial" panose="020B0604020202020204" pitchFamily="34" charset="0"/>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charset="-122"/>
                    <a:cs typeface="Arial" panose="020B0604020202020204" pitchFamily="34" charset="0"/>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charset="-122"/>
                    <a:cs typeface="Arial" panose="020B0604020202020204" pitchFamily="34" charset="0"/>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charset="-122"/>
                    <a:cs typeface="Arial" panose="020B0604020202020204" pitchFamily="34" charset="0"/>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charset="-122"/>
                    <a:cs typeface="Arial" panose="020B0604020202020204" pitchFamily="34" charset="0"/>
                  </a:defRPr>
                </a:lvl9pPr>
              </a:lstStyle>
              <a:p>
                <a:pPr algn="ctr"/>
                <a:endParaRPr>
                  <a:solidFill>
                    <a:schemeClr val="bg1"/>
                  </a:solidFill>
                </a:endParaRPr>
              </a:p>
            </p:txBody>
          </p:sp>
          <p:sp>
            <p:nvSpPr>
              <p:cNvPr id="8" name="Text1" descr="659427ad-2f5f-4382-b433-9a94026e631a"/>
              <p:cNvSpPr txBox="1"/>
              <p:nvPr>
                <p:custDataLst>
                  <p:tags r:id="rId3"/>
                </p:custDataLst>
              </p:nvPr>
            </p:nvSpPr>
            <p:spPr>
              <a:xfrm>
                <a:off x="762007" y="2424711"/>
                <a:ext cx="3098800" cy="1176020"/>
              </a:xfrm>
              <a:prstGeom prst="rect">
                <a:avLst/>
              </a:prstGeom>
              <a:gradFill>
                <a:gsLst>
                  <a:gs pos="0">
                    <a:srgbClr val="D7F0FC"/>
                  </a:gs>
                  <a:gs pos="52000">
                    <a:srgbClr val="FFEFDE"/>
                  </a:gs>
                  <a:gs pos="100000">
                    <a:srgbClr val="FFDCFC"/>
                  </a:gs>
                </a:gsLst>
                <a:lin ang="5400000" scaled="1"/>
              </a:gradFill>
            </p:spPr>
            <p:txBody>
              <a:bodyPr wrap="square" rtlCol="0" anchor="t" anchorCtr="0">
                <a:normAutofit/>
              </a:bodyPr>
              <a:lstStyle/>
              <a:p>
                <a:pPr algn="l">
                  <a:lnSpc>
                    <a:spcPct val="120000"/>
                  </a:lnSpc>
                </a:pPr>
                <a:r>
                  <a:rPr lang="en-US" sz="2200" b="1" i="0" u="none" strike="noStrike" err="1">
                    <a:solidFill>
                      <a:schemeClr val="tx1"/>
                    </a:solidFill>
                    <a:latin typeface="+mn-lt"/>
                    <a:ea typeface="+mn-ea"/>
                  </a:rPr>
                  <a:t>态度、观点题要求考生注意人物对事物的态度和观点。</a:t>
                </a:r>
                <a:endParaRPr lang="en-US" sz="2200" b="1" i="0" u="none" strike="noStrike" err="1">
                  <a:solidFill>
                    <a:schemeClr val="tx1"/>
                  </a:solidFill>
                  <a:latin typeface="+mn-lt"/>
                  <a:ea typeface="+mn-ea"/>
                </a:endParaRPr>
              </a:p>
            </p:txBody>
          </p:sp>
        </p:grpSp>
        <p:grpSp>
          <p:nvGrpSpPr>
            <p:cNvPr id="19" name="组合 18" descr="67aed504-1b8f-442d-a690-2ce8c9798b39"/>
            <p:cNvGrpSpPr/>
            <p:nvPr/>
          </p:nvGrpSpPr>
          <p:grpSpPr>
            <a:xfrm>
              <a:off x="762004" y="3825524"/>
              <a:ext cx="3098165" cy="1561835"/>
              <a:chOff x="762004" y="3825524"/>
              <a:chExt cx="3098165" cy="1561835"/>
            </a:xfrm>
          </p:grpSpPr>
          <p:sp>
            <p:nvSpPr>
              <p:cNvPr id="12" name="Bullet2" descr="6bfd2475-6a2b-4b5d-af6a-41bf0ba4a68f"/>
              <p:cNvSpPr txBox="1"/>
              <p:nvPr>
                <p:custDataLst>
                  <p:tags r:id="rId4"/>
                </p:custDataLst>
              </p:nvPr>
            </p:nvSpPr>
            <p:spPr>
              <a:xfrm>
                <a:off x="762004" y="3825524"/>
                <a:ext cx="3097444" cy="300041"/>
              </a:xfrm>
              <a:prstGeom prst="rect">
                <a:avLst/>
              </a:prstGeom>
              <a:solidFill>
                <a:schemeClr val="accent4">
                  <a:lumMod val="60000"/>
                  <a:lumOff val="40000"/>
                </a:schemeClr>
              </a:solidFill>
            </p:spPr>
            <p:txBody>
              <a:bodyPr wrap="square" rtlCol="0" anchor="ctr" anchorCtr="0">
                <a:normAutofit/>
              </a:bodyPr>
              <a:lstStyle/>
              <a:p>
                <a:pPr algn="l">
                  <a:lnSpc>
                    <a:spcPct val="120000"/>
                  </a:lnSpc>
                </a:pPr>
                <a:r>
                  <a:rPr lang="en-US" sz="1800" b="1" i="0" u="none">
                    <a:solidFill>
                      <a:schemeClr val="bg1"/>
                    </a:solidFill>
                    <a:latin typeface="+mn-lt"/>
                    <a:ea typeface="+mn-ea"/>
                  </a:rPr>
                  <a:t>解题技巧</a:t>
                </a:r>
                <a:endParaRPr lang="en-US" sz="1800" b="1" i="0" u="none">
                  <a:solidFill>
                    <a:schemeClr val="bg1"/>
                  </a:solidFill>
                  <a:latin typeface="+mn-lt"/>
                  <a:ea typeface="+mn-ea"/>
                </a:endParaRPr>
              </a:p>
            </p:txBody>
          </p:sp>
          <p:sp>
            <p:nvSpPr>
              <p:cNvPr id="13" name="Text2" descr="584621b1-01ea-496d-ac21-824896fb02df"/>
              <p:cNvSpPr txBox="1"/>
              <p:nvPr>
                <p:custDataLst>
                  <p:tags r:id="rId5"/>
                </p:custDataLst>
              </p:nvPr>
            </p:nvSpPr>
            <p:spPr>
              <a:xfrm>
                <a:off x="762004" y="4236104"/>
                <a:ext cx="3098165" cy="1151255"/>
              </a:xfrm>
              <a:prstGeom prst="rect">
                <a:avLst/>
              </a:prstGeom>
              <a:gradFill>
                <a:gsLst>
                  <a:gs pos="0">
                    <a:srgbClr val="D7F0FC"/>
                  </a:gs>
                  <a:gs pos="52000">
                    <a:srgbClr val="FFEFDE"/>
                  </a:gs>
                  <a:gs pos="100000">
                    <a:srgbClr val="FFDCFC"/>
                  </a:gs>
                </a:gsLst>
                <a:lin ang="5400000" scaled="1"/>
              </a:gradFill>
            </p:spPr>
            <p:txBody>
              <a:bodyPr wrap="square" rtlCol="0" anchor="t" anchorCtr="0">
                <a:normAutofit/>
              </a:bodyPr>
              <a:lstStyle/>
              <a:p>
                <a:pPr algn="l">
                  <a:lnSpc>
                    <a:spcPct val="120000"/>
                  </a:lnSpc>
                </a:pPr>
                <a:r>
                  <a:rPr lang="en-US" sz="2200" b="1" i="0" u="none" strike="noStrike" err="1">
                    <a:solidFill>
                      <a:schemeClr val="tx1"/>
                    </a:solidFill>
                    <a:latin typeface="+mn-lt"/>
                    <a:ea typeface="+mn-ea"/>
                  </a:rPr>
                  <a:t>注意语音语调和关键词，常见表达有like, dislike, agree, prefer等。</a:t>
                </a:r>
                <a:endParaRPr lang="en-US" sz="2200" b="1" i="0" u="none" strike="noStrike" err="1">
                  <a:solidFill>
                    <a:schemeClr val="tx1"/>
                  </a:solidFill>
                  <a:latin typeface="+mn-lt"/>
                  <a:ea typeface="+mn-ea"/>
                </a:endParaRPr>
              </a:p>
            </p:txBody>
          </p:sp>
        </p:grpSp>
        <p:sp>
          <p:nvSpPr>
            <p:cNvPr id="18" name="Text3" descr="53cece2d-085d-465f-ac5f-b7ad01b617dc"/>
            <p:cNvSpPr txBox="1"/>
            <p:nvPr>
              <p:custDataLst>
                <p:tags r:id="rId6"/>
              </p:custDataLst>
            </p:nvPr>
          </p:nvSpPr>
          <p:spPr>
            <a:xfrm>
              <a:off x="4329972" y="1504475"/>
              <a:ext cx="7522637" cy="1162498"/>
            </a:xfrm>
            <a:prstGeom prst="rect">
              <a:avLst/>
            </a:prstGeom>
            <a:gradFill>
              <a:gsLst>
                <a:gs pos="0">
                  <a:srgbClr val="D7F0FC"/>
                </a:gs>
                <a:gs pos="52000">
                  <a:srgbClr val="FFEFDE"/>
                </a:gs>
                <a:gs pos="100000">
                  <a:srgbClr val="FFDCFC"/>
                </a:gs>
              </a:gsLst>
              <a:lin ang="5400000" scaled="1"/>
            </a:gradFill>
          </p:spPr>
          <p:txBody>
            <a:bodyPr wrap="square" rtlCol="0" anchor="t" anchorCtr="0">
              <a:normAutofit/>
            </a:bodyPr>
            <a:lstStyle/>
            <a:p>
              <a:pPr algn="l">
                <a:lnSpc>
                  <a:spcPct val="120000"/>
                </a:lnSpc>
              </a:pPr>
              <a:r>
                <a:rPr lang="en-US" altLang="zh-CN" sz="2800" b="1" i="0" u="none" strike="noStrike">
                  <a:solidFill>
                    <a:schemeClr val="tx1"/>
                  </a:solidFill>
                  <a:latin typeface="+mn-lt"/>
                  <a:ea typeface="+mn-ea"/>
                  <a:cs typeface="Times New Roman" panose="02020603050405020304" charset="0"/>
                </a:rPr>
                <a:t>How is Sophie feeling now?</a:t>
              </a:r>
              <a:endParaRPr lang="en-US" altLang="zh-CN" sz="2800" b="1" i="0" u="none" strike="noStrike">
                <a:solidFill>
                  <a:schemeClr val="tx1"/>
                </a:solidFill>
                <a:latin typeface="+mn-lt"/>
                <a:ea typeface="+mn-ea"/>
                <a:cs typeface="Times New Roman" panose="02020603050405020304" charset="0"/>
              </a:endParaRPr>
            </a:p>
            <a:p>
              <a:pPr algn="l">
                <a:lnSpc>
                  <a:spcPct val="120000"/>
                </a:lnSpc>
              </a:pPr>
              <a:r>
                <a:rPr lang="en-US" altLang="zh-CN" sz="2800" b="1" i="0" u="none" strike="noStrike">
                  <a:solidFill>
                    <a:schemeClr val="tx1"/>
                  </a:solidFill>
                  <a:latin typeface="+mn-lt"/>
                  <a:ea typeface="+mn-ea"/>
                  <a:cs typeface="Times New Roman" panose="02020603050405020304" charset="0"/>
                </a:rPr>
                <a:t>A.  Confused.</a:t>
              </a:r>
              <a:r>
                <a:rPr lang="en-US" sz="2800" b="1" i="0" u="none" strike="noStrike">
                  <a:solidFill>
                    <a:schemeClr val="tx1"/>
                  </a:solidFill>
                  <a:latin typeface="+mn-lt"/>
                  <a:ea typeface="+mn-ea"/>
                  <a:cs typeface="Times New Roman" panose="02020603050405020304" charset="0"/>
                </a:rPr>
                <a:t>        B. </a:t>
              </a:r>
              <a:r>
                <a:rPr lang="en-US" altLang="zh-CN" sz="2800" b="1" i="0" u="none" strike="noStrike">
                  <a:solidFill>
                    <a:schemeClr val="tx1"/>
                  </a:solidFill>
                  <a:latin typeface="+mn-lt"/>
                  <a:ea typeface="+mn-ea"/>
                  <a:cs typeface="Times New Roman" panose="02020603050405020304" charset="0"/>
                </a:rPr>
                <a:t> Worried.</a:t>
              </a:r>
              <a:r>
                <a:rPr lang="en-US" sz="2800" b="1" i="0" u="none" strike="noStrike">
                  <a:solidFill>
                    <a:schemeClr val="tx1"/>
                  </a:solidFill>
                  <a:latin typeface="+mn-lt"/>
                  <a:ea typeface="+mn-ea"/>
                  <a:cs typeface="Times New Roman" panose="02020603050405020304" charset="0"/>
                </a:rPr>
                <a:t> </a:t>
              </a:r>
              <a:endParaRPr lang="en-US" sz="2800" b="1" i="0" u="none" strike="noStrike">
                <a:solidFill>
                  <a:schemeClr val="tx1"/>
                </a:solidFill>
                <a:latin typeface="+mn-lt"/>
                <a:ea typeface="+mn-ea"/>
                <a:cs typeface="Times New Roman" panose="02020603050405020304" charset="0"/>
              </a:endParaRPr>
            </a:p>
            <a:p>
              <a:pPr algn="l">
                <a:lnSpc>
                  <a:spcPct val="120000"/>
                </a:lnSpc>
              </a:pPr>
              <a:r>
                <a:rPr lang="en-US" sz="2800" b="1" i="0" u="none" strike="noStrike">
                  <a:solidFill>
                    <a:schemeClr val="tx1"/>
                  </a:solidFill>
                  <a:latin typeface="+mn-lt"/>
                  <a:ea typeface="+mn-ea"/>
                  <a:cs typeface="Times New Roman" panose="02020603050405020304" charset="0"/>
                </a:rPr>
                <a:t>C.  </a:t>
              </a:r>
              <a:r>
                <a:rPr lang="en-US" altLang="zh-CN" sz="2800" b="1" i="0" u="none" strike="noStrike">
                  <a:solidFill>
                    <a:schemeClr val="tx1"/>
                  </a:solidFill>
                  <a:latin typeface="+mn-lt"/>
                  <a:ea typeface="+mn-ea"/>
                  <a:cs typeface="Times New Roman" panose="02020603050405020304" charset="0"/>
                </a:rPr>
                <a:t>Disappointed.</a:t>
              </a:r>
              <a:r>
                <a:rPr lang="en-US" sz="2800" b="1" i="0" u="none" strike="noStrike">
                  <a:solidFill>
                    <a:schemeClr val="tx1"/>
                  </a:solidFill>
                  <a:latin typeface="+mn-lt"/>
                  <a:ea typeface="+mn-ea"/>
                  <a:cs typeface="Times New Roman" panose="02020603050405020304" charset="0"/>
                </a:rPr>
                <a:t> </a:t>
              </a:r>
              <a:endParaRPr lang="en-US" sz="2800" b="1" i="0" u="none" strike="noStrike">
                <a:solidFill>
                  <a:schemeClr val="tx1"/>
                </a:solidFill>
                <a:latin typeface="+mn-lt"/>
                <a:ea typeface="+mn-ea"/>
                <a:cs typeface="Times New Roman" panose="02020603050405020304" charset="0"/>
              </a:endParaRPr>
            </a:p>
            <a:p>
              <a:pPr marL="228600" indent="-228600" algn="l">
                <a:lnSpc>
                  <a:spcPct val="120000"/>
                </a:lnSpc>
                <a:buAutoNum type="alphaUcPeriod"/>
              </a:pPr>
              <a:endParaRPr lang="en-US" sz="2800" b="1">
                <a:solidFill>
                  <a:schemeClr val="tx1"/>
                </a:solidFill>
                <a:latin typeface="+mn-lt"/>
                <a:ea typeface="+mn-ea"/>
                <a:cs typeface="Times New Roman" panose="02020603050405020304" charset="0"/>
              </a:endParaRPr>
            </a:p>
            <a:p>
              <a:pPr algn="l">
                <a:lnSpc>
                  <a:spcPct val="120000"/>
                </a:lnSpc>
              </a:pPr>
              <a:endParaRPr lang="en-US" sz="2800" b="1">
                <a:solidFill>
                  <a:schemeClr val="tx1"/>
                </a:solidFill>
                <a:latin typeface="+mn-lt"/>
                <a:ea typeface="+mn-ea"/>
                <a:cs typeface="Times New Roman" panose="02020603050405020304" charset="0"/>
              </a:endParaRPr>
            </a:p>
          </p:txBody>
        </p:sp>
      </p:grpSp>
      <p:sp>
        <p:nvSpPr>
          <p:cNvPr id="10" name="文本框 9"/>
          <p:cNvSpPr txBox="1"/>
          <p:nvPr>
            <p:custDataLst>
              <p:tags r:id="rId7"/>
            </p:custDataLst>
          </p:nvPr>
        </p:nvSpPr>
        <p:spPr>
          <a:xfrm>
            <a:off x="4329430" y="2550795"/>
            <a:ext cx="7574280" cy="3812540"/>
          </a:xfrm>
          <a:prstGeom prst="rect">
            <a:avLst/>
          </a:prstGeom>
          <a:solidFill>
            <a:schemeClr val="accent1">
              <a:lumMod val="20000"/>
              <a:lumOff val="80000"/>
            </a:schemeClr>
          </a:solidFill>
        </p:spPr>
        <p:txBody>
          <a:bodyPr wrap="square">
            <a:normAutofit fontScale="60000"/>
          </a:bodyPr>
          <a:lstStyle/>
          <a:p>
            <a:pPr algn="just">
              <a:lnSpc>
                <a:spcPct val="120000"/>
              </a:lnSpc>
            </a:pPr>
            <a:r>
              <a:rPr lang="zh-CN" altLang="en-US" sz="4000" b="1" i="0" u="none" strike="noStrike">
                <a:solidFill>
                  <a:schemeClr val="accent1">
                    <a:lumMod val="50000"/>
                  </a:schemeClr>
                </a:solidFill>
                <a:latin typeface="+mn-lt"/>
                <a:ea typeface="+mn-ea"/>
                <a:cs typeface="Times New Roman" panose="02020603050405020304" charset="0"/>
              </a:rPr>
              <a:t>2024年1月浙江&amp;山东（第一套）&amp;贵州卷 第5题  </a:t>
            </a:r>
            <a:r>
              <a:rPr lang="zh-CN" altLang="en-US" sz="4000" b="1" i="0" u="none" strike="noStrike">
                <a:solidFill>
                  <a:srgbClr val="FF0000"/>
                </a:solidFill>
                <a:latin typeface="+mn-lt"/>
                <a:ea typeface="+mn-ea"/>
                <a:cs typeface="Times New Roman" panose="02020603050405020304" charset="0"/>
              </a:rPr>
              <a:t> </a:t>
            </a:r>
            <a:r>
              <a:rPr lang="en-US" altLang="zh-CN" sz="4000" b="1" i="0" u="none" strike="noStrike">
                <a:solidFill>
                  <a:srgbClr val="FF0000"/>
                </a:solidFill>
                <a:latin typeface="+mn-lt"/>
                <a:ea typeface="+mn-ea"/>
                <a:cs typeface="Times New Roman" panose="02020603050405020304" charset="0"/>
              </a:rPr>
              <a:t>(</a:t>
            </a:r>
            <a:r>
              <a:rPr lang="zh-CN" altLang="en-US" sz="4000" b="1" i="0" u="none" strike="noStrike">
                <a:solidFill>
                  <a:srgbClr val="FF0000"/>
                </a:solidFill>
                <a:latin typeface="+mn-lt"/>
                <a:ea typeface="+mn-ea"/>
                <a:cs typeface="Times New Roman" panose="02020603050405020304" charset="0"/>
              </a:rPr>
              <a:t>正答率</a:t>
            </a:r>
            <a:r>
              <a:rPr lang="en-US" altLang="zh-CN" sz="4000" b="1" i="0" u="none" strike="noStrike">
                <a:solidFill>
                  <a:srgbClr val="FF0000"/>
                </a:solidFill>
                <a:latin typeface="+mn-lt"/>
                <a:ea typeface="+mn-ea"/>
                <a:cs typeface="Times New Roman" panose="02020603050405020304" charset="0"/>
              </a:rPr>
              <a:t> </a:t>
            </a:r>
            <a:r>
              <a:rPr lang="zh-CN" altLang="en-US" sz="4000" b="1">
                <a:solidFill>
                  <a:srgbClr val="FF0000"/>
                </a:solidFill>
                <a:cs typeface="Times New Roman" panose="02020603050405020304" charset="0"/>
                <a:sym typeface="+mn-ea"/>
              </a:rPr>
              <a:t>62.92%</a:t>
            </a:r>
            <a:r>
              <a:rPr lang="en-US" altLang="zh-CN" sz="4000" b="1" i="0" u="none" strike="noStrike">
                <a:solidFill>
                  <a:srgbClr val="FF0000"/>
                </a:solidFill>
                <a:latin typeface="+mn-lt"/>
                <a:ea typeface="+mn-ea"/>
                <a:cs typeface="Times New Roman" panose="02020603050405020304" charset="0"/>
              </a:rPr>
              <a:t>)</a:t>
            </a:r>
            <a:endParaRPr lang="zh-CN" altLang="en-US" sz="4000" b="1" i="0" u="none" strike="noStrike">
              <a:solidFill>
                <a:srgbClr val="FF0000"/>
              </a:solidFill>
              <a:latin typeface="+mn-lt"/>
              <a:ea typeface="+mn-ea"/>
              <a:cs typeface="Times New Roman" panose="02020603050405020304" charset="0"/>
            </a:endParaRPr>
          </a:p>
          <a:p>
            <a:pPr algn="just">
              <a:lnSpc>
                <a:spcPct val="120000"/>
              </a:lnSpc>
            </a:pPr>
            <a:r>
              <a:rPr lang="en-US" altLang="zh-CN" sz="4000" b="1" i="0" u="none" strike="noStrike">
                <a:solidFill>
                  <a:schemeClr val="accent1">
                    <a:lumMod val="50000"/>
                  </a:schemeClr>
                </a:solidFill>
                <a:latin typeface="+mn-lt"/>
                <a:ea typeface="+mn-ea"/>
                <a:cs typeface="Times New Roman" panose="02020603050405020304" charset="0"/>
              </a:rPr>
              <a:t>M: All well, Sophie?</a:t>
            </a:r>
            <a:endParaRPr lang="en-US" altLang="zh-CN" sz="4000" b="1" i="0" u="none" strike="noStrike">
              <a:solidFill>
                <a:schemeClr val="accent1">
                  <a:lumMod val="50000"/>
                </a:schemeClr>
              </a:solidFill>
              <a:latin typeface="+mn-lt"/>
              <a:ea typeface="+mn-ea"/>
              <a:cs typeface="Times New Roman" panose="02020603050405020304" charset="0"/>
            </a:endParaRPr>
          </a:p>
          <a:p>
            <a:pPr algn="just">
              <a:lnSpc>
                <a:spcPct val="120000"/>
              </a:lnSpc>
            </a:pPr>
            <a:r>
              <a:rPr lang="en-US" altLang="zh-CN" sz="4000" b="1" i="0" u="none" strike="noStrike">
                <a:solidFill>
                  <a:schemeClr val="accent1">
                    <a:lumMod val="50000"/>
                  </a:schemeClr>
                </a:solidFill>
                <a:latin typeface="+mn-lt"/>
                <a:ea typeface="+mn-ea"/>
                <a:cs typeface="Times New Roman" panose="02020603050405020304" charset="0"/>
              </a:rPr>
              <a:t>W: Hmm, not great. I’m just </a:t>
            </a:r>
            <a:r>
              <a:rPr lang="en-US" altLang="zh-CN" sz="4000" b="1" i="0" u="none" strike="noStrike">
                <a:solidFill>
                  <a:srgbClr val="FF0000"/>
                </a:solidFill>
                <a:latin typeface="+mn-lt"/>
                <a:ea typeface="+mn-ea"/>
                <a:cs typeface="Times New Roman" panose="02020603050405020304" charset="0"/>
              </a:rPr>
              <a:t>so down</a:t>
            </a:r>
            <a:r>
              <a:rPr lang="en-US" altLang="zh-CN" sz="4000" b="1" i="0" u="none" strike="noStrike">
                <a:solidFill>
                  <a:schemeClr val="accent1">
                    <a:lumMod val="50000"/>
                  </a:schemeClr>
                </a:solidFill>
                <a:latin typeface="+mn-lt"/>
                <a:ea typeface="+mn-ea"/>
                <a:cs typeface="Times New Roman" panose="02020603050405020304" charset="0"/>
              </a:rPr>
              <a:t> with writing this report.</a:t>
            </a:r>
            <a:endParaRPr lang="en-US" altLang="zh-CN" sz="4000" b="1" i="0" u="none" strike="noStrike">
              <a:solidFill>
                <a:schemeClr val="accent1">
                  <a:lumMod val="50000"/>
                </a:schemeClr>
              </a:solidFill>
              <a:latin typeface="+mn-lt"/>
              <a:ea typeface="+mn-ea"/>
              <a:cs typeface="Times New Roman" panose="02020603050405020304" charset="0"/>
            </a:endParaRPr>
          </a:p>
          <a:p>
            <a:pPr algn="just">
              <a:lnSpc>
                <a:spcPct val="120000"/>
              </a:lnSpc>
            </a:pPr>
            <a:r>
              <a:rPr lang="en-US" altLang="zh-CN" sz="4000" b="1" i="0" u="none" strike="noStrike">
                <a:solidFill>
                  <a:schemeClr val="accent1">
                    <a:lumMod val="50000"/>
                  </a:schemeClr>
                </a:solidFill>
                <a:latin typeface="+mn-lt"/>
                <a:ea typeface="+mn-ea"/>
                <a:cs typeface="Times New Roman" panose="02020603050405020304" charset="0"/>
              </a:rPr>
              <a:t>M: Are you almost done with it?</a:t>
            </a:r>
            <a:endParaRPr lang="en-US" altLang="zh-CN" sz="4000" b="1" i="0" u="none" strike="noStrike">
              <a:solidFill>
                <a:schemeClr val="accent1">
                  <a:lumMod val="50000"/>
                </a:schemeClr>
              </a:solidFill>
              <a:latin typeface="+mn-lt"/>
              <a:ea typeface="+mn-ea"/>
              <a:cs typeface="Times New Roman" panose="02020603050405020304" charset="0"/>
            </a:endParaRPr>
          </a:p>
          <a:p>
            <a:pPr algn="just">
              <a:lnSpc>
                <a:spcPct val="120000"/>
              </a:lnSpc>
            </a:pPr>
            <a:r>
              <a:rPr lang="en-US" altLang="zh-CN" sz="4000" b="1" i="0" u="none" strike="noStrike">
                <a:solidFill>
                  <a:schemeClr val="accent1">
                    <a:lumMod val="50000"/>
                  </a:schemeClr>
                </a:solidFill>
                <a:latin typeface="+mn-lt"/>
                <a:ea typeface="+mn-ea"/>
                <a:cs typeface="Times New Roman" panose="02020603050405020304" charset="0"/>
              </a:rPr>
              <a:t>W: </a:t>
            </a:r>
            <a:r>
              <a:rPr lang="en-US" altLang="zh-CN" sz="4000" b="1" i="0" u="none" strike="noStrike">
                <a:solidFill>
                  <a:srgbClr val="FF0000"/>
                </a:solidFill>
                <a:latin typeface="+mn-lt"/>
                <a:ea typeface="+mn-ea"/>
                <a:cs typeface="Times New Roman" panose="02020603050405020304" charset="0"/>
              </a:rPr>
              <a:t>Far from it,</a:t>
            </a:r>
            <a:r>
              <a:rPr lang="en-US" altLang="zh-CN" sz="4000" b="1" i="0" u="none" strike="noStrike">
                <a:solidFill>
                  <a:schemeClr val="accent1">
                    <a:lumMod val="50000"/>
                  </a:schemeClr>
                </a:solidFill>
                <a:latin typeface="+mn-lt"/>
                <a:ea typeface="+mn-ea"/>
                <a:cs typeface="Times New Roman" panose="02020603050405020304" charset="0"/>
              </a:rPr>
              <a:t> and I’ve got to present it in class tomorrow.</a:t>
            </a:r>
            <a:endParaRPr lang="en-US" altLang="zh-CN" sz="4000" b="1" i="0" u="none" strike="noStrike">
              <a:solidFill>
                <a:schemeClr val="accent1">
                  <a:lumMod val="50000"/>
                </a:schemeClr>
              </a:solidFill>
              <a:latin typeface="+mn-lt"/>
              <a:ea typeface="+mn-ea"/>
              <a:cs typeface="Times New Roman" panose="02020603050405020304" charset="0"/>
            </a:endParaRPr>
          </a:p>
        </p:txBody>
      </p:sp>
      <p:sp>
        <p:nvSpPr>
          <p:cNvPr id="24" name="标题 23"/>
          <p:cNvSpPr>
            <a:spLocks noGrp="1"/>
          </p:cNvSpPr>
          <p:nvPr>
            <p:ph type="title"/>
            <p:custDataLst>
              <p:tags r:id="rId8"/>
            </p:custDataLst>
          </p:nvPr>
        </p:nvSpPr>
        <p:spPr>
          <a:xfrm>
            <a:off x="769620" y="258400"/>
            <a:ext cx="10800000" cy="720000"/>
          </a:xfrm>
        </p:spPr>
        <p:txBody>
          <a:bodyPr vert="horz" wrap="square" lIns="0" tIns="0" rIns="0" bIns="0" rtlCol="0" anchor="b" anchorCtr="0">
            <a:normAutofit/>
          </a:bodyPr>
          <a:lstStyle/>
          <a:p>
            <a:pPr lvl="0" algn="l">
              <a:buClrTx/>
              <a:buSzTx/>
              <a:buFontTx/>
            </a:pPr>
            <a:r>
              <a:rPr lang="zh-CN" altLang="en-US" b="1">
                <a:sym typeface="+mn-ea"/>
              </a:rPr>
              <a:t>态度、观点题</a:t>
            </a:r>
            <a:endParaRPr lang="zh-CN" altLang="en-US" b="1">
              <a:sym typeface="+mn-ea"/>
            </a:endParaRPr>
          </a:p>
        </p:txBody>
      </p:sp>
      <p:pic>
        <p:nvPicPr>
          <p:cNvPr id="22" name="图片 21"/>
          <p:cNvPicPr>
            <a:picLocks noChangeAspect="1"/>
          </p:cNvPicPr>
          <p:nvPr/>
        </p:nvPicPr>
        <p:blipFill>
          <a:blip r:embed="rId9"/>
          <a:srcRect/>
          <a:stretch>
            <a:fillRect/>
          </a:stretch>
        </p:blipFill>
        <p:spPr>
          <a:xfrm>
            <a:off x="7388614" y="1112417"/>
            <a:ext cx="861134" cy="807868"/>
          </a:xfrm>
          <a:prstGeom prst="rect">
            <a:avLst/>
          </a:prstGeom>
        </p:spPr>
      </p:pic>
      <p:sp>
        <p:nvSpPr>
          <p:cNvPr id="23" name="Bullet1" descr="98892b3f-40c9-4230-8538-6f21f5861d0f"/>
          <p:cNvSpPr/>
          <p:nvPr>
            <p:custDataLst>
              <p:tags r:id="rId10"/>
            </p:custDataLst>
          </p:nvPr>
        </p:nvSpPr>
        <p:spPr>
          <a:xfrm flipH="1">
            <a:off x="768985" y="1391920"/>
            <a:ext cx="3141345" cy="501015"/>
          </a:xfrm>
          <a:prstGeom prst="roundRect">
            <a:avLst/>
          </a:prstGeom>
          <a:solidFill>
            <a:schemeClr val="accent2">
              <a:lumMod val="75000"/>
            </a:schemeClr>
          </a:solidFill>
        </p:spPr>
        <p:txBody>
          <a:bodyPr wrap="square" lIns="91440" tIns="45720" rIns="91440" bIns="45720" anchor="ctr" anchorCtr="0">
            <a:normAutofit/>
          </a:bodyPr>
          <a:lstStyle>
            <a:defPPr>
              <a:defRPr lang="en-US"/>
            </a:defPPr>
            <a:lvl1pPr marL="0" algn="l" defTabSz="914400" rtl="0" eaLnBrk="1" latinLnBrk="0" hangingPunct="1">
              <a:defRPr sz="1800" kern="1200">
                <a:solidFill>
                  <a:srgbClr val="2F2F2F"/>
                </a:solidFill>
                <a:latin typeface="Arial" panose="020B0604020202020204" pitchFamily="34" charset="0"/>
                <a:ea typeface="微软雅黑" panose="020B0503020204020204" charset="-122"/>
                <a:cs typeface="Arial" panose="020B0604020202020204" pitchFamily="34" charset="0"/>
              </a:defRPr>
            </a:lvl1pPr>
            <a:lvl2pPr marL="457200" algn="l" defTabSz="914400" rtl="0" eaLnBrk="1" latinLnBrk="0" hangingPunct="1">
              <a:defRPr sz="1800" kern="1200">
                <a:solidFill>
                  <a:srgbClr val="2F2F2F"/>
                </a:solidFill>
                <a:latin typeface="Arial" panose="020B0604020202020204" pitchFamily="34" charset="0"/>
                <a:ea typeface="微软雅黑" panose="020B0503020204020204" charset="-122"/>
                <a:cs typeface="Arial" panose="020B0604020202020204" pitchFamily="34" charset="0"/>
              </a:defRPr>
            </a:lvl2pPr>
            <a:lvl3pPr marL="914400" algn="l" defTabSz="914400" rtl="0" eaLnBrk="1" latinLnBrk="0" hangingPunct="1">
              <a:defRPr sz="1800" kern="1200">
                <a:solidFill>
                  <a:srgbClr val="2F2F2F"/>
                </a:solidFill>
                <a:latin typeface="Arial" panose="020B0604020202020204" pitchFamily="34" charset="0"/>
                <a:ea typeface="微软雅黑" panose="020B0503020204020204" charset="-122"/>
                <a:cs typeface="Arial" panose="020B0604020202020204" pitchFamily="34" charset="0"/>
              </a:defRPr>
            </a:lvl3pPr>
            <a:lvl4pPr marL="1371600" algn="l" defTabSz="914400" rtl="0" eaLnBrk="1" latinLnBrk="0" hangingPunct="1">
              <a:defRPr sz="1800" kern="1200">
                <a:solidFill>
                  <a:srgbClr val="2F2F2F"/>
                </a:solidFill>
                <a:latin typeface="Arial" panose="020B0604020202020204" pitchFamily="34" charset="0"/>
                <a:ea typeface="微软雅黑" panose="020B0503020204020204" charset="-122"/>
                <a:cs typeface="Arial" panose="020B0604020202020204" pitchFamily="34" charset="0"/>
              </a:defRPr>
            </a:lvl4pPr>
            <a:lvl5pPr marL="1828800" algn="l" defTabSz="914400" rtl="0" eaLnBrk="1" latinLnBrk="0" hangingPunct="1">
              <a:defRPr sz="1800" kern="1200">
                <a:solidFill>
                  <a:srgbClr val="2F2F2F"/>
                </a:solidFill>
                <a:latin typeface="Arial" panose="020B0604020202020204" pitchFamily="34" charset="0"/>
                <a:ea typeface="微软雅黑" panose="020B0503020204020204" charset="-122"/>
                <a:cs typeface="Arial" panose="020B0604020202020204" pitchFamily="34" charset="0"/>
              </a:defRPr>
            </a:lvl5pPr>
            <a:lvl6pPr marL="2286000" algn="l" defTabSz="914400" rtl="0" eaLnBrk="1" latinLnBrk="0" hangingPunct="1">
              <a:defRPr sz="1800" kern="1200">
                <a:solidFill>
                  <a:srgbClr val="2F2F2F"/>
                </a:solidFill>
                <a:latin typeface="Arial" panose="020B0604020202020204" pitchFamily="34" charset="0"/>
                <a:ea typeface="微软雅黑" panose="020B0503020204020204" charset="-122"/>
                <a:cs typeface="Arial" panose="020B0604020202020204" pitchFamily="34" charset="0"/>
              </a:defRPr>
            </a:lvl6pPr>
            <a:lvl7pPr marL="2743200" algn="l" defTabSz="914400" rtl="0" eaLnBrk="1" latinLnBrk="0" hangingPunct="1">
              <a:defRPr sz="1800" kern="1200">
                <a:solidFill>
                  <a:srgbClr val="2F2F2F"/>
                </a:solidFill>
                <a:latin typeface="Arial" panose="020B0604020202020204" pitchFamily="34" charset="0"/>
                <a:ea typeface="微软雅黑" panose="020B0503020204020204" charset="-122"/>
                <a:cs typeface="Arial" panose="020B0604020202020204" pitchFamily="34" charset="0"/>
              </a:defRPr>
            </a:lvl7pPr>
            <a:lvl8pPr marL="3200400" algn="l" defTabSz="914400" rtl="0" eaLnBrk="1" latinLnBrk="0" hangingPunct="1">
              <a:defRPr sz="1800" kern="1200">
                <a:solidFill>
                  <a:srgbClr val="2F2F2F"/>
                </a:solidFill>
                <a:latin typeface="Arial" panose="020B0604020202020204" pitchFamily="34" charset="0"/>
                <a:ea typeface="微软雅黑" panose="020B0503020204020204" charset="-122"/>
                <a:cs typeface="Arial" panose="020B0604020202020204" pitchFamily="34" charset="0"/>
              </a:defRPr>
            </a:lvl8pPr>
            <a:lvl9pPr marL="3657600" algn="l" defTabSz="914400" rtl="0" eaLnBrk="1" latinLnBrk="0" hangingPunct="1">
              <a:defRPr sz="1800" kern="1200">
                <a:solidFill>
                  <a:srgbClr val="2F2F2F"/>
                </a:solidFill>
                <a:latin typeface="Arial" panose="020B0604020202020204" pitchFamily="34" charset="0"/>
                <a:ea typeface="微软雅黑" panose="020B0503020204020204" charset="-122"/>
                <a:cs typeface="Arial" panose="020B0604020202020204" pitchFamily="34" charset="0"/>
              </a:defRPr>
            </a:lvl9pPr>
          </a:lstStyle>
          <a:p>
            <a:pPr algn="l">
              <a:lnSpc>
                <a:spcPct val="120000"/>
              </a:lnSpc>
            </a:pPr>
            <a:r>
              <a:rPr lang="en-US" sz="1800" b="1" i="0" u="none">
                <a:solidFill>
                  <a:schemeClr val="bg1"/>
                </a:solidFill>
                <a:effectLst>
                  <a:outerShdw blurRad="38100" dist="19050" dir="2700000" algn="tl" rotWithShape="0">
                    <a:schemeClr val="dk1">
                      <a:alpha val="40000"/>
                    </a:schemeClr>
                  </a:outerShdw>
                </a:effectLst>
                <a:latin typeface="+mn-lt"/>
                <a:ea typeface="+mn-ea"/>
              </a:rPr>
              <a:t>题型特点</a:t>
            </a:r>
            <a:endParaRPr lang="en-US" sz="1800" b="1" i="0" u="none">
              <a:solidFill>
                <a:schemeClr val="bg1"/>
              </a:solidFill>
              <a:effectLst>
                <a:outerShdw blurRad="38100" dist="19050" dir="2700000" algn="tl" rotWithShape="0">
                  <a:schemeClr val="dk1">
                    <a:alpha val="40000"/>
                  </a:schemeClr>
                </a:outerShdw>
              </a:effectLst>
              <a:latin typeface="+mn-lt"/>
              <a:ea typeface="+mn-ea"/>
            </a:endParaRPr>
          </a:p>
        </p:txBody>
      </p:sp>
      <p:pic>
        <p:nvPicPr>
          <p:cNvPr id="26" name="8">
            <a:hlinkClick r:id="" action="ppaction://media"/>
          </p:cNvPr>
          <p:cNvPicPr/>
          <p:nvPr>
            <a:audioFile r:link="rId11"/>
            <p:extLst>
              <p:ext uri="{DAA4B4D4-6D71-4841-9C94-3DE7FCFB9230}">
                <p14:media xmlns:p14="http://schemas.microsoft.com/office/powerpoint/2010/main" r:embed="rId12"/>
              </p:ext>
            </p:extLst>
          </p:nvPr>
        </p:nvPicPr>
        <p:blipFill>
          <a:blip r:embed="rId13"/>
          <a:stretch>
            <a:fillRect/>
          </a:stretch>
        </p:blipFill>
        <p:spPr>
          <a:xfrm>
            <a:off x="9862185" y="1388110"/>
            <a:ext cx="743585" cy="802640"/>
          </a:xfrm>
          <a:prstGeom prst="rect">
            <a:avLst/>
          </a:prstGeom>
        </p:spPr>
      </p:pic>
    </p:spTree>
    <p:custDataLst>
      <p:tags r:id="rId14"/>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4" presetClass="entr" presetSubtype="10" fill="hold" nodeType="clickEffect">
                                  <p:stCondLst>
                                    <p:cond delay="0"/>
                                  </p:stCondLst>
                                  <p:childTnLst>
                                    <p:set>
                                      <p:cBhvr>
                                        <p:cTn id="12" dur="1" fill="hold">
                                          <p:stCondLst>
                                            <p:cond delay="0"/>
                                          </p:stCondLst>
                                        </p:cTn>
                                        <p:tgtEl>
                                          <p:spTgt spid="22"/>
                                        </p:tgtEl>
                                        <p:attrNameLst>
                                          <p:attrName>style.visibility</p:attrName>
                                        </p:attrNameLst>
                                      </p:cBhvr>
                                      <p:to>
                                        <p:strVal val="visible"/>
                                      </p:to>
                                    </p:set>
                                    <p:animEffect transition="in" filter="randombar(horizontal)">
                                      <p:cBhvr>
                                        <p:cTn id="13" dur="500"/>
                                        <p:tgtEl>
                                          <p:spTgt spid="22"/>
                                        </p:tgtEl>
                                      </p:cBhvr>
                                    </p:animEffect>
                                  </p:childTnLst>
                                </p:cTn>
                              </p:par>
                            </p:childTnLst>
                          </p:cTn>
                        </p:par>
                        <p:par>
                          <p:cTn id="14" fill="hold">
                            <p:stCondLst>
                              <p:cond delay="500"/>
                            </p:stCondLst>
                            <p:childTnLst>
                              <p:par>
                                <p:cTn id="15" presetID="1" presetClass="mediacall" presetSubtype="0" fill="hold" nodeType="afterEffect">
                                  <p:stCondLst>
                                    <p:cond delay="0"/>
                                  </p:stCondLst>
                                  <p:childTnLst>
                                    <p:cmd type="call" cmd="playFrom(0.0)">
                                      <p:cBhvr additive="base">
                                        <p:cTn id="16" dur="45374" fill="hold"/>
                                        <p:tgtEl>
                                          <p:spTgt spid="26"/>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100000">
                <p:cTn id="17" fill="hold" display="1">
                  <p:stCondLst>
                    <p:cond delay="indefinite"/>
                  </p:stCondLst>
                  <p:endCondLst>
                    <p:cond evt="onStopAudio">
                      <p:tgtEl>
                        <p:sldTgt/>
                      </p:tgtEl>
                    </p:cond>
                  </p:endCondLst>
                </p:cTn>
                <p:tgtEl>
                  <p:spTgt spid="26"/>
                </p:tgtEl>
              </p:cMediaNode>
            </p:audio>
          </p:childTnLst>
        </p:cTn>
      </p:par>
    </p:tnLst>
    <p:bldLst>
      <p:bldP spid="10" grpId="0" bldLvl="0" animBg="1"/>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custDataLst>
              <p:tags r:id="rId1"/>
            </p:custDataLst>
          </p:nvPr>
        </p:nvSpPr>
        <p:spPr>
          <a:xfrm>
            <a:off x="660400" y="304799"/>
            <a:ext cx="10858500" cy="723899"/>
          </a:xfrm>
          <a:prstGeom prst="rect">
            <a:avLst/>
          </a:prstGeom>
        </p:spPr>
        <p:txBody>
          <a:bodyPr vert="horz" lIns="91440" tIns="45720" rIns="91440" bIns="45720" rtlCol="0" anchor="b" anchorCtr="0">
            <a:normAutofit/>
          </a:bodyPr>
          <a:lstStyle>
            <a:lvl1pPr algn="l" defTabSz="914400" rtl="0" eaLnBrk="1" latinLnBrk="0" hangingPunct="1">
              <a:lnSpc>
                <a:spcPct val="100000"/>
              </a:lnSpc>
              <a:spcBef>
                <a:spcPct val="0"/>
              </a:spcBef>
              <a:buNone/>
              <a:defRPr sz="2800" b="1" kern="1200">
                <a:solidFill>
                  <a:srgbClr val="457CBC">
                    <a:lumMod val="75000"/>
                  </a:srgbClr>
                </a:solidFill>
                <a:latin typeface="Arial" panose="020B0604020202020204" pitchFamily="34" charset="0"/>
                <a:ea typeface="微软雅黑" panose="020B0503020204020204" charset="-122"/>
                <a:cs typeface="Arial" panose="020B0604020202020204" pitchFamily="34" charset="0"/>
              </a:defRPr>
            </a:lvl1pPr>
          </a:lstStyle>
          <a:p>
            <a:pPr algn="l">
              <a:lnSpc>
                <a:spcPct val="100000"/>
              </a:lnSpc>
              <a:spcBef>
                <a:spcPct val="0"/>
              </a:spcBef>
            </a:pPr>
            <a:endParaRPr lang="en-US" sz="2800" b="1" i="0" u="none">
              <a:solidFill>
                <a:schemeClr val="accent1"/>
              </a:solidFill>
              <a:ea typeface="微软雅黑" panose="020B0503020204020204" charset="-122"/>
            </a:endParaRPr>
          </a:p>
        </p:txBody>
      </p:sp>
      <p:grpSp>
        <p:nvGrpSpPr>
          <p:cNvPr id="21" name="03cd2f6b-b92f-4e63-ab89-0bc4098ca29a.source.3.zh-Hans.pptx"/>
          <p:cNvGrpSpPr/>
          <p:nvPr/>
        </p:nvGrpSpPr>
        <p:grpSpPr>
          <a:xfrm>
            <a:off x="660400" y="823950"/>
            <a:ext cx="11228070" cy="5310150"/>
            <a:chOff x="660397" y="657595"/>
            <a:chExt cx="10197240" cy="5476505"/>
          </a:xfrm>
        </p:grpSpPr>
        <p:cxnSp>
          <p:nvCxnSpPr>
            <p:cNvPr id="4" name="直接连接符 3" descr="3dcfdf68-1ca3-4322-bddb-f51efd57232a"/>
            <p:cNvCxnSpPr/>
            <p:nvPr>
              <p:custDataLst>
                <p:tags r:id="rId2"/>
              </p:custDataLst>
            </p:nvPr>
          </p:nvCxnSpPr>
          <p:spPr>
            <a:xfrm flipH="1">
              <a:off x="5375770" y="1705279"/>
              <a:ext cx="0" cy="3587453"/>
            </a:xfrm>
            <a:prstGeom prst="line">
              <a:avLst/>
            </a:prstGeom>
            <a:noFill/>
            <a:ln w="3175" cap="rnd" cmpd="sng" algn="ctr">
              <a:solidFill>
                <a:schemeClr val="accent1">
                  <a:alpha val="50000"/>
                </a:schemeClr>
              </a:solidFill>
              <a:prstDash val="dash"/>
              <a:round/>
            </a:ln>
            <a:effectLst/>
          </p:spPr>
        </p:cxnSp>
        <p:grpSp>
          <p:nvGrpSpPr>
            <p:cNvPr id="6" name="组合 5" descr="6aed4344-888f-44bb-bc32-a876657d2575"/>
            <p:cNvGrpSpPr/>
            <p:nvPr/>
          </p:nvGrpSpPr>
          <p:grpSpPr>
            <a:xfrm>
              <a:off x="673099" y="1238774"/>
              <a:ext cx="3332256" cy="1521550"/>
              <a:chOff x="999761" y="1238774"/>
              <a:chExt cx="3213422" cy="1521550"/>
            </a:xfrm>
          </p:grpSpPr>
          <p:sp>
            <p:nvSpPr>
              <p:cNvPr id="11" name="Bullet1" descr="495fca69-0252-4f5f-a3cd-6c14d09cca66"/>
              <p:cNvSpPr txBox="1"/>
              <p:nvPr>
                <p:custDataLst>
                  <p:tags r:id="rId3"/>
                </p:custDataLst>
              </p:nvPr>
            </p:nvSpPr>
            <p:spPr>
              <a:xfrm>
                <a:off x="999761" y="1238774"/>
                <a:ext cx="3191378" cy="463491"/>
              </a:xfrm>
              <a:prstGeom prst="rect">
                <a:avLst/>
              </a:prstGeom>
              <a:solidFill>
                <a:schemeClr val="accent1"/>
              </a:solidFill>
            </p:spPr>
            <p:txBody>
              <a:bodyPr wrap="square" lIns="91440" tIns="45720" rIns="91440" bIns="45720" rtlCol="0" anchor="ctr" anchorCtr="0">
                <a:normAutofit/>
              </a:bodyPr>
              <a:lstStyle>
                <a:defPPr>
                  <a:defRPr lang="zh-CN"/>
                </a:defPPr>
                <a:lvl1pPr marL="0" algn="l" defTabSz="914400" rtl="0" eaLnBrk="1" latinLnBrk="0" hangingPunct="1">
                  <a:defRPr sz="1800" kern="1200">
                    <a:solidFill>
                      <a:srgbClr val="2F2F2F"/>
                    </a:solidFill>
                  </a:defRPr>
                </a:lvl1pPr>
                <a:lvl2pPr marL="457200" algn="l" defTabSz="914400" rtl="0" eaLnBrk="1" latinLnBrk="0" hangingPunct="1">
                  <a:defRPr sz="1800" kern="1200">
                    <a:solidFill>
                      <a:srgbClr val="2F2F2F"/>
                    </a:solidFill>
                  </a:defRPr>
                </a:lvl2pPr>
                <a:lvl3pPr marL="914400" algn="l" defTabSz="914400" rtl="0" eaLnBrk="1" latinLnBrk="0" hangingPunct="1">
                  <a:defRPr sz="1800" kern="1200">
                    <a:solidFill>
                      <a:srgbClr val="2F2F2F"/>
                    </a:solidFill>
                  </a:defRPr>
                </a:lvl3pPr>
                <a:lvl4pPr marL="1371600" algn="l" defTabSz="914400" rtl="0" eaLnBrk="1" latinLnBrk="0" hangingPunct="1">
                  <a:defRPr sz="1800" kern="1200">
                    <a:solidFill>
                      <a:srgbClr val="2F2F2F"/>
                    </a:solidFill>
                  </a:defRPr>
                </a:lvl4pPr>
                <a:lvl5pPr marL="1828800" algn="l" defTabSz="914400" rtl="0" eaLnBrk="1" latinLnBrk="0" hangingPunct="1">
                  <a:defRPr sz="1800" kern="1200">
                    <a:solidFill>
                      <a:srgbClr val="2F2F2F"/>
                    </a:solidFill>
                  </a:defRPr>
                </a:lvl5pPr>
                <a:lvl6pPr marL="2286000" algn="l" defTabSz="914400" rtl="0" eaLnBrk="1" latinLnBrk="0" hangingPunct="1">
                  <a:defRPr sz="1800" kern="1200">
                    <a:solidFill>
                      <a:srgbClr val="2F2F2F"/>
                    </a:solidFill>
                  </a:defRPr>
                </a:lvl6pPr>
                <a:lvl7pPr marL="2743200" algn="l" defTabSz="914400" rtl="0" eaLnBrk="1" latinLnBrk="0" hangingPunct="1">
                  <a:defRPr sz="1800" kern="1200">
                    <a:solidFill>
                      <a:srgbClr val="2F2F2F"/>
                    </a:solidFill>
                  </a:defRPr>
                </a:lvl7pPr>
                <a:lvl8pPr marL="3200400" algn="l" defTabSz="914400" rtl="0" eaLnBrk="1" latinLnBrk="0" hangingPunct="1">
                  <a:defRPr sz="1800" kern="1200">
                    <a:solidFill>
                      <a:srgbClr val="2F2F2F"/>
                    </a:solidFill>
                  </a:defRPr>
                </a:lvl8pPr>
                <a:lvl9pPr marL="3657600" algn="l" defTabSz="914400" rtl="0" eaLnBrk="1" latinLnBrk="0" hangingPunct="1">
                  <a:defRPr sz="1800" kern="1200">
                    <a:solidFill>
                      <a:srgbClr val="2F2F2F"/>
                    </a:solidFill>
                  </a:defRPr>
                </a:lvl9pPr>
              </a:lstStyle>
              <a:p>
                <a:pPr algn="l"/>
                <a:r>
                  <a:rPr lang="en-US" sz="1800" b="1" i="0" u="none">
                    <a:solidFill>
                      <a:schemeClr val="bg1"/>
                    </a:solidFill>
                    <a:latin typeface="+mn-lt"/>
                    <a:ea typeface="+mn-ea"/>
                  </a:rPr>
                  <a:t>题型特点</a:t>
                </a:r>
                <a:endParaRPr lang="en-US" sz="1800" b="1" i="0" u="none">
                  <a:solidFill>
                    <a:schemeClr val="bg1"/>
                  </a:solidFill>
                  <a:latin typeface="+mn-lt"/>
                  <a:ea typeface="+mn-ea"/>
                </a:endParaRPr>
              </a:p>
            </p:txBody>
          </p:sp>
          <p:sp>
            <p:nvSpPr>
              <p:cNvPr id="12" name="Text1" descr="22534698-cdc8-4290-9676-b6ebb7bb9562"/>
              <p:cNvSpPr/>
              <p:nvPr>
                <p:custDataLst>
                  <p:tags r:id="rId4"/>
                </p:custDataLst>
              </p:nvPr>
            </p:nvSpPr>
            <p:spPr bwMode="auto">
              <a:xfrm>
                <a:off x="1021805" y="1819147"/>
                <a:ext cx="3191378" cy="941177"/>
              </a:xfrm>
              <a:prstGeom prst="rect">
                <a:avLst/>
              </a:prstGeom>
              <a:gradFill>
                <a:gsLst>
                  <a:gs pos="0">
                    <a:srgbClr val="D7F0FC"/>
                  </a:gs>
                  <a:gs pos="52000">
                    <a:srgbClr val="FFEFDE"/>
                  </a:gs>
                  <a:gs pos="100000">
                    <a:srgbClr val="FFDCFC"/>
                  </a:gs>
                </a:gsLst>
                <a:lin ang="5400000" scaled="1"/>
              </a:grad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Autofit/>
              </a:bodyPr>
              <a:lstStyle>
                <a:defPPr>
                  <a:defRPr lang="zh-CN"/>
                </a:defPPr>
                <a:lvl1pPr marL="0" algn="l" defTabSz="914400" rtl="0" eaLnBrk="1" latinLnBrk="0" hangingPunct="1">
                  <a:defRPr sz="1800" kern="1200">
                    <a:solidFill>
                      <a:srgbClr val="2F2F2F"/>
                    </a:solidFill>
                  </a:defRPr>
                </a:lvl1pPr>
                <a:lvl2pPr marL="457200" algn="l" defTabSz="914400" rtl="0" eaLnBrk="1" latinLnBrk="0" hangingPunct="1">
                  <a:defRPr sz="1800" kern="1200">
                    <a:solidFill>
                      <a:srgbClr val="2F2F2F"/>
                    </a:solidFill>
                  </a:defRPr>
                </a:lvl2pPr>
                <a:lvl3pPr marL="914400" algn="l" defTabSz="914400" rtl="0" eaLnBrk="1" latinLnBrk="0" hangingPunct="1">
                  <a:defRPr sz="1800" kern="1200">
                    <a:solidFill>
                      <a:srgbClr val="2F2F2F"/>
                    </a:solidFill>
                  </a:defRPr>
                </a:lvl3pPr>
                <a:lvl4pPr marL="1371600" algn="l" defTabSz="914400" rtl="0" eaLnBrk="1" latinLnBrk="0" hangingPunct="1">
                  <a:defRPr sz="1800" kern="1200">
                    <a:solidFill>
                      <a:srgbClr val="2F2F2F"/>
                    </a:solidFill>
                  </a:defRPr>
                </a:lvl4pPr>
                <a:lvl5pPr marL="1828800" algn="l" defTabSz="914400" rtl="0" eaLnBrk="1" latinLnBrk="0" hangingPunct="1">
                  <a:defRPr sz="1800" kern="1200">
                    <a:solidFill>
                      <a:srgbClr val="2F2F2F"/>
                    </a:solidFill>
                  </a:defRPr>
                </a:lvl5pPr>
                <a:lvl6pPr marL="2286000" algn="l" defTabSz="914400" rtl="0" eaLnBrk="1" latinLnBrk="0" hangingPunct="1">
                  <a:defRPr sz="1800" kern="1200">
                    <a:solidFill>
                      <a:srgbClr val="2F2F2F"/>
                    </a:solidFill>
                  </a:defRPr>
                </a:lvl6pPr>
                <a:lvl7pPr marL="2743200" algn="l" defTabSz="914400" rtl="0" eaLnBrk="1" latinLnBrk="0" hangingPunct="1">
                  <a:defRPr sz="1800" kern="1200">
                    <a:solidFill>
                      <a:srgbClr val="2F2F2F"/>
                    </a:solidFill>
                  </a:defRPr>
                </a:lvl7pPr>
                <a:lvl8pPr marL="3200400" algn="l" defTabSz="914400" rtl="0" eaLnBrk="1" latinLnBrk="0" hangingPunct="1">
                  <a:defRPr sz="1800" kern="1200">
                    <a:solidFill>
                      <a:srgbClr val="2F2F2F"/>
                    </a:solidFill>
                  </a:defRPr>
                </a:lvl8pPr>
                <a:lvl9pPr marL="3657600" algn="l" defTabSz="914400" rtl="0" eaLnBrk="1" latinLnBrk="0" hangingPunct="1">
                  <a:defRPr sz="1800" kern="1200">
                    <a:solidFill>
                      <a:srgbClr val="2F2F2F"/>
                    </a:solidFill>
                  </a:defRPr>
                </a:lvl9pPr>
              </a:lstStyle>
              <a:p>
                <a:pPr algn="l">
                  <a:lnSpc>
                    <a:spcPct val="120000"/>
                  </a:lnSpc>
                </a:pPr>
                <a:r>
                  <a:rPr lang="en-US" sz="2200" b="1" i="0" u="none">
                    <a:solidFill>
                      <a:schemeClr val="tx1"/>
                    </a:solidFill>
                    <a:latin typeface="+mn-lt"/>
                    <a:ea typeface="+mn-ea"/>
                  </a:rPr>
                  <a:t>建议、决定题要求考生关注对话中的建议和决定内容。</a:t>
                </a:r>
                <a:endParaRPr lang="en-US" sz="2200" b="1" i="0" u="none">
                  <a:solidFill>
                    <a:schemeClr val="tx1"/>
                  </a:solidFill>
                  <a:latin typeface="+mn-lt"/>
                  <a:ea typeface="+mn-ea"/>
                </a:endParaRPr>
              </a:p>
            </p:txBody>
          </p:sp>
        </p:grpSp>
        <p:grpSp>
          <p:nvGrpSpPr>
            <p:cNvPr id="5" name="组合 4" descr="78418fb4-47e1-480e-acb8-dc3cc072a697"/>
            <p:cNvGrpSpPr/>
            <p:nvPr/>
          </p:nvGrpSpPr>
          <p:grpSpPr>
            <a:xfrm>
              <a:off x="660397" y="3216328"/>
              <a:ext cx="3322099" cy="1988212"/>
              <a:chOff x="-2652432" y="3216328"/>
              <a:chExt cx="3203627" cy="1988212"/>
            </a:xfrm>
          </p:grpSpPr>
          <p:sp>
            <p:nvSpPr>
              <p:cNvPr id="13" name="Bullet2" descr="fb29add8-9644-428c-aefe-4899edc995f1"/>
              <p:cNvSpPr txBox="1"/>
              <p:nvPr>
                <p:custDataLst>
                  <p:tags r:id="rId5"/>
                </p:custDataLst>
              </p:nvPr>
            </p:nvSpPr>
            <p:spPr>
              <a:xfrm>
                <a:off x="-2652432" y="3216328"/>
                <a:ext cx="3191378" cy="463491"/>
              </a:xfrm>
              <a:prstGeom prst="rect">
                <a:avLst/>
              </a:prstGeom>
              <a:solidFill>
                <a:schemeClr val="accent2"/>
              </a:solidFill>
            </p:spPr>
            <p:txBody>
              <a:bodyPr wrap="square" lIns="91440" tIns="45720" rIns="91440" bIns="45720" rtlCol="0" anchor="ctr" anchorCtr="0">
                <a:normAutofit/>
              </a:bodyPr>
              <a:lstStyle>
                <a:defPPr>
                  <a:defRPr lang="zh-CN"/>
                </a:defPPr>
                <a:lvl1pPr marL="0" algn="l" defTabSz="914400" rtl="0" eaLnBrk="1" latinLnBrk="0" hangingPunct="1">
                  <a:defRPr sz="1800" kern="1200">
                    <a:solidFill>
                      <a:srgbClr val="2F2F2F"/>
                    </a:solidFill>
                  </a:defRPr>
                </a:lvl1pPr>
                <a:lvl2pPr marL="457200" algn="l" defTabSz="914400" rtl="0" eaLnBrk="1" latinLnBrk="0" hangingPunct="1">
                  <a:defRPr sz="1800" kern="1200">
                    <a:solidFill>
                      <a:srgbClr val="2F2F2F"/>
                    </a:solidFill>
                  </a:defRPr>
                </a:lvl2pPr>
                <a:lvl3pPr marL="914400" algn="l" defTabSz="914400" rtl="0" eaLnBrk="1" latinLnBrk="0" hangingPunct="1">
                  <a:defRPr sz="1800" kern="1200">
                    <a:solidFill>
                      <a:srgbClr val="2F2F2F"/>
                    </a:solidFill>
                  </a:defRPr>
                </a:lvl3pPr>
                <a:lvl4pPr marL="1371600" algn="l" defTabSz="914400" rtl="0" eaLnBrk="1" latinLnBrk="0" hangingPunct="1">
                  <a:defRPr sz="1800" kern="1200">
                    <a:solidFill>
                      <a:srgbClr val="2F2F2F"/>
                    </a:solidFill>
                  </a:defRPr>
                </a:lvl4pPr>
                <a:lvl5pPr marL="1828800" algn="l" defTabSz="914400" rtl="0" eaLnBrk="1" latinLnBrk="0" hangingPunct="1">
                  <a:defRPr sz="1800" kern="1200">
                    <a:solidFill>
                      <a:srgbClr val="2F2F2F"/>
                    </a:solidFill>
                  </a:defRPr>
                </a:lvl5pPr>
                <a:lvl6pPr marL="2286000" algn="l" defTabSz="914400" rtl="0" eaLnBrk="1" latinLnBrk="0" hangingPunct="1">
                  <a:defRPr sz="1800" kern="1200">
                    <a:solidFill>
                      <a:srgbClr val="2F2F2F"/>
                    </a:solidFill>
                  </a:defRPr>
                </a:lvl6pPr>
                <a:lvl7pPr marL="2743200" algn="l" defTabSz="914400" rtl="0" eaLnBrk="1" latinLnBrk="0" hangingPunct="1">
                  <a:defRPr sz="1800" kern="1200">
                    <a:solidFill>
                      <a:srgbClr val="2F2F2F"/>
                    </a:solidFill>
                  </a:defRPr>
                </a:lvl7pPr>
                <a:lvl8pPr marL="3200400" algn="l" defTabSz="914400" rtl="0" eaLnBrk="1" latinLnBrk="0" hangingPunct="1">
                  <a:defRPr sz="1800" kern="1200">
                    <a:solidFill>
                      <a:srgbClr val="2F2F2F"/>
                    </a:solidFill>
                  </a:defRPr>
                </a:lvl8pPr>
                <a:lvl9pPr marL="3657600" algn="l" defTabSz="914400" rtl="0" eaLnBrk="1" latinLnBrk="0" hangingPunct="1">
                  <a:defRPr sz="1800" kern="1200">
                    <a:solidFill>
                      <a:srgbClr val="2F2F2F"/>
                    </a:solidFill>
                  </a:defRPr>
                </a:lvl9pPr>
              </a:lstStyle>
              <a:p>
                <a:pPr algn="l"/>
                <a:r>
                  <a:rPr lang="en-US" sz="1800" b="1" i="0" u="none">
                    <a:solidFill>
                      <a:schemeClr val="bg1"/>
                    </a:solidFill>
                    <a:latin typeface="+mn-lt"/>
                    <a:ea typeface="+mn-ea"/>
                  </a:rPr>
                  <a:t>解题技巧</a:t>
                </a:r>
                <a:endParaRPr lang="en-US" sz="1800" b="1" i="0" u="none">
                  <a:solidFill>
                    <a:schemeClr val="bg1"/>
                  </a:solidFill>
                  <a:latin typeface="+mn-lt"/>
                  <a:ea typeface="+mn-ea"/>
                </a:endParaRPr>
              </a:p>
            </p:txBody>
          </p:sp>
          <p:sp>
            <p:nvSpPr>
              <p:cNvPr id="14" name="Text2" descr="78220f65-8d21-4e8e-a683-7749750b408d"/>
              <p:cNvSpPr/>
              <p:nvPr>
                <p:custDataLst>
                  <p:tags r:id="rId6"/>
                </p:custDataLst>
              </p:nvPr>
            </p:nvSpPr>
            <p:spPr bwMode="auto">
              <a:xfrm>
                <a:off x="-2640183" y="3811653"/>
                <a:ext cx="3191378" cy="1392887"/>
              </a:xfrm>
              <a:prstGeom prst="rect">
                <a:avLst/>
              </a:prstGeom>
              <a:gradFill>
                <a:gsLst>
                  <a:gs pos="0">
                    <a:srgbClr val="D7F0FC"/>
                  </a:gs>
                  <a:gs pos="52000">
                    <a:srgbClr val="FFEFDE"/>
                  </a:gs>
                  <a:gs pos="100000">
                    <a:srgbClr val="FFDCFC"/>
                  </a:gs>
                </a:gsLst>
                <a:lin ang="5400000" scaled="1"/>
              </a:grad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rmAutofit lnSpcReduction="10000"/>
              </a:bodyPr>
              <a:lstStyle>
                <a:defPPr>
                  <a:defRPr lang="zh-CN"/>
                </a:defPPr>
                <a:lvl1pPr marL="0" algn="l" defTabSz="914400" rtl="0" eaLnBrk="1" latinLnBrk="0" hangingPunct="1">
                  <a:defRPr sz="1800" kern="1200">
                    <a:solidFill>
                      <a:srgbClr val="2F2F2F"/>
                    </a:solidFill>
                  </a:defRPr>
                </a:lvl1pPr>
                <a:lvl2pPr marL="457200" algn="l" defTabSz="914400" rtl="0" eaLnBrk="1" latinLnBrk="0" hangingPunct="1">
                  <a:defRPr sz="1800" kern="1200">
                    <a:solidFill>
                      <a:srgbClr val="2F2F2F"/>
                    </a:solidFill>
                  </a:defRPr>
                </a:lvl2pPr>
                <a:lvl3pPr marL="914400" algn="l" defTabSz="914400" rtl="0" eaLnBrk="1" latinLnBrk="0" hangingPunct="1">
                  <a:defRPr sz="1800" kern="1200">
                    <a:solidFill>
                      <a:srgbClr val="2F2F2F"/>
                    </a:solidFill>
                  </a:defRPr>
                </a:lvl3pPr>
                <a:lvl4pPr marL="1371600" algn="l" defTabSz="914400" rtl="0" eaLnBrk="1" latinLnBrk="0" hangingPunct="1">
                  <a:defRPr sz="1800" kern="1200">
                    <a:solidFill>
                      <a:srgbClr val="2F2F2F"/>
                    </a:solidFill>
                  </a:defRPr>
                </a:lvl4pPr>
                <a:lvl5pPr marL="1828800" algn="l" defTabSz="914400" rtl="0" eaLnBrk="1" latinLnBrk="0" hangingPunct="1">
                  <a:defRPr sz="1800" kern="1200">
                    <a:solidFill>
                      <a:srgbClr val="2F2F2F"/>
                    </a:solidFill>
                  </a:defRPr>
                </a:lvl5pPr>
                <a:lvl6pPr marL="2286000" algn="l" defTabSz="914400" rtl="0" eaLnBrk="1" latinLnBrk="0" hangingPunct="1">
                  <a:defRPr sz="1800" kern="1200">
                    <a:solidFill>
                      <a:srgbClr val="2F2F2F"/>
                    </a:solidFill>
                  </a:defRPr>
                </a:lvl6pPr>
                <a:lvl7pPr marL="2743200" algn="l" defTabSz="914400" rtl="0" eaLnBrk="1" latinLnBrk="0" hangingPunct="1">
                  <a:defRPr sz="1800" kern="1200">
                    <a:solidFill>
                      <a:srgbClr val="2F2F2F"/>
                    </a:solidFill>
                  </a:defRPr>
                </a:lvl7pPr>
                <a:lvl8pPr marL="3200400" algn="l" defTabSz="914400" rtl="0" eaLnBrk="1" latinLnBrk="0" hangingPunct="1">
                  <a:defRPr sz="1800" kern="1200">
                    <a:solidFill>
                      <a:srgbClr val="2F2F2F"/>
                    </a:solidFill>
                  </a:defRPr>
                </a:lvl8pPr>
                <a:lvl9pPr marL="3657600" algn="l" defTabSz="914400" rtl="0" eaLnBrk="1" latinLnBrk="0" hangingPunct="1">
                  <a:defRPr sz="1800" kern="1200">
                    <a:solidFill>
                      <a:srgbClr val="2F2F2F"/>
                    </a:solidFill>
                  </a:defRPr>
                </a:lvl9pPr>
              </a:lstStyle>
              <a:p>
                <a:pPr algn="l">
                  <a:lnSpc>
                    <a:spcPct val="120000"/>
                  </a:lnSpc>
                </a:pPr>
                <a:r>
                  <a:rPr lang="en-US" sz="2200" b="1" i="0" u="none" err="1">
                    <a:solidFill>
                      <a:schemeClr val="tx1"/>
                    </a:solidFill>
                    <a:latin typeface="+mn-lt"/>
                    <a:ea typeface="+mn-ea"/>
                  </a:rPr>
                  <a:t>注意动作主体和先后顺序，常见结构有suggest, decide, ask sb. to do等</a:t>
                </a:r>
                <a:r>
                  <a:rPr lang="en-US" sz="2000" b="1" i="0" u="none" err="1">
                    <a:solidFill>
                      <a:schemeClr val="tx1"/>
                    </a:solidFill>
                    <a:latin typeface="+mn-lt"/>
                    <a:ea typeface="+mn-ea"/>
                  </a:rPr>
                  <a:t>。</a:t>
                </a:r>
                <a:endParaRPr lang="en-US" sz="2000" b="1" i="0" u="none" err="1">
                  <a:solidFill>
                    <a:schemeClr val="tx1"/>
                  </a:solidFill>
                  <a:latin typeface="+mn-lt"/>
                  <a:ea typeface="+mn-ea"/>
                </a:endParaRPr>
              </a:p>
            </p:txBody>
          </p:sp>
        </p:grpSp>
        <p:sp>
          <p:nvSpPr>
            <p:cNvPr id="10" name="Text3" descr="5c70138a-4137-4589-91f0-94f62bb0a5d9"/>
            <p:cNvSpPr/>
            <p:nvPr>
              <p:custDataLst>
                <p:tags r:id="rId7"/>
              </p:custDataLst>
            </p:nvPr>
          </p:nvSpPr>
          <p:spPr bwMode="auto">
            <a:xfrm>
              <a:off x="4422799" y="657595"/>
              <a:ext cx="6434838" cy="1935864"/>
            </a:xfrm>
            <a:prstGeom prst="rect">
              <a:avLst/>
            </a:prstGeom>
            <a:gradFill>
              <a:gsLst>
                <a:gs pos="0">
                  <a:srgbClr val="D7F0FC"/>
                </a:gs>
                <a:gs pos="52000">
                  <a:srgbClr val="FFEFDE"/>
                </a:gs>
                <a:gs pos="100000">
                  <a:srgbClr val="FFDCFC"/>
                </a:gs>
              </a:gsLst>
              <a:lin ang="5400000" scaled="1"/>
            </a:grad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rmAutofit lnSpcReduction="20000"/>
            </a:bodyPr>
            <a:lstStyle>
              <a:defPPr>
                <a:defRPr lang="zh-CN"/>
              </a:defPPr>
              <a:lvl1pPr marL="0" algn="l" defTabSz="914400" rtl="0" eaLnBrk="1" latinLnBrk="0" hangingPunct="1">
                <a:defRPr sz="1800" kern="1200">
                  <a:solidFill>
                    <a:srgbClr val="2F2F2F"/>
                  </a:solidFill>
                </a:defRPr>
              </a:lvl1pPr>
              <a:lvl2pPr marL="457200" algn="l" defTabSz="914400" rtl="0" eaLnBrk="1" latinLnBrk="0" hangingPunct="1">
                <a:defRPr sz="1800" kern="1200">
                  <a:solidFill>
                    <a:srgbClr val="2F2F2F"/>
                  </a:solidFill>
                </a:defRPr>
              </a:lvl2pPr>
              <a:lvl3pPr marL="914400" algn="l" defTabSz="914400" rtl="0" eaLnBrk="1" latinLnBrk="0" hangingPunct="1">
                <a:defRPr sz="1800" kern="1200">
                  <a:solidFill>
                    <a:srgbClr val="2F2F2F"/>
                  </a:solidFill>
                </a:defRPr>
              </a:lvl3pPr>
              <a:lvl4pPr marL="1371600" algn="l" defTabSz="914400" rtl="0" eaLnBrk="1" latinLnBrk="0" hangingPunct="1">
                <a:defRPr sz="1800" kern="1200">
                  <a:solidFill>
                    <a:srgbClr val="2F2F2F"/>
                  </a:solidFill>
                </a:defRPr>
              </a:lvl4pPr>
              <a:lvl5pPr marL="1828800" algn="l" defTabSz="914400" rtl="0" eaLnBrk="1" latinLnBrk="0" hangingPunct="1">
                <a:defRPr sz="1800" kern="1200">
                  <a:solidFill>
                    <a:srgbClr val="2F2F2F"/>
                  </a:solidFill>
                </a:defRPr>
              </a:lvl5pPr>
              <a:lvl6pPr marL="2286000" algn="l" defTabSz="914400" rtl="0" eaLnBrk="1" latinLnBrk="0" hangingPunct="1">
                <a:defRPr sz="1800" kern="1200">
                  <a:solidFill>
                    <a:srgbClr val="2F2F2F"/>
                  </a:solidFill>
                </a:defRPr>
              </a:lvl6pPr>
              <a:lvl7pPr marL="2743200" algn="l" defTabSz="914400" rtl="0" eaLnBrk="1" latinLnBrk="0" hangingPunct="1">
                <a:defRPr sz="1800" kern="1200">
                  <a:solidFill>
                    <a:srgbClr val="2F2F2F"/>
                  </a:solidFill>
                </a:defRPr>
              </a:lvl7pPr>
              <a:lvl8pPr marL="3200400" algn="l" defTabSz="914400" rtl="0" eaLnBrk="1" latinLnBrk="0" hangingPunct="1">
                <a:defRPr sz="1800" kern="1200">
                  <a:solidFill>
                    <a:srgbClr val="2F2F2F"/>
                  </a:solidFill>
                </a:defRPr>
              </a:lvl8pPr>
              <a:lvl9pPr marL="3657600" algn="l" defTabSz="914400" rtl="0" eaLnBrk="1" latinLnBrk="0" hangingPunct="1">
                <a:defRPr sz="1800" kern="1200">
                  <a:solidFill>
                    <a:srgbClr val="2F2F2F"/>
                  </a:solidFill>
                </a:defRPr>
              </a:lvl9pPr>
            </a:lstStyle>
            <a:p>
              <a:pPr algn="l">
                <a:lnSpc>
                  <a:spcPct val="150000"/>
                </a:lnSpc>
              </a:pPr>
              <a:r>
                <a:rPr lang="en-US" altLang="zh-CN" sz="2800" b="1" i="0" u="none">
                  <a:solidFill>
                    <a:schemeClr val="tx1"/>
                  </a:solidFill>
                  <a:latin typeface="+mn-lt"/>
                  <a:ea typeface="+mn-ea"/>
                  <a:cs typeface="Times New Roman" panose="02020603050405020304" charset="0"/>
                </a:rPr>
                <a:t>What will the speakers have for dinner today?</a:t>
              </a:r>
              <a:r>
                <a:rPr lang="en-US" sz="2800" b="1" i="0" u="none">
                  <a:solidFill>
                    <a:schemeClr val="tx1"/>
                  </a:solidFill>
                  <a:latin typeface="+mn-lt"/>
                  <a:ea typeface="+mn-ea"/>
                  <a:cs typeface="Times New Roman" panose="02020603050405020304" charset="0"/>
                </a:rPr>
                <a:t> </a:t>
              </a:r>
              <a:endParaRPr lang="en-US" sz="2800" b="1" i="0" u="none">
                <a:solidFill>
                  <a:schemeClr val="tx1"/>
                </a:solidFill>
                <a:latin typeface="+mn-lt"/>
                <a:ea typeface="+mn-ea"/>
                <a:cs typeface="Times New Roman" panose="02020603050405020304" charset="0"/>
              </a:endParaRPr>
            </a:p>
            <a:p>
              <a:pPr marL="228600" indent="-228600" algn="l">
                <a:lnSpc>
                  <a:spcPct val="150000"/>
                </a:lnSpc>
                <a:buAutoNum type="alphaUcPeriod"/>
              </a:pPr>
              <a:r>
                <a:rPr lang="en-US" sz="2800" b="1" i="0" u="none">
                  <a:solidFill>
                    <a:schemeClr val="tx1"/>
                  </a:solidFill>
                  <a:latin typeface="+mn-lt"/>
                  <a:ea typeface="+mn-ea"/>
                  <a:cs typeface="Times New Roman" panose="02020603050405020304" charset="0"/>
                </a:rPr>
                <a:t> </a:t>
              </a:r>
              <a:r>
                <a:rPr lang="en-US" altLang="zh-CN" sz="2800" b="1" i="0" u="none">
                  <a:solidFill>
                    <a:schemeClr val="tx1"/>
                  </a:solidFill>
                  <a:latin typeface="+mn-lt"/>
                  <a:ea typeface="+mn-ea"/>
                  <a:cs typeface="Times New Roman" panose="02020603050405020304" charset="0"/>
                </a:rPr>
                <a:t>Fried rice.  </a:t>
              </a:r>
              <a:r>
                <a:rPr lang="en-US" sz="2800" b="1" i="0" u="none">
                  <a:solidFill>
                    <a:schemeClr val="tx1"/>
                  </a:solidFill>
                  <a:latin typeface="+mn-lt"/>
                  <a:ea typeface="+mn-ea"/>
                  <a:cs typeface="Times New Roman" panose="02020603050405020304" charset="0"/>
                </a:rPr>
                <a:t>B. </a:t>
              </a:r>
              <a:r>
                <a:rPr lang="en-US" altLang="zh-CN" sz="2800" b="1" i="0" u="none">
                  <a:solidFill>
                    <a:schemeClr val="tx1"/>
                  </a:solidFill>
                  <a:latin typeface="+mn-lt"/>
                  <a:ea typeface="+mn-ea"/>
                  <a:cs typeface="Times New Roman" panose="02020603050405020304" charset="0"/>
                </a:rPr>
                <a:t>Noodles.</a:t>
              </a:r>
              <a:r>
                <a:rPr lang="en-US" sz="2800" b="1" i="0" u="none">
                  <a:solidFill>
                    <a:schemeClr val="tx1"/>
                  </a:solidFill>
                  <a:latin typeface="+mn-lt"/>
                  <a:ea typeface="+mn-ea"/>
                  <a:cs typeface="Times New Roman" panose="02020603050405020304" charset="0"/>
                </a:rPr>
                <a:t>   C. </a:t>
              </a:r>
              <a:r>
                <a:rPr lang="en-US" altLang="zh-CN" sz="2800" b="1" i="0" u="none">
                  <a:solidFill>
                    <a:schemeClr val="tx1"/>
                  </a:solidFill>
                  <a:latin typeface="+mn-lt"/>
                  <a:ea typeface="+mn-ea"/>
                  <a:cs typeface="Times New Roman" panose="02020603050405020304" charset="0"/>
                </a:rPr>
                <a:t>Steak</a:t>
              </a:r>
              <a:endParaRPr lang="en-US" altLang="zh-CN" sz="2800" b="1" i="0" u="none">
                <a:solidFill>
                  <a:schemeClr val="tx1"/>
                </a:solidFill>
                <a:latin typeface="+mn-lt"/>
                <a:ea typeface="+mn-ea"/>
                <a:cs typeface="Times New Roman" panose="02020603050405020304" charset="0"/>
              </a:endParaRPr>
            </a:p>
          </p:txBody>
        </p:sp>
        <p:cxnSp>
          <p:nvCxnSpPr>
            <p:cNvPr id="8" name="直接连接符 7" descr="aaa82e01-d8b1-4893-bf87-42c9ddb928f4"/>
            <p:cNvCxnSpPr/>
            <p:nvPr>
              <p:custDataLst>
                <p:tags r:id="rId8"/>
              </p:custDataLst>
            </p:nvPr>
          </p:nvCxnSpPr>
          <p:spPr>
            <a:xfrm flipH="1">
              <a:off x="4202376" y="2546647"/>
              <a:ext cx="0" cy="3587453"/>
            </a:xfrm>
            <a:prstGeom prst="line">
              <a:avLst/>
            </a:prstGeom>
            <a:noFill/>
            <a:ln w="3175" cap="rnd" cmpd="sng" algn="ctr">
              <a:solidFill>
                <a:schemeClr val="accent1">
                  <a:alpha val="50000"/>
                </a:schemeClr>
              </a:solidFill>
              <a:prstDash val="dash"/>
              <a:round/>
            </a:ln>
            <a:effectLst/>
          </p:spPr>
        </p:cxnSp>
      </p:grpSp>
      <p:sp>
        <p:nvSpPr>
          <p:cNvPr id="15" name="文本框 14"/>
          <p:cNvSpPr txBox="1"/>
          <p:nvPr>
            <p:custDataLst>
              <p:tags r:id="rId9"/>
            </p:custDataLst>
          </p:nvPr>
        </p:nvSpPr>
        <p:spPr>
          <a:xfrm>
            <a:off x="4777740" y="2863215"/>
            <a:ext cx="7111365" cy="3716655"/>
          </a:xfrm>
          <a:prstGeom prst="rect">
            <a:avLst/>
          </a:prstGeom>
          <a:solidFill>
            <a:schemeClr val="accent2">
              <a:lumMod val="20000"/>
              <a:lumOff val="80000"/>
            </a:schemeClr>
          </a:solidFill>
        </p:spPr>
        <p:txBody>
          <a:bodyPr wrap="square">
            <a:noAutofit/>
          </a:bodyPr>
          <a:lstStyle/>
          <a:p>
            <a:pPr algn="just"/>
            <a:r>
              <a:rPr lang="zh-CN" altLang="en-US" sz="2600" b="1" i="0" u="none">
                <a:solidFill>
                  <a:schemeClr val="tx1"/>
                </a:solidFill>
                <a:effectLst>
                  <a:outerShdw blurRad="38100" dist="19050" dir="2700000" algn="tl" rotWithShape="0">
                    <a:schemeClr val="dk1">
                      <a:alpha val="40000"/>
                    </a:schemeClr>
                  </a:outerShdw>
                </a:effectLst>
                <a:latin typeface="+mn-lt"/>
                <a:ea typeface="+mn-ea"/>
                <a:cs typeface="Times New Roman" panose="02020603050405020304" charset="0"/>
              </a:rPr>
              <a:t>2024年1月浙江&amp;山东（第一套）&amp;贵州卷 第4题  </a:t>
            </a:r>
            <a:r>
              <a:rPr lang="zh-CN" altLang="en-US" sz="2600" b="1" i="0" u="none">
                <a:solidFill>
                  <a:srgbClr val="FF0000"/>
                </a:solidFill>
                <a:effectLst>
                  <a:outerShdw blurRad="38100" dist="19050" dir="2700000" algn="tl" rotWithShape="0">
                    <a:schemeClr val="dk1">
                      <a:alpha val="40000"/>
                    </a:schemeClr>
                  </a:outerShdw>
                </a:effectLst>
                <a:latin typeface="+mn-lt"/>
                <a:ea typeface="+mn-ea"/>
                <a:cs typeface="Times New Roman" panose="02020603050405020304" charset="0"/>
              </a:rPr>
              <a:t>（正答率</a:t>
            </a:r>
            <a:r>
              <a:rPr lang="en-US" altLang="zh-CN" sz="2600" b="1" i="0" u="none">
                <a:solidFill>
                  <a:srgbClr val="FF0000"/>
                </a:solidFill>
                <a:effectLst>
                  <a:outerShdw blurRad="38100" dist="19050" dir="2700000" algn="tl" rotWithShape="0">
                    <a:schemeClr val="dk1">
                      <a:alpha val="40000"/>
                    </a:schemeClr>
                  </a:outerShdw>
                </a:effectLst>
                <a:latin typeface="+mn-lt"/>
                <a:ea typeface="+mn-ea"/>
                <a:cs typeface="Times New Roman" panose="02020603050405020304" charset="0"/>
              </a:rPr>
              <a:t> </a:t>
            </a:r>
            <a:r>
              <a:rPr lang="zh-CN" altLang="en-US" sz="2600" b="1">
                <a:effectLst>
                  <a:outerShdw blurRad="38100" dist="19050" dir="2700000" algn="tl" rotWithShape="0">
                    <a:schemeClr val="dk1">
                      <a:alpha val="40000"/>
                    </a:schemeClr>
                  </a:outerShdw>
                </a:effectLst>
                <a:cs typeface="Times New Roman" panose="02020603050405020304" charset="0"/>
                <a:sym typeface="+mn-ea"/>
              </a:rPr>
              <a:t> </a:t>
            </a:r>
            <a:r>
              <a:rPr lang="zh-CN" altLang="en-US" sz="2600" b="1">
                <a:solidFill>
                  <a:srgbClr val="FF0000"/>
                </a:solidFill>
                <a:effectLst>
                  <a:outerShdw blurRad="38100" dist="19050" dir="2700000" algn="tl" rotWithShape="0">
                    <a:schemeClr val="dk1">
                      <a:alpha val="40000"/>
                    </a:schemeClr>
                  </a:outerShdw>
                </a:effectLst>
                <a:cs typeface="Times New Roman" panose="02020603050405020304" charset="0"/>
                <a:sym typeface="+mn-ea"/>
              </a:rPr>
              <a:t>54.93%  </a:t>
            </a:r>
            <a:r>
              <a:rPr lang="zh-CN" altLang="en-US" sz="2600" b="1" i="0" u="none">
                <a:solidFill>
                  <a:srgbClr val="FF0000"/>
                </a:solidFill>
                <a:effectLst>
                  <a:outerShdw blurRad="38100" dist="19050" dir="2700000" algn="tl" rotWithShape="0">
                    <a:schemeClr val="dk1">
                      <a:alpha val="40000"/>
                    </a:schemeClr>
                  </a:outerShdw>
                </a:effectLst>
                <a:latin typeface="+mn-lt"/>
                <a:ea typeface="+mn-ea"/>
                <a:cs typeface="Times New Roman" panose="02020603050405020304" charset="0"/>
              </a:rPr>
              <a:t>）</a:t>
            </a:r>
            <a:endParaRPr lang="zh-CN" altLang="en-US" sz="2600" b="1" i="0" u="none">
              <a:solidFill>
                <a:schemeClr val="tx1"/>
              </a:solidFill>
              <a:effectLst>
                <a:outerShdw blurRad="38100" dist="19050" dir="2700000" algn="tl" rotWithShape="0">
                  <a:schemeClr val="dk1">
                    <a:alpha val="40000"/>
                  </a:schemeClr>
                </a:outerShdw>
              </a:effectLst>
              <a:latin typeface="+mn-lt"/>
              <a:ea typeface="+mn-ea"/>
              <a:cs typeface="Times New Roman" panose="02020603050405020304" charset="0"/>
            </a:endParaRPr>
          </a:p>
          <a:p>
            <a:pPr algn="just"/>
            <a:r>
              <a:rPr lang="en-US" altLang="zh-CN" sz="2600" b="1" i="0" u="none">
                <a:solidFill>
                  <a:schemeClr val="tx1"/>
                </a:solidFill>
                <a:effectLst>
                  <a:outerShdw blurRad="38100" dist="19050" dir="2700000" algn="tl" rotWithShape="0">
                    <a:schemeClr val="dk1">
                      <a:alpha val="40000"/>
                    </a:schemeClr>
                  </a:outerShdw>
                </a:effectLst>
                <a:latin typeface="+mn-lt"/>
                <a:ea typeface="+mn-ea"/>
                <a:cs typeface="Times New Roman" panose="02020603050405020304" charset="0"/>
              </a:rPr>
              <a:t>M: Can I have fried rice or noodles for dinner for a change? I don’t feel like steak today.</a:t>
            </a:r>
            <a:endParaRPr lang="en-US" altLang="zh-CN" sz="2600" b="1" i="0" u="none">
              <a:solidFill>
                <a:schemeClr val="tx1"/>
              </a:solidFill>
              <a:effectLst>
                <a:outerShdw blurRad="38100" dist="19050" dir="2700000" algn="tl" rotWithShape="0">
                  <a:schemeClr val="dk1">
                    <a:alpha val="40000"/>
                  </a:schemeClr>
                </a:outerShdw>
              </a:effectLst>
              <a:latin typeface="+mn-lt"/>
              <a:ea typeface="+mn-ea"/>
              <a:cs typeface="Times New Roman" panose="02020603050405020304" charset="0"/>
            </a:endParaRPr>
          </a:p>
          <a:p>
            <a:pPr algn="just"/>
            <a:r>
              <a:rPr lang="en-US" altLang="zh-CN" sz="2600" b="1" i="0" u="none">
                <a:solidFill>
                  <a:schemeClr val="tx1"/>
                </a:solidFill>
                <a:effectLst>
                  <a:outerShdw blurRad="38100" dist="19050" dir="2700000" algn="tl" rotWithShape="0">
                    <a:schemeClr val="dk1">
                      <a:alpha val="40000"/>
                    </a:schemeClr>
                  </a:outerShdw>
                </a:effectLst>
                <a:latin typeface="+mn-lt"/>
                <a:ea typeface="+mn-ea"/>
                <a:cs typeface="Times New Roman" panose="02020603050405020304" charset="0"/>
              </a:rPr>
              <a:t>W: I’m in a hurry. I can’t cook two different meals today. </a:t>
            </a:r>
            <a:r>
              <a:rPr lang="en-US" altLang="zh-CN" sz="2600" b="1" i="0" u="none">
                <a:solidFill>
                  <a:srgbClr val="FF0000"/>
                </a:solidFill>
                <a:effectLst>
                  <a:outerShdw blurRad="38100" dist="19050" dir="2700000" algn="tl" rotWithShape="0">
                    <a:schemeClr val="dk1">
                      <a:alpha val="40000"/>
                    </a:schemeClr>
                  </a:outerShdw>
                </a:effectLst>
                <a:latin typeface="+mn-lt"/>
                <a:ea typeface="+mn-ea"/>
                <a:cs typeface="Times New Roman" panose="02020603050405020304" charset="0"/>
              </a:rPr>
              <a:t>Tomorrow you can have what you want.</a:t>
            </a:r>
            <a:endParaRPr lang="en-US" altLang="zh-CN" sz="2600" b="1" i="0" u="none">
              <a:solidFill>
                <a:srgbClr val="FF0000"/>
              </a:solidFill>
              <a:effectLst>
                <a:outerShdw blurRad="38100" dist="19050" dir="2700000" algn="tl" rotWithShape="0">
                  <a:schemeClr val="dk1">
                    <a:alpha val="40000"/>
                  </a:schemeClr>
                </a:outerShdw>
              </a:effectLst>
              <a:latin typeface="+mn-lt"/>
              <a:ea typeface="+mn-ea"/>
              <a:cs typeface="Times New Roman" panose="02020603050405020304" charset="0"/>
            </a:endParaRPr>
          </a:p>
          <a:p>
            <a:pPr algn="just"/>
            <a:r>
              <a:rPr lang="en-US" altLang="zh-CN" sz="2600" b="1" i="0" u="none">
                <a:solidFill>
                  <a:schemeClr val="tx1"/>
                </a:solidFill>
                <a:effectLst>
                  <a:outerShdw blurRad="38100" dist="19050" dir="2700000" algn="tl" rotWithShape="0">
                    <a:schemeClr val="dk1">
                      <a:alpha val="40000"/>
                    </a:schemeClr>
                  </a:outerShdw>
                </a:effectLst>
                <a:latin typeface="+mn-lt"/>
                <a:ea typeface="+mn-ea"/>
                <a:cs typeface="Times New Roman" panose="02020603050405020304" charset="0"/>
              </a:rPr>
              <a:t>M: All right.</a:t>
            </a:r>
            <a:endParaRPr lang="en-US" altLang="zh-CN" sz="2600" b="1" i="0" u="none">
              <a:solidFill>
                <a:schemeClr val="tx1"/>
              </a:solidFill>
              <a:effectLst>
                <a:outerShdw blurRad="38100" dist="19050" dir="2700000" algn="tl" rotWithShape="0">
                  <a:schemeClr val="dk1">
                    <a:alpha val="40000"/>
                  </a:schemeClr>
                </a:outerShdw>
              </a:effectLst>
              <a:latin typeface="+mn-lt"/>
              <a:ea typeface="+mn-ea"/>
              <a:cs typeface="Times New Roman" panose="02020603050405020304" charset="0"/>
            </a:endParaRPr>
          </a:p>
        </p:txBody>
      </p:sp>
      <p:sp>
        <p:nvSpPr>
          <p:cNvPr id="23" name="标题 22"/>
          <p:cNvSpPr>
            <a:spLocks noGrp="1"/>
          </p:cNvSpPr>
          <p:nvPr>
            <p:ph type="title"/>
            <p:custDataLst>
              <p:tags r:id="rId10"/>
            </p:custDataLst>
          </p:nvPr>
        </p:nvSpPr>
        <p:spPr/>
        <p:txBody>
          <a:bodyPr vert="horz" wrap="square" lIns="0" tIns="0" rIns="0" bIns="0" rtlCol="0" anchor="b" anchorCtr="0">
            <a:normAutofit/>
          </a:bodyPr>
          <a:lstStyle/>
          <a:p>
            <a:pPr lvl="0" algn="l">
              <a:buClrTx/>
              <a:buSzTx/>
              <a:buFontTx/>
            </a:pPr>
            <a:r>
              <a:rPr lang="zh-CN" altLang="en-US" b="1">
                <a:sym typeface="+mn-ea"/>
              </a:rPr>
              <a:t>建议、决定题</a:t>
            </a:r>
            <a:endParaRPr lang="zh-CN" altLang="en-US" b="1">
              <a:sym typeface="+mn-ea"/>
            </a:endParaRPr>
          </a:p>
        </p:txBody>
      </p:sp>
      <p:pic>
        <p:nvPicPr>
          <p:cNvPr id="22" name="图片 21"/>
          <p:cNvPicPr>
            <a:picLocks noChangeAspect="1"/>
          </p:cNvPicPr>
          <p:nvPr/>
        </p:nvPicPr>
        <p:blipFill>
          <a:blip r:embed="rId11"/>
          <a:srcRect/>
          <a:stretch>
            <a:fillRect/>
          </a:stretch>
        </p:blipFill>
        <p:spPr>
          <a:xfrm>
            <a:off x="9336794" y="1893467"/>
            <a:ext cx="861134" cy="807868"/>
          </a:xfrm>
          <a:prstGeom prst="rect">
            <a:avLst/>
          </a:prstGeom>
        </p:spPr>
      </p:pic>
      <p:pic>
        <p:nvPicPr>
          <p:cNvPr id="19" name="7">
            <a:hlinkClick r:id="" action="ppaction://media"/>
          </p:cNvPr>
          <p:cNvPicPr/>
          <p:nvPr>
            <a:audioFile r:link="rId12"/>
            <p:extLst>
              <p:ext uri="{DAA4B4D4-6D71-4841-9C94-3DE7FCFB9230}">
                <p14:media xmlns:p14="http://schemas.microsoft.com/office/powerpoint/2010/main" r:embed="rId13"/>
              </p:ext>
            </p:extLst>
          </p:nvPr>
        </p:nvPicPr>
        <p:blipFill>
          <a:blip r:embed="rId14"/>
          <a:stretch>
            <a:fillRect/>
          </a:stretch>
        </p:blipFill>
        <p:spPr>
          <a:xfrm>
            <a:off x="1561465" y="5514975"/>
            <a:ext cx="1003935" cy="813435"/>
          </a:xfrm>
          <a:prstGeom prst="rect">
            <a:avLst/>
          </a:prstGeom>
        </p:spPr>
      </p:pic>
    </p:spTree>
    <p:custDataLst>
      <p:tags r:id="rId15"/>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ppt_x"/>
                                          </p:val>
                                        </p:tav>
                                        <p:tav tm="100000">
                                          <p:val>
                                            <p:strVal val="#ppt_x"/>
                                          </p:val>
                                        </p:tav>
                                      </p:tavLst>
                                    </p:anim>
                                    <p:anim calcmode="lin" valueType="num">
                                      <p:cBhvr additive="base">
                                        <p:cTn id="8"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4" presetClass="entr" presetSubtype="10" fill="hold" nodeType="clickEffect">
                                  <p:stCondLst>
                                    <p:cond delay="0"/>
                                  </p:stCondLst>
                                  <p:childTnLst>
                                    <p:set>
                                      <p:cBhvr>
                                        <p:cTn id="12" dur="1" fill="hold">
                                          <p:stCondLst>
                                            <p:cond delay="0"/>
                                          </p:stCondLst>
                                        </p:cTn>
                                        <p:tgtEl>
                                          <p:spTgt spid="22"/>
                                        </p:tgtEl>
                                        <p:attrNameLst>
                                          <p:attrName>style.visibility</p:attrName>
                                        </p:attrNameLst>
                                      </p:cBhvr>
                                      <p:to>
                                        <p:strVal val="visible"/>
                                      </p:to>
                                    </p:set>
                                    <p:animEffect transition="in" filter="randombar(horizontal)">
                                      <p:cBhvr>
                                        <p:cTn id="13" dur="500"/>
                                        <p:tgtEl>
                                          <p:spTgt spid="22"/>
                                        </p:tgtEl>
                                      </p:cBhvr>
                                    </p:animEffect>
                                  </p:childTnLst>
                                </p:cTn>
                              </p:par>
                            </p:childTnLst>
                          </p:cTn>
                        </p:par>
                        <p:par>
                          <p:cTn id="14" fill="hold">
                            <p:stCondLst>
                              <p:cond delay="500"/>
                            </p:stCondLst>
                            <p:childTnLst>
                              <p:par>
                                <p:cTn id="15" presetID="1" presetClass="mediacall" presetSubtype="0" fill="hold" nodeType="afterEffect">
                                  <p:stCondLst>
                                    <p:cond delay="0"/>
                                  </p:stCondLst>
                                  <p:childTnLst>
                                    <p:cmd type="call" cmd="playFrom(0.0)">
                                      <p:cBhvr additive="base">
                                        <p:cTn id="16" dur="45374" fill="hold"/>
                                        <p:tgtEl>
                                          <p:spTgt spid="19"/>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100000">
                <p:cTn id="17" fill="hold" display="1">
                  <p:stCondLst>
                    <p:cond delay="indefinite"/>
                  </p:stCondLst>
                  <p:endCondLst>
                    <p:cond evt="onStopAudio">
                      <p:tgtEl>
                        <p:sldTgt/>
                      </p:tgtEl>
                    </p:cond>
                  </p:endCondLst>
                </p:cTn>
                <p:tgtEl>
                  <p:spTgt spid="19"/>
                </p:tgtEl>
              </p:cMediaNode>
            </p:audio>
          </p:childTnLst>
        </p:cTn>
      </p:par>
    </p:tnLst>
    <p:bldLst>
      <p:bldP spid="15" grpId="0" bldLvl="0" animBg="1"/>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custDataLst>
              <p:tags r:id="rId1"/>
            </p:custDataLst>
          </p:nvPr>
        </p:nvSpPr>
        <p:spPr>
          <a:xfrm>
            <a:off x="660400" y="304799"/>
            <a:ext cx="10858500" cy="723899"/>
          </a:xfrm>
          <a:prstGeom prst="rect">
            <a:avLst/>
          </a:prstGeom>
        </p:spPr>
        <p:txBody>
          <a:bodyPr vert="horz" lIns="91440" tIns="45720" rIns="91440" bIns="45720" rtlCol="0" anchor="b" anchorCtr="0">
            <a:normAutofit/>
          </a:bodyPr>
          <a:lstStyle>
            <a:lvl1pPr algn="l" defTabSz="914400" rtl="0" eaLnBrk="1" latinLnBrk="0" hangingPunct="1">
              <a:lnSpc>
                <a:spcPct val="100000"/>
              </a:lnSpc>
              <a:spcBef>
                <a:spcPct val="0"/>
              </a:spcBef>
              <a:buNone/>
              <a:defRPr sz="2800" b="1" kern="1200">
                <a:solidFill>
                  <a:srgbClr val="457CBC">
                    <a:lumMod val="75000"/>
                  </a:srgbClr>
                </a:solidFill>
                <a:latin typeface="Arial" panose="020B0604020202020204" pitchFamily="34" charset="0"/>
                <a:ea typeface="微软雅黑" panose="020B0503020204020204" charset="-122"/>
                <a:cs typeface="Arial" panose="020B0604020202020204" pitchFamily="34" charset="0"/>
              </a:defRPr>
            </a:lvl1pPr>
          </a:lstStyle>
          <a:p>
            <a:pPr algn="l">
              <a:lnSpc>
                <a:spcPct val="100000"/>
              </a:lnSpc>
              <a:spcBef>
                <a:spcPct val="0"/>
              </a:spcBef>
            </a:pPr>
            <a:endParaRPr lang="en-US" sz="2800" b="1" i="0" u="none">
              <a:solidFill>
                <a:schemeClr val="accent1"/>
              </a:solidFill>
              <a:ea typeface="微软雅黑" panose="020B0503020204020204" charset="-122"/>
            </a:endParaRPr>
          </a:p>
        </p:txBody>
      </p:sp>
      <p:grpSp>
        <p:nvGrpSpPr>
          <p:cNvPr id="21" name="03cd2f6b-b92f-4e63-ab89-0bc4098ca29a.source.3.zh-Hans.pptx"/>
          <p:cNvGrpSpPr/>
          <p:nvPr/>
        </p:nvGrpSpPr>
        <p:grpSpPr>
          <a:xfrm>
            <a:off x="660400" y="522960"/>
            <a:ext cx="11259820" cy="5611140"/>
            <a:chOff x="660397" y="347176"/>
            <a:chExt cx="10226074" cy="5786924"/>
          </a:xfrm>
        </p:grpSpPr>
        <p:cxnSp>
          <p:nvCxnSpPr>
            <p:cNvPr id="4" name="直接连接符 3" descr="3dcfdf68-1ca3-4322-bddb-f51efd57232a"/>
            <p:cNvCxnSpPr/>
            <p:nvPr>
              <p:custDataLst>
                <p:tags r:id="rId2"/>
              </p:custDataLst>
            </p:nvPr>
          </p:nvCxnSpPr>
          <p:spPr>
            <a:xfrm flipH="1">
              <a:off x="5375770" y="1705279"/>
              <a:ext cx="0" cy="3587453"/>
            </a:xfrm>
            <a:prstGeom prst="line">
              <a:avLst/>
            </a:prstGeom>
            <a:noFill/>
            <a:ln w="3175" cap="rnd" cmpd="sng" algn="ctr">
              <a:solidFill>
                <a:schemeClr val="accent1">
                  <a:alpha val="50000"/>
                </a:schemeClr>
              </a:solidFill>
              <a:prstDash val="dash"/>
              <a:round/>
            </a:ln>
            <a:effectLst/>
          </p:spPr>
        </p:cxnSp>
        <p:grpSp>
          <p:nvGrpSpPr>
            <p:cNvPr id="6" name="组合 5" descr="6aed4344-888f-44bb-bc32-a876657d2575"/>
            <p:cNvGrpSpPr/>
            <p:nvPr/>
          </p:nvGrpSpPr>
          <p:grpSpPr>
            <a:xfrm>
              <a:off x="673099" y="1238774"/>
              <a:ext cx="3332182" cy="1757078"/>
              <a:chOff x="999761" y="1238774"/>
              <a:chExt cx="3213351" cy="1757078"/>
            </a:xfrm>
          </p:grpSpPr>
          <p:sp>
            <p:nvSpPr>
              <p:cNvPr id="11" name="Bullet1" descr="495fca69-0252-4f5f-a3cd-6c14d09cca66"/>
              <p:cNvSpPr txBox="1"/>
              <p:nvPr>
                <p:custDataLst>
                  <p:tags r:id="rId3"/>
                </p:custDataLst>
              </p:nvPr>
            </p:nvSpPr>
            <p:spPr>
              <a:xfrm>
                <a:off x="999761" y="1238774"/>
                <a:ext cx="3191378" cy="463491"/>
              </a:xfrm>
              <a:prstGeom prst="rect">
                <a:avLst/>
              </a:prstGeom>
              <a:solidFill>
                <a:schemeClr val="accent1"/>
              </a:solidFill>
            </p:spPr>
            <p:txBody>
              <a:bodyPr wrap="square" lIns="91440" tIns="45720" rIns="91440" bIns="45720" rtlCol="0" anchor="ctr" anchorCtr="0">
                <a:normAutofit/>
              </a:bodyPr>
              <a:lstStyle>
                <a:defPPr>
                  <a:defRPr lang="zh-CN"/>
                </a:defPPr>
                <a:lvl1pPr marL="0" algn="l" defTabSz="914400" rtl="0" eaLnBrk="1" latinLnBrk="0" hangingPunct="1">
                  <a:defRPr sz="1800" kern="1200">
                    <a:solidFill>
                      <a:srgbClr val="2F2F2F"/>
                    </a:solidFill>
                  </a:defRPr>
                </a:lvl1pPr>
                <a:lvl2pPr marL="457200" algn="l" defTabSz="914400" rtl="0" eaLnBrk="1" latinLnBrk="0" hangingPunct="1">
                  <a:defRPr sz="1800" kern="1200">
                    <a:solidFill>
                      <a:srgbClr val="2F2F2F"/>
                    </a:solidFill>
                  </a:defRPr>
                </a:lvl2pPr>
                <a:lvl3pPr marL="914400" algn="l" defTabSz="914400" rtl="0" eaLnBrk="1" latinLnBrk="0" hangingPunct="1">
                  <a:defRPr sz="1800" kern="1200">
                    <a:solidFill>
                      <a:srgbClr val="2F2F2F"/>
                    </a:solidFill>
                  </a:defRPr>
                </a:lvl3pPr>
                <a:lvl4pPr marL="1371600" algn="l" defTabSz="914400" rtl="0" eaLnBrk="1" latinLnBrk="0" hangingPunct="1">
                  <a:defRPr sz="1800" kern="1200">
                    <a:solidFill>
                      <a:srgbClr val="2F2F2F"/>
                    </a:solidFill>
                  </a:defRPr>
                </a:lvl4pPr>
                <a:lvl5pPr marL="1828800" algn="l" defTabSz="914400" rtl="0" eaLnBrk="1" latinLnBrk="0" hangingPunct="1">
                  <a:defRPr sz="1800" kern="1200">
                    <a:solidFill>
                      <a:srgbClr val="2F2F2F"/>
                    </a:solidFill>
                  </a:defRPr>
                </a:lvl5pPr>
                <a:lvl6pPr marL="2286000" algn="l" defTabSz="914400" rtl="0" eaLnBrk="1" latinLnBrk="0" hangingPunct="1">
                  <a:defRPr sz="1800" kern="1200">
                    <a:solidFill>
                      <a:srgbClr val="2F2F2F"/>
                    </a:solidFill>
                  </a:defRPr>
                </a:lvl6pPr>
                <a:lvl7pPr marL="2743200" algn="l" defTabSz="914400" rtl="0" eaLnBrk="1" latinLnBrk="0" hangingPunct="1">
                  <a:defRPr sz="1800" kern="1200">
                    <a:solidFill>
                      <a:srgbClr val="2F2F2F"/>
                    </a:solidFill>
                  </a:defRPr>
                </a:lvl7pPr>
                <a:lvl8pPr marL="3200400" algn="l" defTabSz="914400" rtl="0" eaLnBrk="1" latinLnBrk="0" hangingPunct="1">
                  <a:defRPr sz="1800" kern="1200">
                    <a:solidFill>
                      <a:srgbClr val="2F2F2F"/>
                    </a:solidFill>
                  </a:defRPr>
                </a:lvl8pPr>
                <a:lvl9pPr marL="3657600" algn="l" defTabSz="914400" rtl="0" eaLnBrk="1" latinLnBrk="0" hangingPunct="1">
                  <a:defRPr sz="1800" kern="1200">
                    <a:solidFill>
                      <a:srgbClr val="2F2F2F"/>
                    </a:solidFill>
                  </a:defRPr>
                </a:lvl9pPr>
              </a:lstStyle>
              <a:p>
                <a:pPr algn="l"/>
                <a:r>
                  <a:rPr lang="en-US" sz="1800" b="1" i="0" u="none">
                    <a:solidFill>
                      <a:schemeClr val="bg1"/>
                    </a:solidFill>
                    <a:latin typeface="+mn-lt"/>
                    <a:ea typeface="+mn-ea"/>
                  </a:rPr>
                  <a:t>题型特点</a:t>
                </a:r>
                <a:endParaRPr lang="en-US" sz="1800" b="1" i="0" u="none">
                  <a:solidFill>
                    <a:schemeClr val="bg1"/>
                  </a:solidFill>
                  <a:latin typeface="+mn-lt"/>
                  <a:ea typeface="+mn-ea"/>
                </a:endParaRPr>
              </a:p>
            </p:txBody>
          </p:sp>
          <p:sp>
            <p:nvSpPr>
              <p:cNvPr id="12" name="Text1" descr="22534698-cdc8-4290-9676-b6ebb7bb9562"/>
              <p:cNvSpPr/>
              <p:nvPr>
                <p:custDataLst>
                  <p:tags r:id="rId4"/>
                </p:custDataLst>
              </p:nvPr>
            </p:nvSpPr>
            <p:spPr bwMode="auto">
              <a:xfrm>
                <a:off x="1022006" y="1819009"/>
                <a:ext cx="3191106" cy="1176843"/>
              </a:xfrm>
              <a:prstGeom prst="rect">
                <a:avLst/>
              </a:prstGeom>
              <a:gradFill>
                <a:gsLst>
                  <a:gs pos="0">
                    <a:srgbClr val="D7F0FC"/>
                  </a:gs>
                  <a:gs pos="52000">
                    <a:srgbClr val="FFEFDE"/>
                  </a:gs>
                  <a:gs pos="100000">
                    <a:srgbClr val="FFDCFC"/>
                  </a:gs>
                </a:gsLst>
                <a:lin ang="5400000" scaled="1"/>
              </a:grad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Autofit/>
              </a:bodyPr>
              <a:lstStyle>
                <a:defPPr>
                  <a:defRPr lang="zh-CN"/>
                </a:defPPr>
                <a:lvl1pPr marL="0" algn="l" defTabSz="914400" rtl="0" eaLnBrk="1" latinLnBrk="0" hangingPunct="1">
                  <a:defRPr sz="1800" kern="1200">
                    <a:solidFill>
                      <a:srgbClr val="2F2F2F"/>
                    </a:solidFill>
                  </a:defRPr>
                </a:lvl1pPr>
                <a:lvl2pPr marL="457200" algn="l" defTabSz="914400" rtl="0" eaLnBrk="1" latinLnBrk="0" hangingPunct="1">
                  <a:defRPr sz="1800" kern="1200">
                    <a:solidFill>
                      <a:srgbClr val="2F2F2F"/>
                    </a:solidFill>
                  </a:defRPr>
                </a:lvl2pPr>
                <a:lvl3pPr marL="914400" algn="l" defTabSz="914400" rtl="0" eaLnBrk="1" latinLnBrk="0" hangingPunct="1">
                  <a:defRPr sz="1800" kern="1200">
                    <a:solidFill>
                      <a:srgbClr val="2F2F2F"/>
                    </a:solidFill>
                  </a:defRPr>
                </a:lvl3pPr>
                <a:lvl4pPr marL="1371600" algn="l" defTabSz="914400" rtl="0" eaLnBrk="1" latinLnBrk="0" hangingPunct="1">
                  <a:defRPr sz="1800" kern="1200">
                    <a:solidFill>
                      <a:srgbClr val="2F2F2F"/>
                    </a:solidFill>
                  </a:defRPr>
                </a:lvl4pPr>
                <a:lvl5pPr marL="1828800" algn="l" defTabSz="914400" rtl="0" eaLnBrk="1" latinLnBrk="0" hangingPunct="1">
                  <a:defRPr sz="1800" kern="1200">
                    <a:solidFill>
                      <a:srgbClr val="2F2F2F"/>
                    </a:solidFill>
                  </a:defRPr>
                </a:lvl5pPr>
                <a:lvl6pPr marL="2286000" algn="l" defTabSz="914400" rtl="0" eaLnBrk="1" latinLnBrk="0" hangingPunct="1">
                  <a:defRPr sz="1800" kern="1200">
                    <a:solidFill>
                      <a:srgbClr val="2F2F2F"/>
                    </a:solidFill>
                  </a:defRPr>
                </a:lvl6pPr>
                <a:lvl7pPr marL="2743200" algn="l" defTabSz="914400" rtl="0" eaLnBrk="1" latinLnBrk="0" hangingPunct="1">
                  <a:defRPr sz="1800" kern="1200">
                    <a:solidFill>
                      <a:srgbClr val="2F2F2F"/>
                    </a:solidFill>
                  </a:defRPr>
                </a:lvl7pPr>
                <a:lvl8pPr marL="3200400" algn="l" defTabSz="914400" rtl="0" eaLnBrk="1" latinLnBrk="0" hangingPunct="1">
                  <a:defRPr sz="1800" kern="1200">
                    <a:solidFill>
                      <a:srgbClr val="2F2F2F"/>
                    </a:solidFill>
                  </a:defRPr>
                </a:lvl8pPr>
                <a:lvl9pPr marL="3657600" algn="l" defTabSz="914400" rtl="0" eaLnBrk="1" latinLnBrk="0" hangingPunct="1">
                  <a:defRPr sz="1800" kern="1200">
                    <a:solidFill>
                      <a:srgbClr val="2F2F2F"/>
                    </a:solidFill>
                  </a:defRPr>
                </a:lvl9pPr>
              </a:lstStyle>
              <a:p>
                <a:pPr algn="l">
                  <a:lnSpc>
                    <a:spcPct val="150000"/>
                  </a:lnSpc>
                </a:pPr>
                <a:r>
                  <a:rPr lang="zh-CN" altLang="en-US" sz="2200" b="1" i="0" u="none">
                    <a:solidFill>
                      <a:schemeClr val="tx1"/>
                    </a:solidFill>
                    <a:latin typeface="+mn-lt"/>
                    <a:ea typeface="+mn-ea"/>
                  </a:rPr>
                  <a:t>原因、结果题要求考生抓住对话中的因果逻辑关系</a:t>
                </a:r>
                <a:r>
                  <a:rPr lang="en-US" sz="2200" b="1" i="0" u="none">
                    <a:solidFill>
                      <a:schemeClr val="tx1"/>
                    </a:solidFill>
                    <a:latin typeface="+mn-lt"/>
                    <a:ea typeface="+mn-ea"/>
                  </a:rPr>
                  <a:t>。</a:t>
                </a:r>
                <a:endParaRPr lang="en-US" sz="2200" b="1" i="0" u="none">
                  <a:solidFill>
                    <a:schemeClr val="tx1"/>
                  </a:solidFill>
                  <a:latin typeface="+mn-lt"/>
                  <a:ea typeface="+mn-ea"/>
                </a:endParaRPr>
              </a:p>
            </p:txBody>
          </p:sp>
        </p:grpSp>
        <p:grpSp>
          <p:nvGrpSpPr>
            <p:cNvPr id="5" name="组合 4" descr="78418fb4-47e1-480e-acb8-dc3cc072a697"/>
            <p:cNvGrpSpPr/>
            <p:nvPr/>
          </p:nvGrpSpPr>
          <p:grpSpPr>
            <a:xfrm>
              <a:off x="660397" y="3216328"/>
              <a:ext cx="3321801" cy="2369403"/>
              <a:chOff x="-2652432" y="3216328"/>
              <a:chExt cx="3203340" cy="2369403"/>
            </a:xfrm>
          </p:grpSpPr>
          <p:sp>
            <p:nvSpPr>
              <p:cNvPr id="13" name="Bullet2" descr="fb29add8-9644-428c-aefe-4899edc995f1"/>
              <p:cNvSpPr txBox="1"/>
              <p:nvPr>
                <p:custDataLst>
                  <p:tags r:id="rId5"/>
                </p:custDataLst>
              </p:nvPr>
            </p:nvSpPr>
            <p:spPr>
              <a:xfrm>
                <a:off x="-2652432" y="3216328"/>
                <a:ext cx="3191378" cy="463491"/>
              </a:xfrm>
              <a:prstGeom prst="rect">
                <a:avLst/>
              </a:prstGeom>
              <a:solidFill>
                <a:schemeClr val="accent2"/>
              </a:solidFill>
            </p:spPr>
            <p:txBody>
              <a:bodyPr wrap="square" lIns="91440" tIns="45720" rIns="91440" bIns="45720" rtlCol="0" anchor="ctr" anchorCtr="0">
                <a:normAutofit/>
              </a:bodyPr>
              <a:lstStyle>
                <a:defPPr>
                  <a:defRPr lang="zh-CN"/>
                </a:defPPr>
                <a:lvl1pPr marL="0" algn="l" defTabSz="914400" rtl="0" eaLnBrk="1" latinLnBrk="0" hangingPunct="1">
                  <a:defRPr sz="1800" kern="1200">
                    <a:solidFill>
                      <a:srgbClr val="2F2F2F"/>
                    </a:solidFill>
                  </a:defRPr>
                </a:lvl1pPr>
                <a:lvl2pPr marL="457200" algn="l" defTabSz="914400" rtl="0" eaLnBrk="1" latinLnBrk="0" hangingPunct="1">
                  <a:defRPr sz="1800" kern="1200">
                    <a:solidFill>
                      <a:srgbClr val="2F2F2F"/>
                    </a:solidFill>
                  </a:defRPr>
                </a:lvl2pPr>
                <a:lvl3pPr marL="914400" algn="l" defTabSz="914400" rtl="0" eaLnBrk="1" latinLnBrk="0" hangingPunct="1">
                  <a:defRPr sz="1800" kern="1200">
                    <a:solidFill>
                      <a:srgbClr val="2F2F2F"/>
                    </a:solidFill>
                  </a:defRPr>
                </a:lvl3pPr>
                <a:lvl4pPr marL="1371600" algn="l" defTabSz="914400" rtl="0" eaLnBrk="1" latinLnBrk="0" hangingPunct="1">
                  <a:defRPr sz="1800" kern="1200">
                    <a:solidFill>
                      <a:srgbClr val="2F2F2F"/>
                    </a:solidFill>
                  </a:defRPr>
                </a:lvl4pPr>
                <a:lvl5pPr marL="1828800" algn="l" defTabSz="914400" rtl="0" eaLnBrk="1" latinLnBrk="0" hangingPunct="1">
                  <a:defRPr sz="1800" kern="1200">
                    <a:solidFill>
                      <a:srgbClr val="2F2F2F"/>
                    </a:solidFill>
                  </a:defRPr>
                </a:lvl5pPr>
                <a:lvl6pPr marL="2286000" algn="l" defTabSz="914400" rtl="0" eaLnBrk="1" latinLnBrk="0" hangingPunct="1">
                  <a:defRPr sz="1800" kern="1200">
                    <a:solidFill>
                      <a:srgbClr val="2F2F2F"/>
                    </a:solidFill>
                  </a:defRPr>
                </a:lvl6pPr>
                <a:lvl7pPr marL="2743200" algn="l" defTabSz="914400" rtl="0" eaLnBrk="1" latinLnBrk="0" hangingPunct="1">
                  <a:defRPr sz="1800" kern="1200">
                    <a:solidFill>
                      <a:srgbClr val="2F2F2F"/>
                    </a:solidFill>
                  </a:defRPr>
                </a:lvl7pPr>
                <a:lvl8pPr marL="3200400" algn="l" defTabSz="914400" rtl="0" eaLnBrk="1" latinLnBrk="0" hangingPunct="1">
                  <a:defRPr sz="1800" kern="1200">
                    <a:solidFill>
                      <a:srgbClr val="2F2F2F"/>
                    </a:solidFill>
                  </a:defRPr>
                </a:lvl8pPr>
                <a:lvl9pPr marL="3657600" algn="l" defTabSz="914400" rtl="0" eaLnBrk="1" latinLnBrk="0" hangingPunct="1">
                  <a:defRPr sz="1800" kern="1200">
                    <a:solidFill>
                      <a:srgbClr val="2F2F2F"/>
                    </a:solidFill>
                  </a:defRPr>
                </a:lvl9pPr>
              </a:lstStyle>
              <a:p>
                <a:pPr algn="l"/>
                <a:r>
                  <a:rPr lang="en-US" sz="1800" b="1" i="0" u="none">
                    <a:solidFill>
                      <a:schemeClr val="bg1"/>
                    </a:solidFill>
                    <a:latin typeface="+mn-lt"/>
                    <a:ea typeface="+mn-ea"/>
                  </a:rPr>
                  <a:t>解题技巧</a:t>
                </a:r>
                <a:endParaRPr lang="en-US" sz="1800" b="1" i="0" u="none">
                  <a:solidFill>
                    <a:schemeClr val="bg1"/>
                  </a:solidFill>
                  <a:latin typeface="+mn-lt"/>
                  <a:ea typeface="+mn-ea"/>
                </a:endParaRPr>
              </a:p>
            </p:txBody>
          </p:sp>
          <p:sp>
            <p:nvSpPr>
              <p:cNvPr id="14" name="Text2" descr="78220f65-8d21-4e8e-a683-7749750b408d"/>
              <p:cNvSpPr/>
              <p:nvPr>
                <p:custDataLst>
                  <p:tags r:id="rId6"/>
                </p:custDataLst>
              </p:nvPr>
            </p:nvSpPr>
            <p:spPr bwMode="auto">
              <a:xfrm>
                <a:off x="-2640197" y="3811626"/>
                <a:ext cx="3191105" cy="1774105"/>
              </a:xfrm>
              <a:prstGeom prst="rect">
                <a:avLst/>
              </a:prstGeom>
              <a:gradFill>
                <a:gsLst>
                  <a:gs pos="0">
                    <a:srgbClr val="D7F0FC"/>
                  </a:gs>
                  <a:gs pos="52000">
                    <a:srgbClr val="FFEFDE"/>
                  </a:gs>
                  <a:gs pos="100000">
                    <a:srgbClr val="FFDCFC"/>
                  </a:gs>
                </a:gsLst>
                <a:lin ang="5400000" scaled="1"/>
              </a:grad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rmAutofit lnSpcReduction="10000"/>
              </a:bodyPr>
              <a:lstStyle>
                <a:defPPr>
                  <a:defRPr lang="zh-CN"/>
                </a:defPPr>
                <a:lvl1pPr marL="0" algn="l" defTabSz="914400" rtl="0" eaLnBrk="1" latinLnBrk="0" hangingPunct="1">
                  <a:defRPr sz="1800" kern="1200">
                    <a:solidFill>
                      <a:srgbClr val="2F2F2F"/>
                    </a:solidFill>
                  </a:defRPr>
                </a:lvl1pPr>
                <a:lvl2pPr marL="457200" algn="l" defTabSz="914400" rtl="0" eaLnBrk="1" latinLnBrk="0" hangingPunct="1">
                  <a:defRPr sz="1800" kern="1200">
                    <a:solidFill>
                      <a:srgbClr val="2F2F2F"/>
                    </a:solidFill>
                  </a:defRPr>
                </a:lvl2pPr>
                <a:lvl3pPr marL="914400" algn="l" defTabSz="914400" rtl="0" eaLnBrk="1" latinLnBrk="0" hangingPunct="1">
                  <a:defRPr sz="1800" kern="1200">
                    <a:solidFill>
                      <a:srgbClr val="2F2F2F"/>
                    </a:solidFill>
                  </a:defRPr>
                </a:lvl3pPr>
                <a:lvl4pPr marL="1371600" algn="l" defTabSz="914400" rtl="0" eaLnBrk="1" latinLnBrk="0" hangingPunct="1">
                  <a:defRPr sz="1800" kern="1200">
                    <a:solidFill>
                      <a:srgbClr val="2F2F2F"/>
                    </a:solidFill>
                  </a:defRPr>
                </a:lvl4pPr>
                <a:lvl5pPr marL="1828800" algn="l" defTabSz="914400" rtl="0" eaLnBrk="1" latinLnBrk="0" hangingPunct="1">
                  <a:defRPr sz="1800" kern="1200">
                    <a:solidFill>
                      <a:srgbClr val="2F2F2F"/>
                    </a:solidFill>
                  </a:defRPr>
                </a:lvl5pPr>
                <a:lvl6pPr marL="2286000" algn="l" defTabSz="914400" rtl="0" eaLnBrk="1" latinLnBrk="0" hangingPunct="1">
                  <a:defRPr sz="1800" kern="1200">
                    <a:solidFill>
                      <a:srgbClr val="2F2F2F"/>
                    </a:solidFill>
                  </a:defRPr>
                </a:lvl6pPr>
                <a:lvl7pPr marL="2743200" algn="l" defTabSz="914400" rtl="0" eaLnBrk="1" latinLnBrk="0" hangingPunct="1">
                  <a:defRPr sz="1800" kern="1200">
                    <a:solidFill>
                      <a:srgbClr val="2F2F2F"/>
                    </a:solidFill>
                  </a:defRPr>
                </a:lvl7pPr>
                <a:lvl8pPr marL="3200400" algn="l" defTabSz="914400" rtl="0" eaLnBrk="1" latinLnBrk="0" hangingPunct="1">
                  <a:defRPr sz="1800" kern="1200">
                    <a:solidFill>
                      <a:srgbClr val="2F2F2F"/>
                    </a:solidFill>
                  </a:defRPr>
                </a:lvl8pPr>
                <a:lvl9pPr marL="3657600" algn="l" defTabSz="914400" rtl="0" eaLnBrk="1" latinLnBrk="0" hangingPunct="1">
                  <a:defRPr sz="1800" kern="1200">
                    <a:solidFill>
                      <a:srgbClr val="2F2F2F"/>
                    </a:solidFill>
                  </a:defRPr>
                </a:lvl9pPr>
              </a:lstStyle>
              <a:p>
                <a:pPr algn="l">
                  <a:lnSpc>
                    <a:spcPct val="150000"/>
                  </a:lnSpc>
                </a:pPr>
                <a:r>
                  <a:rPr lang="zh-CN" altLang="en-US" sz="2400" b="1" i="0" u="none" err="1">
                    <a:solidFill>
                      <a:schemeClr val="tx1"/>
                    </a:solidFill>
                    <a:latin typeface="+mn-lt"/>
                    <a:ea typeface="+mn-ea"/>
                  </a:rPr>
                  <a:t>抓因果逻辑链，常见引导词有</a:t>
                </a:r>
                <a:r>
                  <a:rPr lang="en-US" altLang="zh-CN" sz="2400" b="1" i="0" u="none" err="1">
                    <a:solidFill>
                      <a:schemeClr val="tx1"/>
                    </a:solidFill>
                    <a:latin typeface="+mn-lt"/>
                    <a:ea typeface="+mn-ea"/>
                  </a:rPr>
                  <a:t>because, since, so, that’s why</a:t>
                </a:r>
                <a:r>
                  <a:rPr lang="zh-CN" altLang="en-US" sz="2400" b="1" i="0" u="none" err="1">
                    <a:solidFill>
                      <a:schemeClr val="tx1"/>
                    </a:solidFill>
                    <a:latin typeface="+mn-lt"/>
                    <a:ea typeface="+mn-ea"/>
                  </a:rPr>
                  <a:t>等。</a:t>
                </a:r>
                <a:endParaRPr lang="zh-CN" altLang="en-US" sz="2400" b="1" i="0" u="none" err="1">
                  <a:solidFill>
                    <a:schemeClr val="tx1"/>
                  </a:solidFill>
                  <a:latin typeface="+mn-lt"/>
                  <a:ea typeface="+mn-ea"/>
                </a:endParaRPr>
              </a:p>
            </p:txBody>
          </p:sp>
        </p:grpSp>
        <p:sp>
          <p:nvSpPr>
            <p:cNvPr id="10" name="Text3" descr="5c70138a-4137-4589-91f0-94f62bb0a5d9"/>
            <p:cNvSpPr/>
            <p:nvPr>
              <p:custDataLst>
                <p:tags r:id="rId7"/>
              </p:custDataLst>
            </p:nvPr>
          </p:nvSpPr>
          <p:spPr bwMode="auto">
            <a:xfrm>
              <a:off x="4337447" y="347176"/>
              <a:ext cx="6549024" cy="2199131"/>
            </a:xfrm>
            <a:prstGeom prst="rect">
              <a:avLst/>
            </a:prstGeom>
            <a:gradFill>
              <a:gsLst>
                <a:gs pos="0">
                  <a:srgbClr val="D7F0FC"/>
                </a:gs>
                <a:gs pos="52000">
                  <a:srgbClr val="FFEFDE"/>
                </a:gs>
                <a:gs pos="100000">
                  <a:srgbClr val="FFDCFC"/>
                </a:gs>
              </a:gsLst>
              <a:lin ang="5400000" scaled="1"/>
            </a:grad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rmAutofit lnSpcReduction="10000"/>
            </a:bodyPr>
            <a:lstStyle>
              <a:defPPr>
                <a:defRPr lang="zh-CN"/>
              </a:defPPr>
              <a:lvl1pPr marL="0" algn="l" defTabSz="914400" rtl="0" eaLnBrk="1" latinLnBrk="0" hangingPunct="1">
                <a:defRPr sz="1800" kern="1200">
                  <a:solidFill>
                    <a:srgbClr val="2F2F2F"/>
                  </a:solidFill>
                </a:defRPr>
              </a:lvl1pPr>
              <a:lvl2pPr marL="457200" algn="l" defTabSz="914400" rtl="0" eaLnBrk="1" latinLnBrk="0" hangingPunct="1">
                <a:defRPr sz="1800" kern="1200">
                  <a:solidFill>
                    <a:srgbClr val="2F2F2F"/>
                  </a:solidFill>
                </a:defRPr>
              </a:lvl2pPr>
              <a:lvl3pPr marL="914400" algn="l" defTabSz="914400" rtl="0" eaLnBrk="1" latinLnBrk="0" hangingPunct="1">
                <a:defRPr sz="1800" kern="1200">
                  <a:solidFill>
                    <a:srgbClr val="2F2F2F"/>
                  </a:solidFill>
                </a:defRPr>
              </a:lvl3pPr>
              <a:lvl4pPr marL="1371600" algn="l" defTabSz="914400" rtl="0" eaLnBrk="1" latinLnBrk="0" hangingPunct="1">
                <a:defRPr sz="1800" kern="1200">
                  <a:solidFill>
                    <a:srgbClr val="2F2F2F"/>
                  </a:solidFill>
                </a:defRPr>
              </a:lvl4pPr>
              <a:lvl5pPr marL="1828800" algn="l" defTabSz="914400" rtl="0" eaLnBrk="1" latinLnBrk="0" hangingPunct="1">
                <a:defRPr sz="1800" kern="1200">
                  <a:solidFill>
                    <a:srgbClr val="2F2F2F"/>
                  </a:solidFill>
                </a:defRPr>
              </a:lvl5pPr>
              <a:lvl6pPr marL="2286000" algn="l" defTabSz="914400" rtl="0" eaLnBrk="1" latinLnBrk="0" hangingPunct="1">
                <a:defRPr sz="1800" kern="1200">
                  <a:solidFill>
                    <a:srgbClr val="2F2F2F"/>
                  </a:solidFill>
                </a:defRPr>
              </a:lvl6pPr>
              <a:lvl7pPr marL="2743200" algn="l" defTabSz="914400" rtl="0" eaLnBrk="1" latinLnBrk="0" hangingPunct="1">
                <a:defRPr sz="1800" kern="1200">
                  <a:solidFill>
                    <a:srgbClr val="2F2F2F"/>
                  </a:solidFill>
                </a:defRPr>
              </a:lvl7pPr>
              <a:lvl8pPr marL="3200400" algn="l" defTabSz="914400" rtl="0" eaLnBrk="1" latinLnBrk="0" hangingPunct="1">
                <a:defRPr sz="1800" kern="1200">
                  <a:solidFill>
                    <a:srgbClr val="2F2F2F"/>
                  </a:solidFill>
                </a:defRPr>
              </a:lvl8pPr>
              <a:lvl9pPr marL="3657600" algn="l" defTabSz="914400" rtl="0" eaLnBrk="1" latinLnBrk="0" hangingPunct="1">
                <a:defRPr sz="1800" kern="1200">
                  <a:solidFill>
                    <a:srgbClr val="2F2F2F"/>
                  </a:solidFill>
                </a:defRPr>
              </a:lvl9pPr>
            </a:lstStyle>
            <a:p>
              <a:pPr algn="l">
                <a:lnSpc>
                  <a:spcPct val="120000"/>
                </a:lnSpc>
              </a:pPr>
              <a:r>
                <a:rPr lang="en-US" altLang="zh-CN" sz="2800" b="1" i="0" u="none">
                  <a:solidFill>
                    <a:schemeClr val="tx1"/>
                  </a:solidFill>
                  <a:latin typeface="+mn-lt"/>
                  <a:ea typeface="+mn-ea"/>
                  <a:cs typeface="Times New Roman" panose="02020603050405020304" charset="0"/>
                </a:rPr>
                <a:t>Why does the woman make the call? </a:t>
              </a:r>
              <a:endParaRPr lang="en-US" altLang="zh-CN" sz="2800" b="1" i="0" u="none">
                <a:solidFill>
                  <a:schemeClr val="tx1"/>
                </a:solidFill>
                <a:latin typeface="+mn-lt"/>
                <a:ea typeface="+mn-ea"/>
                <a:cs typeface="Times New Roman" panose="02020603050405020304" charset="0"/>
              </a:endParaRPr>
            </a:p>
            <a:p>
              <a:pPr algn="l">
                <a:lnSpc>
                  <a:spcPct val="120000"/>
                </a:lnSpc>
              </a:pPr>
              <a:r>
                <a:rPr lang="en-US" altLang="zh-CN" sz="2800" b="1" i="0" u="none">
                  <a:solidFill>
                    <a:schemeClr val="tx1"/>
                  </a:solidFill>
                  <a:latin typeface="+mn-lt"/>
                  <a:ea typeface="+mn-ea"/>
                  <a:cs typeface="Times New Roman" panose="02020603050405020304" charset="0"/>
                </a:rPr>
                <a:t>A.To check the price.</a:t>
              </a:r>
              <a:endParaRPr lang="en-US" altLang="zh-CN" sz="2800" b="1" i="0" u="none">
                <a:solidFill>
                  <a:schemeClr val="tx1"/>
                </a:solidFill>
                <a:latin typeface="+mn-lt"/>
                <a:ea typeface="+mn-ea"/>
                <a:cs typeface="Times New Roman" panose="02020603050405020304" charset="0"/>
              </a:endParaRPr>
            </a:p>
            <a:p>
              <a:pPr algn="l">
                <a:lnSpc>
                  <a:spcPct val="120000"/>
                </a:lnSpc>
              </a:pPr>
              <a:r>
                <a:rPr lang="en-US" altLang="zh-CN" sz="2800" b="1" i="0" u="none">
                  <a:solidFill>
                    <a:schemeClr val="tx1"/>
                  </a:solidFill>
                  <a:latin typeface="+mn-lt"/>
                  <a:ea typeface="+mn-ea"/>
                  <a:cs typeface="Times New Roman" panose="02020603050405020304" charset="0"/>
                </a:rPr>
                <a:t>B. To make an apology.</a:t>
              </a:r>
              <a:endParaRPr lang="en-US" altLang="zh-CN" sz="2800" b="1" i="0" u="none">
                <a:solidFill>
                  <a:schemeClr val="tx1"/>
                </a:solidFill>
                <a:latin typeface="+mn-lt"/>
                <a:ea typeface="+mn-ea"/>
                <a:cs typeface="Times New Roman" panose="02020603050405020304" charset="0"/>
              </a:endParaRPr>
            </a:p>
            <a:p>
              <a:pPr algn="l">
                <a:lnSpc>
                  <a:spcPct val="120000"/>
                </a:lnSpc>
              </a:pPr>
              <a:r>
                <a:rPr lang="en-US" altLang="zh-CN" sz="2800" b="1" i="0" u="none">
                  <a:solidFill>
                    <a:schemeClr val="tx1"/>
                  </a:solidFill>
                  <a:latin typeface="+mn-lt"/>
                  <a:ea typeface="+mn-ea"/>
                  <a:cs typeface="Times New Roman" panose="02020603050405020304" charset="0"/>
                </a:rPr>
                <a:t>C. To cancel her order.</a:t>
              </a:r>
              <a:endParaRPr lang="en-US" altLang="zh-CN" sz="2800" b="1" i="0" u="none">
                <a:solidFill>
                  <a:schemeClr val="tx1"/>
                </a:solidFill>
                <a:latin typeface="+mn-lt"/>
                <a:ea typeface="+mn-ea"/>
                <a:cs typeface="Times New Roman" panose="02020603050405020304" charset="0"/>
              </a:endParaRPr>
            </a:p>
          </p:txBody>
        </p:sp>
        <p:cxnSp>
          <p:nvCxnSpPr>
            <p:cNvPr id="8" name="直接连接符 7" descr="aaa82e01-d8b1-4893-bf87-42c9ddb928f4"/>
            <p:cNvCxnSpPr/>
            <p:nvPr>
              <p:custDataLst>
                <p:tags r:id="rId8"/>
              </p:custDataLst>
            </p:nvPr>
          </p:nvCxnSpPr>
          <p:spPr>
            <a:xfrm flipH="1">
              <a:off x="4202376" y="2546647"/>
              <a:ext cx="0" cy="3587453"/>
            </a:xfrm>
            <a:prstGeom prst="line">
              <a:avLst/>
            </a:prstGeom>
            <a:noFill/>
            <a:ln w="3175" cap="rnd" cmpd="sng" algn="ctr">
              <a:solidFill>
                <a:schemeClr val="accent1">
                  <a:alpha val="50000"/>
                </a:schemeClr>
              </a:solidFill>
              <a:prstDash val="dash"/>
              <a:round/>
            </a:ln>
            <a:effectLst/>
          </p:spPr>
        </p:cxnSp>
      </p:grpSp>
      <p:sp>
        <p:nvSpPr>
          <p:cNvPr id="15" name="文本框 14"/>
          <p:cNvSpPr txBox="1"/>
          <p:nvPr>
            <p:custDataLst>
              <p:tags r:id="rId9"/>
            </p:custDataLst>
          </p:nvPr>
        </p:nvSpPr>
        <p:spPr>
          <a:xfrm>
            <a:off x="4709795" y="2753360"/>
            <a:ext cx="7209790" cy="4025900"/>
          </a:xfrm>
          <a:prstGeom prst="rect">
            <a:avLst/>
          </a:prstGeom>
          <a:solidFill>
            <a:schemeClr val="accent2">
              <a:lumMod val="20000"/>
              <a:lumOff val="80000"/>
            </a:schemeClr>
          </a:solidFill>
        </p:spPr>
        <p:txBody>
          <a:bodyPr wrap="square">
            <a:noAutofit/>
          </a:bodyPr>
          <a:lstStyle/>
          <a:p>
            <a:pPr indent="0" algn="just" fontAlgn="auto">
              <a:lnSpc>
                <a:spcPts val="3980"/>
              </a:lnSpc>
            </a:pPr>
            <a:r>
              <a:rPr lang="zh-CN" altLang="en-US" sz="2400" b="1" i="0" u="none">
                <a:solidFill>
                  <a:schemeClr val="tx1"/>
                </a:solidFill>
                <a:latin typeface="+mn-lt"/>
                <a:ea typeface="+mn-ea"/>
                <a:cs typeface="Times New Roman" panose="02020603050405020304" charset="0"/>
              </a:rPr>
              <a:t> 2024年6月全国甲卷 第3题</a:t>
            </a:r>
            <a:r>
              <a:rPr lang="zh-CN" altLang="en-US" sz="2400" b="1" i="0" u="none">
                <a:solidFill>
                  <a:srgbClr val="FF0000"/>
                </a:solidFill>
                <a:latin typeface="+mn-lt"/>
                <a:ea typeface="+mn-ea"/>
                <a:cs typeface="Times New Roman" panose="02020603050405020304" charset="0"/>
              </a:rPr>
              <a:t>（正答率</a:t>
            </a:r>
            <a:r>
              <a:rPr lang="en-US" altLang="zh-CN" sz="2400" b="1" i="0" u="none">
                <a:solidFill>
                  <a:srgbClr val="FF0000"/>
                </a:solidFill>
                <a:latin typeface="+mn-lt"/>
                <a:ea typeface="+mn-ea"/>
                <a:cs typeface="Times New Roman" panose="02020603050405020304" charset="0"/>
              </a:rPr>
              <a:t> </a:t>
            </a:r>
            <a:r>
              <a:rPr lang="zh-CN" altLang="en-US" sz="2400" b="1">
                <a:solidFill>
                  <a:srgbClr val="FF0000"/>
                </a:solidFill>
                <a:cs typeface="Times New Roman" panose="02020603050405020304" charset="0"/>
                <a:sym typeface="+mn-ea"/>
              </a:rPr>
              <a:t>38.51%</a:t>
            </a:r>
            <a:r>
              <a:rPr lang="zh-CN" altLang="en-US" sz="2400" b="1" i="0" u="none">
                <a:solidFill>
                  <a:srgbClr val="FF0000"/>
                </a:solidFill>
                <a:latin typeface="+mn-lt"/>
                <a:ea typeface="+mn-ea"/>
                <a:cs typeface="Times New Roman" panose="02020603050405020304" charset="0"/>
              </a:rPr>
              <a:t>）</a:t>
            </a:r>
            <a:endParaRPr lang="zh-CN" altLang="en-US" sz="2400" b="1" i="0" u="none">
              <a:solidFill>
                <a:srgbClr val="FF0000"/>
              </a:solidFill>
              <a:latin typeface="+mn-lt"/>
              <a:ea typeface="+mn-ea"/>
              <a:cs typeface="Times New Roman" panose="02020603050405020304" charset="0"/>
            </a:endParaRPr>
          </a:p>
          <a:p>
            <a:pPr indent="0" algn="just" fontAlgn="auto">
              <a:lnSpc>
                <a:spcPts val="3980"/>
              </a:lnSpc>
            </a:pPr>
            <a:r>
              <a:rPr lang="en-US" altLang="zh-CN" sz="2400" b="1" i="0" u="none">
                <a:solidFill>
                  <a:schemeClr val="tx1"/>
                </a:solidFill>
                <a:latin typeface="+mn-lt"/>
                <a:ea typeface="+mn-ea"/>
                <a:cs typeface="Times New Roman" panose="02020603050405020304" charset="0"/>
              </a:rPr>
              <a:t>M: Allan’s Furniture. Can I help you?</a:t>
            </a:r>
            <a:endParaRPr lang="en-US" altLang="zh-CN" sz="2400" b="1" i="0" u="none">
              <a:solidFill>
                <a:schemeClr val="tx1"/>
              </a:solidFill>
              <a:latin typeface="+mn-lt"/>
              <a:ea typeface="+mn-ea"/>
              <a:cs typeface="Times New Roman" panose="02020603050405020304" charset="0"/>
            </a:endParaRPr>
          </a:p>
          <a:p>
            <a:pPr indent="0" algn="just" fontAlgn="auto">
              <a:lnSpc>
                <a:spcPts val="3980"/>
              </a:lnSpc>
            </a:pPr>
            <a:r>
              <a:rPr lang="en-US" altLang="zh-CN" sz="2400" b="1" i="0" u="none">
                <a:solidFill>
                  <a:schemeClr val="tx1"/>
                </a:solidFill>
                <a:latin typeface="+mn-lt"/>
                <a:ea typeface="+mn-ea"/>
                <a:cs typeface="Times New Roman" panose="02020603050405020304" charset="0"/>
              </a:rPr>
              <a:t>W: Hi! I’m the one who </a:t>
            </a:r>
            <a:r>
              <a:rPr lang="en-US" altLang="zh-CN" sz="2400" b="1" i="0" u="none">
                <a:solidFill>
                  <a:srgbClr val="FF0000"/>
                </a:solidFill>
                <a:latin typeface="+mn-lt"/>
                <a:ea typeface="+mn-ea"/>
                <a:cs typeface="Times New Roman" panose="02020603050405020304" charset="0"/>
              </a:rPr>
              <a:t>asked about the price</a:t>
            </a:r>
            <a:r>
              <a:rPr lang="en-US" altLang="zh-CN" sz="2400" b="1" i="0" u="none">
                <a:solidFill>
                  <a:schemeClr val="tx1"/>
                </a:solidFill>
                <a:latin typeface="+mn-lt"/>
                <a:ea typeface="+mn-ea"/>
                <a:cs typeface="Times New Roman" panose="02020603050405020304" charset="0"/>
              </a:rPr>
              <a:t> of a glass tea table top just now. I’m sorry I made a mistake. The size should be 75 centimeters by 50 centimeters.</a:t>
            </a:r>
            <a:endParaRPr lang="en-US" altLang="zh-CN" sz="2400" b="1" i="0" u="none">
              <a:solidFill>
                <a:schemeClr val="tx1"/>
              </a:solidFill>
              <a:latin typeface="+mn-lt"/>
              <a:ea typeface="+mn-ea"/>
              <a:cs typeface="Times New Roman" panose="02020603050405020304" charset="0"/>
            </a:endParaRPr>
          </a:p>
          <a:p>
            <a:pPr indent="0" algn="just" fontAlgn="auto">
              <a:lnSpc>
                <a:spcPts val="3980"/>
              </a:lnSpc>
            </a:pPr>
            <a:r>
              <a:rPr lang="en-US" altLang="zh-CN" sz="2400" b="1" i="0" u="none">
                <a:solidFill>
                  <a:schemeClr val="tx1"/>
                </a:solidFill>
                <a:latin typeface="+mn-lt"/>
                <a:ea typeface="+mn-ea"/>
                <a:cs typeface="Times New Roman" panose="02020603050405020304" charset="0"/>
              </a:rPr>
              <a:t>M: Oh! That will </a:t>
            </a:r>
            <a:r>
              <a:rPr lang="en-US" altLang="zh-CN" sz="2400" b="1" i="0" u="none">
                <a:solidFill>
                  <a:srgbClr val="FF0000"/>
                </a:solidFill>
                <a:latin typeface="+mn-lt"/>
                <a:ea typeface="+mn-ea"/>
                <a:cs typeface="Times New Roman" panose="02020603050405020304" charset="0"/>
              </a:rPr>
              <a:t>make a difference in the price. Hold on and let me find out.</a:t>
            </a:r>
            <a:endParaRPr lang="en-US" altLang="zh-CN" sz="2400" b="1" i="0" u="none">
              <a:solidFill>
                <a:srgbClr val="FF0000"/>
              </a:solidFill>
              <a:latin typeface="+mn-lt"/>
              <a:ea typeface="+mn-ea"/>
              <a:cs typeface="Times New Roman" panose="02020603050405020304" charset="0"/>
            </a:endParaRPr>
          </a:p>
        </p:txBody>
      </p:sp>
      <p:sp>
        <p:nvSpPr>
          <p:cNvPr id="23" name="标题 22"/>
          <p:cNvSpPr>
            <a:spLocks noGrp="1"/>
          </p:cNvSpPr>
          <p:nvPr>
            <p:ph type="title"/>
            <p:custDataLst>
              <p:tags r:id="rId10"/>
            </p:custDataLst>
          </p:nvPr>
        </p:nvSpPr>
        <p:spPr/>
        <p:txBody>
          <a:bodyPr vert="horz" wrap="square" lIns="0" tIns="0" rIns="0" bIns="0" rtlCol="0" anchor="b" anchorCtr="0">
            <a:normAutofit/>
          </a:bodyPr>
          <a:lstStyle/>
          <a:p>
            <a:pPr lvl="0" algn="l">
              <a:buClrTx/>
              <a:buSzTx/>
              <a:buFontTx/>
            </a:pPr>
            <a:r>
              <a:rPr lang="zh-CN" altLang="en-US" b="1">
                <a:sym typeface="+mn-ea"/>
              </a:rPr>
              <a:t>原因、结果题</a:t>
            </a:r>
            <a:endParaRPr lang="zh-CN" altLang="en-US" b="1">
              <a:sym typeface="+mn-ea"/>
            </a:endParaRPr>
          </a:p>
        </p:txBody>
      </p:sp>
      <p:pic>
        <p:nvPicPr>
          <p:cNvPr id="22" name="图片 21"/>
          <p:cNvPicPr>
            <a:picLocks noChangeAspect="1"/>
          </p:cNvPicPr>
          <p:nvPr/>
        </p:nvPicPr>
        <p:blipFill>
          <a:blip r:embed="rId11"/>
          <a:srcRect/>
          <a:stretch>
            <a:fillRect/>
          </a:stretch>
        </p:blipFill>
        <p:spPr>
          <a:xfrm>
            <a:off x="4649859" y="860957"/>
            <a:ext cx="861134" cy="807868"/>
          </a:xfrm>
          <a:prstGeom prst="rect">
            <a:avLst/>
          </a:prstGeom>
        </p:spPr>
      </p:pic>
      <p:pic>
        <p:nvPicPr>
          <p:cNvPr id="28" name="5">
            <a:hlinkClick r:id="" action="ppaction://media"/>
          </p:cNvPr>
          <p:cNvPicPr/>
          <p:nvPr>
            <a:audioFile r:link="rId12"/>
            <p:extLst>
              <p:ext uri="{DAA4B4D4-6D71-4841-9C94-3DE7FCFB9230}">
                <p14:media xmlns:p14="http://schemas.microsoft.com/office/powerpoint/2010/main" r:embed="rId13"/>
              </p:ext>
            </p:extLst>
          </p:nvPr>
        </p:nvPicPr>
        <p:blipFill>
          <a:blip r:embed="rId14"/>
          <a:stretch>
            <a:fillRect/>
          </a:stretch>
        </p:blipFill>
        <p:spPr>
          <a:xfrm>
            <a:off x="2178685" y="5765165"/>
            <a:ext cx="1090930" cy="775335"/>
          </a:xfrm>
          <a:prstGeom prst="rect">
            <a:avLst/>
          </a:prstGeom>
        </p:spPr>
      </p:pic>
    </p:spTree>
    <p:custDataLst>
      <p:tags r:id="rId15"/>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ppt_x"/>
                                          </p:val>
                                        </p:tav>
                                        <p:tav tm="100000">
                                          <p:val>
                                            <p:strVal val="#ppt_x"/>
                                          </p:val>
                                        </p:tav>
                                      </p:tavLst>
                                    </p:anim>
                                    <p:anim calcmode="lin" valueType="num">
                                      <p:cBhvr additive="base">
                                        <p:cTn id="8"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4" presetClass="entr" presetSubtype="10" fill="hold" nodeType="clickEffect">
                                  <p:stCondLst>
                                    <p:cond delay="0"/>
                                  </p:stCondLst>
                                  <p:childTnLst>
                                    <p:set>
                                      <p:cBhvr>
                                        <p:cTn id="12" dur="1" fill="hold">
                                          <p:stCondLst>
                                            <p:cond delay="0"/>
                                          </p:stCondLst>
                                        </p:cTn>
                                        <p:tgtEl>
                                          <p:spTgt spid="22"/>
                                        </p:tgtEl>
                                        <p:attrNameLst>
                                          <p:attrName>style.visibility</p:attrName>
                                        </p:attrNameLst>
                                      </p:cBhvr>
                                      <p:to>
                                        <p:strVal val="visible"/>
                                      </p:to>
                                    </p:set>
                                    <p:animEffect transition="in" filter="randombar(horizontal)">
                                      <p:cBhvr>
                                        <p:cTn id="13" dur="500"/>
                                        <p:tgtEl>
                                          <p:spTgt spid="22"/>
                                        </p:tgtEl>
                                      </p:cBhvr>
                                    </p:animEffect>
                                  </p:childTnLst>
                                </p:cTn>
                              </p:par>
                            </p:childTnLst>
                          </p:cTn>
                        </p:par>
                        <p:par>
                          <p:cTn id="14" fill="hold">
                            <p:stCondLst>
                              <p:cond delay="500"/>
                            </p:stCondLst>
                            <p:childTnLst>
                              <p:par>
                                <p:cTn id="15" presetID="1" presetClass="mediacall" presetSubtype="0" fill="hold" nodeType="afterEffect">
                                  <p:stCondLst>
                                    <p:cond delay="0"/>
                                  </p:stCondLst>
                                  <p:childTnLst>
                                    <p:cmd type="call" cmd="playFrom(0.0)">
                                      <p:cBhvr additive="base">
                                        <p:cTn id="16" dur="54360" fill="hold"/>
                                        <p:tgtEl>
                                          <p:spTgt spid="28"/>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100000">
                <p:cTn id="17" fill="hold" display="1">
                  <p:stCondLst>
                    <p:cond delay="indefinite"/>
                  </p:stCondLst>
                  <p:endCondLst>
                    <p:cond evt="onStopAudio">
                      <p:tgtEl>
                        <p:sldTgt/>
                      </p:tgtEl>
                    </p:cond>
                  </p:endCondLst>
                </p:cTn>
                <p:tgtEl>
                  <p:spTgt spid="28"/>
                </p:tgtEl>
              </p:cMediaNode>
            </p:audio>
          </p:childTnLst>
        </p:cTn>
      </p:par>
    </p:tnLst>
    <p:bldLst>
      <p:bldP spid="15" grpId="0" bldLvl="0" animBg="1"/>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custDataLst>
              <p:tags r:id="rId1"/>
            </p:custDataLst>
          </p:nvPr>
        </p:nvSpPr>
        <p:spPr>
          <a:xfrm>
            <a:off x="660400" y="304799"/>
            <a:ext cx="10858500" cy="723899"/>
          </a:xfrm>
          <a:prstGeom prst="rect">
            <a:avLst/>
          </a:prstGeom>
        </p:spPr>
        <p:txBody>
          <a:bodyPr vert="horz" lIns="91440" tIns="45720" rIns="91440" bIns="45720" rtlCol="0" anchor="b" anchorCtr="0">
            <a:normAutofit/>
          </a:bodyPr>
          <a:lstStyle>
            <a:lvl1pPr algn="l" defTabSz="914400" rtl="0" eaLnBrk="1" latinLnBrk="0" hangingPunct="1">
              <a:lnSpc>
                <a:spcPct val="100000"/>
              </a:lnSpc>
              <a:spcBef>
                <a:spcPct val="0"/>
              </a:spcBef>
              <a:buNone/>
              <a:defRPr sz="2800" b="1" kern="1200">
                <a:solidFill>
                  <a:srgbClr val="457CBC">
                    <a:lumMod val="75000"/>
                  </a:srgbClr>
                </a:solidFill>
                <a:latin typeface="Arial" panose="020B0604020202020204" pitchFamily="34" charset="0"/>
                <a:ea typeface="微软雅黑" panose="020B0503020204020204" charset="-122"/>
                <a:cs typeface="Arial" panose="020B0604020202020204" pitchFamily="34" charset="0"/>
              </a:defRPr>
            </a:lvl1pPr>
          </a:lstStyle>
          <a:p>
            <a:pPr algn="l">
              <a:lnSpc>
                <a:spcPct val="100000"/>
              </a:lnSpc>
              <a:spcBef>
                <a:spcPct val="0"/>
              </a:spcBef>
            </a:pPr>
            <a:endParaRPr lang="en-US" sz="2800" b="1" i="0" u="none">
              <a:solidFill>
                <a:schemeClr val="accent1"/>
              </a:solidFill>
              <a:ea typeface="微软雅黑" panose="020B0503020204020204" charset="-122"/>
            </a:endParaRPr>
          </a:p>
        </p:txBody>
      </p:sp>
      <p:grpSp>
        <p:nvGrpSpPr>
          <p:cNvPr id="21" name="03cd2f6b-b92f-4e63-ab89-0bc4098ca29a.source.3.zh-Hans.pptx"/>
          <p:cNvGrpSpPr/>
          <p:nvPr/>
        </p:nvGrpSpPr>
        <p:grpSpPr>
          <a:xfrm>
            <a:off x="660400" y="462635"/>
            <a:ext cx="11050906" cy="5671465"/>
            <a:chOff x="660397" y="284961"/>
            <a:chExt cx="10036340" cy="5849139"/>
          </a:xfrm>
        </p:grpSpPr>
        <p:cxnSp>
          <p:nvCxnSpPr>
            <p:cNvPr id="4" name="直接连接符 3" descr="3dcfdf68-1ca3-4322-bddb-f51efd57232a"/>
            <p:cNvCxnSpPr/>
            <p:nvPr>
              <p:custDataLst>
                <p:tags r:id="rId2"/>
              </p:custDataLst>
            </p:nvPr>
          </p:nvCxnSpPr>
          <p:spPr>
            <a:xfrm flipH="1">
              <a:off x="5375770" y="1705279"/>
              <a:ext cx="0" cy="3587453"/>
            </a:xfrm>
            <a:prstGeom prst="line">
              <a:avLst/>
            </a:prstGeom>
            <a:noFill/>
            <a:ln w="3175" cap="rnd" cmpd="sng" algn="ctr">
              <a:solidFill>
                <a:schemeClr val="accent1">
                  <a:alpha val="50000"/>
                </a:schemeClr>
              </a:solidFill>
              <a:prstDash val="dash"/>
              <a:round/>
            </a:ln>
            <a:effectLst/>
          </p:spPr>
        </p:cxnSp>
        <p:grpSp>
          <p:nvGrpSpPr>
            <p:cNvPr id="6" name="组合 5" descr="6aed4344-888f-44bb-bc32-a876657d2575"/>
            <p:cNvGrpSpPr/>
            <p:nvPr/>
          </p:nvGrpSpPr>
          <p:grpSpPr>
            <a:xfrm>
              <a:off x="673099" y="1238774"/>
              <a:ext cx="3332182" cy="1667357"/>
              <a:chOff x="999761" y="1238774"/>
              <a:chExt cx="3213351" cy="1667357"/>
            </a:xfrm>
          </p:grpSpPr>
          <p:sp>
            <p:nvSpPr>
              <p:cNvPr id="11" name="Bullet1" descr="495fca69-0252-4f5f-a3cd-6c14d09cca66"/>
              <p:cNvSpPr txBox="1"/>
              <p:nvPr>
                <p:custDataLst>
                  <p:tags r:id="rId3"/>
                </p:custDataLst>
              </p:nvPr>
            </p:nvSpPr>
            <p:spPr>
              <a:xfrm>
                <a:off x="999761" y="1238774"/>
                <a:ext cx="3191378" cy="463491"/>
              </a:xfrm>
              <a:prstGeom prst="rect">
                <a:avLst/>
              </a:prstGeom>
              <a:solidFill>
                <a:schemeClr val="accent1"/>
              </a:solidFill>
            </p:spPr>
            <p:txBody>
              <a:bodyPr wrap="square" lIns="91440" tIns="45720" rIns="91440" bIns="45720" rtlCol="0" anchor="ctr" anchorCtr="0">
                <a:normAutofit/>
              </a:bodyPr>
              <a:lstStyle>
                <a:defPPr>
                  <a:defRPr lang="zh-CN"/>
                </a:defPPr>
                <a:lvl1pPr marL="0" algn="l" defTabSz="914400" rtl="0" eaLnBrk="1" latinLnBrk="0" hangingPunct="1">
                  <a:defRPr sz="1800" kern="1200">
                    <a:solidFill>
                      <a:srgbClr val="2F2F2F"/>
                    </a:solidFill>
                  </a:defRPr>
                </a:lvl1pPr>
                <a:lvl2pPr marL="457200" algn="l" defTabSz="914400" rtl="0" eaLnBrk="1" latinLnBrk="0" hangingPunct="1">
                  <a:defRPr sz="1800" kern="1200">
                    <a:solidFill>
                      <a:srgbClr val="2F2F2F"/>
                    </a:solidFill>
                  </a:defRPr>
                </a:lvl2pPr>
                <a:lvl3pPr marL="914400" algn="l" defTabSz="914400" rtl="0" eaLnBrk="1" latinLnBrk="0" hangingPunct="1">
                  <a:defRPr sz="1800" kern="1200">
                    <a:solidFill>
                      <a:srgbClr val="2F2F2F"/>
                    </a:solidFill>
                  </a:defRPr>
                </a:lvl3pPr>
                <a:lvl4pPr marL="1371600" algn="l" defTabSz="914400" rtl="0" eaLnBrk="1" latinLnBrk="0" hangingPunct="1">
                  <a:defRPr sz="1800" kern="1200">
                    <a:solidFill>
                      <a:srgbClr val="2F2F2F"/>
                    </a:solidFill>
                  </a:defRPr>
                </a:lvl4pPr>
                <a:lvl5pPr marL="1828800" algn="l" defTabSz="914400" rtl="0" eaLnBrk="1" latinLnBrk="0" hangingPunct="1">
                  <a:defRPr sz="1800" kern="1200">
                    <a:solidFill>
                      <a:srgbClr val="2F2F2F"/>
                    </a:solidFill>
                  </a:defRPr>
                </a:lvl5pPr>
                <a:lvl6pPr marL="2286000" algn="l" defTabSz="914400" rtl="0" eaLnBrk="1" latinLnBrk="0" hangingPunct="1">
                  <a:defRPr sz="1800" kern="1200">
                    <a:solidFill>
                      <a:srgbClr val="2F2F2F"/>
                    </a:solidFill>
                  </a:defRPr>
                </a:lvl6pPr>
                <a:lvl7pPr marL="2743200" algn="l" defTabSz="914400" rtl="0" eaLnBrk="1" latinLnBrk="0" hangingPunct="1">
                  <a:defRPr sz="1800" kern="1200">
                    <a:solidFill>
                      <a:srgbClr val="2F2F2F"/>
                    </a:solidFill>
                  </a:defRPr>
                </a:lvl7pPr>
                <a:lvl8pPr marL="3200400" algn="l" defTabSz="914400" rtl="0" eaLnBrk="1" latinLnBrk="0" hangingPunct="1">
                  <a:defRPr sz="1800" kern="1200">
                    <a:solidFill>
                      <a:srgbClr val="2F2F2F"/>
                    </a:solidFill>
                  </a:defRPr>
                </a:lvl8pPr>
                <a:lvl9pPr marL="3657600" algn="l" defTabSz="914400" rtl="0" eaLnBrk="1" latinLnBrk="0" hangingPunct="1">
                  <a:defRPr sz="1800" kern="1200">
                    <a:solidFill>
                      <a:srgbClr val="2F2F2F"/>
                    </a:solidFill>
                  </a:defRPr>
                </a:lvl9pPr>
              </a:lstStyle>
              <a:p>
                <a:pPr algn="l"/>
                <a:r>
                  <a:rPr lang="en-US" sz="1800" b="1" i="0" u="none">
                    <a:solidFill>
                      <a:schemeClr val="bg1"/>
                    </a:solidFill>
                    <a:latin typeface="+mn-lt"/>
                    <a:ea typeface="+mn-ea"/>
                  </a:rPr>
                  <a:t>题型特点</a:t>
                </a:r>
                <a:endParaRPr lang="en-US" sz="1800" b="1" i="0" u="none">
                  <a:solidFill>
                    <a:schemeClr val="bg1"/>
                  </a:solidFill>
                  <a:latin typeface="+mn-lt"/>
                  <a:ea typeface="+mn-ea"/>
                </a:endParaRPr>
              </a:p>
            </p:txBody>
          </p:sp>
          <p:sp>
            <p:nvSpPr>
              <p:cNvPr id="12" name="Text1" descr="22534698-cdc8-4290-9676-b6ebb7bb9562"/>
              <p:cNvSpPr/>
              <p:nvPr>
                <p:custDataLst>
                  <p:tags r:id="rId4"/>
                </p:custDataLst>
              </p:nvPr>
            </p:nvSpPr>
            <p:spPr bwMode="auto">
              <a:xfrm>
                <a:off x="1022006" y="1819009"/>
                <a:ext cx="3191106" cy="1087122"/>
              </a:xfrm>
              <a:prstGeom prst="rect">
                <a:avLst/>
              </a:prstGeom>
              <a:gradFill>
                <a:gsLst>
                  <a:gs pos="0">
                    <a:srgbClr val="D7F0FC"/>
                  </a:gs>
                  <a:gs pos="52000">
                    <a:srgbClr val="FFEFDE"/>
                  </a:gs>
                  <a:gs pos="100000">
                    <a:srgbClr val="FFDCFC"/>
                  </a:gs>
                </a:gsLst>
                <a:lin ang="5400000" scaled="1"/>
              </a:grad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Autofit/>
              </a:bodyPr>
              <a:lstStyle>
                <a:defPPr>
                  <a:defRPr lang="zh-CN"/>
                </a:defPPr>
                <a:lvl1pPr marL="0" algn="l" defTabSz="914400" rtl="0" eaLnBrk="1" latinLnBrk="0" hangingPunct="1">
                  <a:defRPr sz="1800" kern="1200">
                    <a:solidFill>
                      <a:srgbClr val="2F2F2F"/>
                    </a:solidFill>
                  </a:defRPr>
                </a:lvl1pPr>
                <a:lvl2pPr marL="457200" algn="l" defTabSz="914400" rtl="0" eaLnBrk="1" latinLnBrk="0" hangingPunct="1">
                  <a:defRPr sz="1800" kern="1200">
                    <a:solidFill>
                      <a:srgbClr val="2F2F2F"/>
                    </a:solidFill>
                  </a:defRPr>
                </a:lvl2pPr>
                <a:lvl3pPr marL="914400" algn="l" defTabSz="914400" rtl="0" eaLnBrk="1" latinLnBrk="0" hangingPunct="1">
                  <a:defRPr sz="1800" kern="1200">
                    <a:solidFill>
                      <a:srgbClr val="2F2F2F"/>
                    </a:solidFill>
                  </a:defRPr>
                </a:lvl3pPr>
                <a:lvl4pPr marL="1371600" algn="l" defTabSz="914400" rtl="0" eaLnBrk="1" latinLnBrk="0" hangingPunct="1">
                  <a:defRPr sz="1800" kern="1200">
                    <a:solidFill>
                      <a:srgbClr val="2F2F2F"/>
                    </a:solidFill>
                  </a:defRPr>
                </a:lvl4pPr>
                <a:lvl5pPr marL="1828800" algn="l" defTabSz="914400" rtl="0" eaLnBrk="1" latinLnBrk="0" hangingPunct="1">
                  <a:defRPr sz="1800" kern="1200">
                    <a:solidFill>
                      <a:srgbClr val="2F2F2F"/>
                    </a:solidFill>
                  </a:defRPr>
                </a:lvl5pPr>
                <a:lvl6pPr marL="2286000" algn="l" defTabSz="914400" rtl="0" eaLnBrk="1" latinLnBrk="0" hangingPunct="1">
                  <a:defRPr sz="1800" kern="1200">
                    <a:solidFill>
                      <a:srgbClr val="2F2F2F"/>
                    </a:solidFill>
                  </a:defRPr>
                </a:lvl6pPr>
                <a:lvl7pPr marL="2743200" algn="l" defTabSz="914400" rtl="0" eaLnBrk="1" latinLnBrk="0" hangingPunct="1">
                  <a:defRPr sz="1800" kern="1200">
                    <a:solidFill>
                      <a:srgbClr val="2F2F2F"/>
                    </a:solidFill>
                  </a:defRPr>
                </a:lvl7pPr>
                <a:lvl8pPr marL="3200400" algn="l" defTabSz="914400" rtl="0" eaLnBrk="1" latinLnBrk="0" hangingPunct="1">
                  <a:defRPr sz="1800" kern="1200">
                    <a:solidFill>
                      <a:srgbClr val="2F2F2F"/>
                    </a:solidFill>
                  </a:defRPr>
                </a:lvl8pPr>
                <a:lvl9pPr marL="3657600" algn="l" defTabSz="914400" rtl="0" eaLnBrk="1" latinLnBrk="0" hangingPunct="1">
                  <a:defRPr sz="1800" kern="1200">
                    <a:solidFill>
                      <a:srgbClr val="2F2F2F"/>
                    </a:solidFill>
                  </a:defRPr>
                </a:lvl9pPr>
              </a:lstStyle>
              <a:p>
                <a:pPr algn="l">
                  <a:lnSpc>
                    <a:spcPct val="120000"/>
                  </a:lnSpc>
                </a:pPr>
                <a:r>
                  <a:rPr lang="en-US" sz="2200" b="1" err="1">
                    <a:solidFill>
                      <a:schemeClr val="tx1"/>
                    </a:solidFill>
                    <a:sym typeface="+mn-ea"/>
                  </a:rPr>
                  <a:t>主题内容题考查对话的核心话题。</a:t>
                </a:r>
                <a:endParaRPr lang="en-US" sz="2200" b="1" i="0" u="none">
                  <a:solidFill>
                    <a:schemeClr val="tx1"/>
                  </a:solidFill>
                  <a:latin typeface="+mn-lt"/>
                  <a:ea typeface="+mn-ea"/>
                </a:endParaRPr>
              </a:p>
            </p:txBody>
          </p:sp>
        </p:grpSp>
        <p:grpSp>
          <p:nvGrpSpPr>
            <p:cNvPr id="5" name="组合 4" descr="78418fb4-47e1-480e-acb8-dc3cc072a697"/>
            <p:cNvGrpSpPr/>
            <p:nvPr/>
          </p:nvGrpSpPr>
          <p:grpSpPr>
            <a:xfrm>
              <a:off x="660397" y="3216328"/>
              <a:ext cx="3322099" cy="1988212"/>
              <a:chOff x="-2652432" y="3216328"/>
              <a:chExt cx="3203627" cy="1988212"/>
            </a:xfrm>
          </p:grpSpPr>
          <p:sp>
            <p:nvSpPr>
              <p:cNvPr id="13" name="Bullet2" descr="fb29add8-9644-428c-aefe-4899edc995f1"/>
              <p:cNvSpPr txBox="1"/>
              <p:nvPr>
                <p:custDataLst>
                  <p:tags r:id="rId5"/>
                </p:custDataLst>
              </p:nvPr>
            </p:nvSpPr>
            <p:spPr>
              <a:xfrm>
                <a:off x="-2652432" y="3216328"/>
                <a:ext cx="3191378" cy="463491"/>
              </a:xfrm>
              <a:prstGeom prst="rect">
                <a:avLst/>
              </a:prstGeom>
              <a:solidFill>
                <a:schemeClr val="accent2"/>
              </a:solidFill>
            </p:spPr>
            <p:txBody>
              <a:bodyPr wrap="square" lIns="91440" tIns="45720" rIns="91440" bIns="45720" rtlCol="0" anchor="ctr" anchorCtr="0">
                <a:normAutofit/>
              </a:bodyPr>
              <a:lstStyle>
                <a:defPPr>
                  <a:defRPr lang="zh-CN"/>
                </a:defPPr>
                <a:lvl1pPr marL="0" algn="l" defTabSz="914400" rtl="0" eaLnBrk="1" latinLnBrk="0" hangingPunct="1">
                  <a:defRPr sz="1800" kern="1200">
                    <a:solidFill>
                      <a:srgbClr val="2F2F2F"/>
                    </a:solidFill>
                  </a:defRPr>
                </a:lvl1pPr>
                <a:lvl2pPr marL="457200" algn="l" defTabSz="914400" rtl="0" eaLnBrk="1" latinLnBrk="0" hangingPunct="1">
                  <a:defRPr sz="1800" kern="1200">
                    <a:solidFill>
                      <a:srgbClr val="2F2F2F"/>
                    </a:solidFill>
                  </a:defRPr>
                </a:lvl2pPr>
                <a:lvl3pPr marL="914400" algn="l" defTabSz="914400" rtl="0" eaLnBrk="1" latinLnBrk="0" hangingPunct="1">
                  <a:defRPr sz="1800" kern="1200">
                    <a:solidFill>
                      <a:srgbClr val="2F2F2F"/>
                    </a:solidFill>
                  </a:defRPr>
                </a:lvl3pPr>
                <a:lvl4pPr marL="1371600" algn="l" defTabSz="914400" rtl="0" eaLnBrk="1" latinLnBrk="0" hangingPunct="1">
                  <a:defRPr sz="1800" kern="1200">
                    <a:solidFill>
                      <a:srgbClr val="2F2F2F"/>
                    </a:solidFill>
                  </a:defRPr>
                </a:lvl4pPr>
                <a:lvl5pPr marL="1828800" algn="l" defTabSz="914400" rtl="0" eaLnBrk="1" latinLnBrk="0" hangingPunct="1">
                  <a:defRPr sz="1800" kern="1200">
                    <a:solidFill>
                      <a:srgbClr val="2F2F2F"/>
                    </a:solidFill>
                  </a:defRPr>
                </a:lvl5pPr>
                <a:lvl6pPr marL="2286000" algn="l" defTabSz="914400" rtl="0" eaLnBrk="1" latinLnBrk="0" hangingPunct="1">
                  <a:defRPr sz="1800" kern="1200">
                    <a:solidFill>
                      <a:srgbClr val="2F2F2F"/>
                    </a:solidFill>
                  </a:defRPr>
                </a:lvl6pPr>
                <a:lvl7pPr marL="2743200" algn="l" defTabSz="914400" rtl="0" eaLnBrk="1" latinLnBrk="0" hangingPunct="1">
                  <a:defRPr sz="1800" kern="1200">
                    <a:solidFill>
                      <a:srgbClr val="2F2F2F"/>
                    </a:solidFill>
                  </a:defRPr>
                </a:lvl7pPr>
                <a:lvl8pPr marL="3200400" algn="l" defTabSz="914400" rtl="0" eaLnBrk="1" latinLnBrk="0" hangingPunct="1">
                  <a:defRPr sz="1800" kern="1200">
                    <a:solidFill>
                      <a:srgbClr val="2F2F2F"/>
                    </a:solidFill>
                  </a:defRPr>
                </a:lvl8pPr>
                <a:lvl9pPr marL="3657600" algn="l" defTabSz="914400" rtl="0" eaLnBrk="1" latinLnBrk="0" hangingPunct="1">
                  <a:defRPr sz="1800" kern="1200">
                    <a:solidFill>
                      <a:srgbClr val="2F2F2F"/>
                    </a:solidFill>
                  </a:defRPr>
                </a:lvl9pPr>
              </a:lstStyle>
              <a:p>
                <a:pPr algn="l"/>
                <a:r>
                  <a:rPr lang="en-US" sz="1800" b="1" i="0" u="none">
                    <a:solidFill>
                      <a:schemeClr val="bg1"/>
                    </a:solidFill>
                    <a:latin typeface="+mn-lt"/>
                    <a:ea typeface="+mn-ea"/>
                  </a:rPr>
                  <a:t>解题技巧</a:t>
                </a:r>
                <a:endParaRPr lang="en-US" sz="1800" b="1" i="0" u="none">
                  <a:solidFill>
                    <a:schemeClr val="bg1"/>
                  </a:solidFill>
                  <a:latin typeface="+mn-lt"/>
                  <a:ea typeface="+mn-ea"/>
                </a:endParaRPr>
              </a:p>
            </p:txBody>
          </p:sp>
          <p:sp>
            <p:nvSpPr>
              <p:cNvPr id="14" name="Text2" descr="78220f65-8d21-4e8e-a683-7749750b408d"/>
              <p:cNvSpPr/>
              <p:nvPr>
                <p:custDataLst>
                  <p:tags r:id="rId6"/>
                </p:custDataLst>
              </p:nvPr>
            </p:nvSpPr>
            <p:spPr bwMode="auto">
              <a:xfrm>
                <a:off x="-2640183" y="3811653"/>
                <a:ext cx="3191378" cy="1392887"/>
              </a:xfrm>
              <a:prstGeom prst="rect">
                <a:avLst/>
              </a:prstGeom>
              <a:gradFill>
                <a:gsLst>
                  <a:gs pos="0">
                    <a:srgbClr val="D7F0FC"/>
                  </a:gs>
                  <a:gs pos="52000">
                    <a:srgbClr val="FFEFDE"/>
                  </a:gs>
                  <a:gs pos="100000">
                    <a:srgbClr val="FFDCFC"/>
                  </a:gs>
                </a:gsLst>
                <a:lin ang="5400000" scaled="1"/>
              </a:grad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rmAutofit lnSpcReduction="10000"/>
              </a:bodyPr>
              <a:lstStyle>
                <a:defPPr>
                  <a:defRPr lang="zh-CN"/>
                </a:defPPr>
                <a:lvl1pPr marL="0" algn="l" defTabSz="914400" rtl="0" eaLnBrk="1" latinLnBrk="0" hangingPunct="1">
                  <a:defRPr sz="1800" kern="1200">
                    <a:solidFill>
                      <a:srgbClr val="2F2F2F"/>
                    </a:solidFill>
                  </a:defRPr>
                </a:lvl1pPr>
                <a:lvl2pPr marL="457200" algn="l" defTabSz="914400" rtl="0" eaLnBrk="1" latinLnBrk="0" hangingPunct="1">
                  <a:defRPr sz="1800" kern="1200">
                    <a:solidFill>
                      <a:srgbClr val="2F2F2F"/>
                    </a:solidFill>
                  </a:defRPr>
                </a:lvl2pPr>
                <a:lvl3pPr marL="914400" algn="l" defTabSz="914400" rtl="0" eaLnBrk="1" latinLnBrk="0" hangingPunct="1">
                  <a:defRPr sz="1800" kern="1200">
                    <a:solidFill>
                      <a:srgbClr val="2F2F2F"/>
                    </a:solidFill>
                  </a:defRPr>
                </a:lvl3pPr>
                <a:lvl4pPr marL="1371600" algn="l" defTabSz="914400" rtl="0" eaLnBrk="1" latinLnBrk="0" hangingPunct="1">
                  <a:defRPr sz="1800" kern="1200">
                    <a:solidFill>
                      <a:srgbClr val="2F2F2F"/>
                    </a:solidFill>
                  </a:defRPr>
                </a:lvl4pPr>
                <a:lvl5pPr marL="1828800" algn="l" defTabSz="914400" rtl="0" eaLnBrk="1" latinLnBrk="0" hangingPunct="1">
                  <a:defRPr sz="1800" kern="1200">
                    <a:solidFill>
                      <a:srgbClr val="2F2F2F"/>
                    </a:solidFill>
                  </a:defRPr>
                </a:lvl5pPr>
                <a:lvl6pPr marL="2286000" algn="l" defTabSz="914400" rtl="0" eaLnBrk="1" latinLnBrk="0" hangingPunct="1">
                  <a:defRPr sz="1800" kern="1200">
                    <a:solidFill>
                      <a:srgbClr val="2F2F2F"/>
                    </a:solidFill>
                  </a:defRPr>
                </a:lvl6pPr>
                <a:lvl7pPr marL="2743200" algn="l" defTabSz="914400" rtl="0" eaLnBrk="1" latinLnBrk="0" hangingPunct="1">
                  <a:defRPr sz="1800" kern="1200">
                    <a:solidFill>
                      <a:srgbClr val="2F2F2F"/>
                    </a:solidFill>
                  </a:defRPr>
                </a:lvl7pPr>
                <a:lvl8pPr marL="3200400" algn="l" defTabSz="914400" rtl="0" eaLnBrk="1" latinLnBrk="0" hangingPunct="1">
                  <a:defRPr sz="1800" kern="1200">
                    <a:solidFill>
                      <a:srgbClr val="2F2F2F"/>
                    </a:solidFill>
                  </a:defRPr>
                </a:lvl8pPr>
                <a:lvl9pPr marL="3657600" algn="l" defTabSz="914400" rtl="0" eaLnBrk="1" latinLnBrk="0" hangingPunct="1">
                  <a:defRPr sz="1800" kern="1200">
                    <a:solidFill>
                      <a:srgbClr val="2F2F2F"/>
                    </a:solidFill>
                  </a:defRPr>
                </a:lvl9pPr>
              </a:lstStyle>
              <a:p>
                <a:pPr algn="l">
                  <a:lnSpc>
                    <a:spcPct val="120000"/>
                  </a:lnSpc>
                </a:pPr>
                <a:endParaRPr lang="en-US" sz="2200" b="1" err="1">
                  <a:solidFill>
                    <a:schemeClr val="tx1"/>
                  </a:solidFill>
                  <a:sym typeface="+mn-ea"/>
                </a:endParaRPr>
              </a:p>
              <a:p>
                <a:pPr algn="l">
                  <a:lnSpc>
                    <a:spcPct val="120000"/>
                  </a:lnSpc>
                </a:pPr>
                <a:r>
                  <a:rPr lang="en-US" sz="2200" b="1" err="1">
                    <a:solidFill>
                      <a:schemeClr val="tx1"/>
                    </a:solidFill>
                    <a:sym typeface="+mn-ea"/>
                  </a:rPr>
                  <a:t>注意首句和重复出现的词。</a:t>
                </a:r>
                <a:endParaRPr lang="en-US" sz="2000" b="1" i="0" u="none" err="1">
                  <a:solidFill>
                    <a:schemeClr val="tx1"/>
                  </a:solidFill>
                  <a:latin typeface="+mn-lt"/>
                  <a:ea typeface="+mn-ea"/>
                </a:endParaRPr>
              </a:p>
            </p:txBody>
          </p:sp>
        </p:grpSp>
        <p:sp>
          <p:nvSpPr>
            <p:cNvPr id="10" name="Text3" descr="5c70138a-4137-4589-91f0-94f62bb0a5d9"/>
            <p:cNvSpPr/>
            <p:nvPr>
              <p:custDataLst>
                <p:tags r:id="rId7"/>
              </p:custDataLst>
            </p:nvPr>
          </p:nvSpPr>
          <p:spPr bwMode="auto">
            <a:xfrm>
              <a:off x="4364552" y="284961"/>
              <a:ext cx="6332185" cy="2261346"/>
            </a:xfrm>
            <a:prstGeom prst="rect">
              <a:avLst/>
            </a:prstGeom>
            <a:gradFill>
              <a:gsLst>
                <a:gs pos="0">
                  <a:srgbClr val="D7F0FC"/>
                </a:gs>
                <a:gs pos="52000">
                  <a:srgbClr val="FFEFDE"/>
                </a:gs>
                <a:gs pos="100000">
                  <a:srgbClr val="FFDCFC"/>
                </a:gs>
              </a:gsLst>
              <a:lin ang="5400000" scaled="1"/>
            </a:grad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rmAutofit/>
            </a:bodyPr>
            <a:lstStyle>
              <a:defPPr>
                <a:defRPr lang="zh-CN"/>
              </a:defPPr>
              <a:lvl1pPr marL="0" algn="l" defTabSz="914400" rtl="0" eaLnBrk="1" latinLnBrk="0" hangingPunct="1">
                <a:defRPr sz="1800" kern="1200">
                  <a:solidFill>
                    <a:srgbClr val="2F2F2F"/>
                  </a:solidFill>
                </a:defRPr>
              </a:lvl1pPr>
              <a:lvl2pPr marL="457200" algn="l" defTabSz="914400" rtl="0" eaLnBrk="1" latinLnBrk="0" hangingPunct="1">
                <a:defRPr sz="1800" kern="1200">
                  <a:solidFill>
                    <a:srgbClr val="2F2F2F"/>
                  </a:solidFill>
                </a:defRPr>
              </a:lvl2pPr>
              <a:lvl3pPr marL="914400" algn="l" defTabSz="914400" rtl="0" eaLnBrk="1" latinLnBrk="0" hangingPunct="1">
                <a:defRPr sz="1800" kern="1200">
                  <a:solidFill>
                    <a:srgbClr val="2F2F2F"/>
                  </a:solidFill>
                </a:defRPr>
              </a:lvl3pPr>
              <a:lvl4pPr marL="1371600" algn="l" defTabSz="914400" rtl="0" eaLnBrk="1" latinLnBrk="0" hangingPunct="1">
                <a:defRPr sz="1800" kern="1200">
                  <a:solidFill>
                    <a:srgbClr val="2F2F2F"/>
                  </a:solidFill>
                </a:defRPr>
              </a:lvl4pPr>
              <a:lvl5pPr marL="1828800" algn="l" defTabSz="914400" rtl="0" eaLnBrk="1" latinLnBrk="0" hangingPunct="1">
                <a:defRPr sz="1800" kern="1200">
                  <a:solidFill>
                    <a:srgbClr val="2F2F2F"/>
                  </a:solidFill>
                </a:defRPr>
              </a:lvl5pPr>
              <a:lvl6pPr marL="2286000" algn="l" defTabSz="914400" rtl="0" eaLnBrk="1" latinLnBrk="0" hangingPunct="1">
                <a:defRPr sz="1800" kern="1200">
                  <a:solidFill>
                    <a:srgbClr val="2F2F2F"/>
                  </a:solidFill>
                </a:defRPr>
              </a:lvl6pPr>
              <a:lvl7pPr marL="2743200" algn="l" defTabSz="914400" rtl="0" eaLnBrk="1" latinLnBrk="0" hangingPunct="1">
                <a:defRPr sz="1800" kern="1200">
                  <a:solidFill>
                    <a:srgbClr val="2F2F2F"/>
                  </a:solidFill>
                </a:defRPr>
              </a:lvl7pPr>
              <a:lvl8pPr marL="3200400" algn="l" defTabSz="914400" rtl="0" eaLnBrk="1" latinLnBrk="0" hangingPunct="1">
                <a:defRPr sz="1800" kern="1200">
                  <a:solidFill>
                    <a:srgbClr val="2F2F2F"/>
                  </a:solidFill>
                </a:defRPr>
              </a:lvl8pPr>
              <a:lvl9pPr marL="3657600" algn="l" defTabSz="914400" rtl="0" eaLnBrk="1" latinLnBrk="0" hangingPunct="1">
                <a:defRPr sz="1800" kern="1200">
                  <a:solidFill>
                    <a:srgbClr val="2F2F2F"/>
                  </a:solidFill>
                </a:defRPr>
              </a:lvl9pPr>
            </a:lstStyle>
            <a:p>
              <a:pPr algn="l">
                <a:lnSpc>
                  <a:spcPct val="120000"/>
                </a:lnSpc>
              </a:pPr>
              <a:r>
                <a:rPr lang="en-US" altLang="zh-CN" sz="2800" b="1" i="0" u="none">
                  <a:solidFill>
                    <a:schemeClr val="tx1"/>
                  </a:solidFill>
                  <a:latin typeface="+mn-lt"/>
                  <a:ea typeface="+mn-ea"/>
                  <a:cs typeface="Times New Roman" panose="02020603050405020304" charset="0"/>
                </a:rPr>
                <a:t>What are the speakers talking about? </a:t>
              </a:r>
              <a:endParaRPr lang="en-US" altLang="zh-CN" sz="2800" b="1" i="0" u="none">
                <a:solidFill>
                  <a:schemeClr val="tx1"/>
                </a:solidFill>
                <a:latin typeface="+mn-lt"/>
                <a:ea typeface="+mn-ea"/>
                <a:cs typeface="Times New Roman" panose="02020603050405020304" charset="0"/>
              </a:endParaRPr>
            </a:p>
            <a:p>
              <a:pPr algn="l">
                <a:lnSpc>
                  <a:spcPct val="120000"/>
                </a:lnSpc>
              </a:pPr>
              <a:r>
                <a:rPr lang="en-US" altLang="zh-CN" sz="2800" b="1" i="0" u="none">
                  <a:solidFill>
                    <a:schemeClr val="tx1"/>
                  </a:solidFill>
                  <a:latin typeface="+mn-lt"/>
                  <a:ea typeface="+mn-ea"/>
                  <a:cs typeface="Times New Roman" panose="02020603050405020304" charset="0"/>
                </a:rPr>
                <a:t>A. A new book.</a:t>
              </a:r>
              <a:endParaRPr lang="en-US" altLang="zh-CN" sz="2800" b="1" i="0" u="none">
                <a:solidFill>
                  <a:schemeClr val="tx1"/>
                </a:solidFill>
                <a:latin typeface="+mn-lt"/>
                <a:ea typeface="+mn-ea"/>
                <a:cs typeface="Times New Roman" panose="02020603050405020304" charset="0"/>
              </a:endParaRPr>
            </a:p>
            <a:p>
              <a:pPr algn="l">
                <a:lnSpc>
                  <a:spcPct val="120000"/>
                </a:lnSpc>
              </a:pPr>
              <a:r>
                <a:rPr lang="en-US" altLang="zh-CN" sz="2800" b="1" i="0" u="none">
                  <a:solidFill>
                    <a:schemeClr val="tx1"/>
                  </a:solidFill>
                  <a:latin typeface="+mn-lt"/>
                  <a:ea typeface="+mn-ea"/>
                  <a:cs typeface="Times New Roman" panose="02020603050405020304" charset="0"/>
                </a:rPr>
                <a:t>B. A morning paper.</a:t>
              </a:r>
              <a:endParaRPr lang="en-US" altLang="zh-CN" sz="2800" b="1" i="0" u="none">
                <a:solidFill>
                  <a:schemeClr val="tx1"/>
                </a:solidFill>
                <a:latin typeface="+mn-lt"/>
                <a:ea typeface="+mn-ea"/>
                <a:cs typeface="Times New Roman" panose="02020603050405020304" charset="0"/>
              </a:endParaRPr>
            </a:p>
            <a:p>
              <a:pPr algn="l">
                <a:lnSpc>
                  <a:spcPct val="120000"/>
                </a:lnSpc>
              </a:pPr>
              <a:r>
                <a:rPr lang="en-US" altLang="zh-CN" sz="2800" b="1" i="0" u="none">
                  <a:solidFill>
                    <a:schemeClr val="tx1"/>
                  </a:solidFill>
                  <a:latin typeface="+mn-lt"/>
                  <a:ea typeface="+mn-ea"/>
                  <a:cs typeface="Times New Roman" panose="02020603050405020304" charset="0"/>
                </a:rPr>
                <a:t>C. An African teacher.</a:t>
              </a:r>
              <a:endParaRPr lang="en-US" altLang="zh-CN" sz="2800" b="1" i="0" u="none">
                <a:solidFill>
                  <a:schemeClr val="tx1"/>
                </a:solidFill>
                <a:latin typeface="+mn-lt"/>
                <a:ea typeface="+mn-ea"/>
                <a:cs typeface="Times New Roman" panose="02020603050405020304" charset="0"/>
              </a:endParaRPr>
            </a:p>
          </p:txBody>
        </p:sp>
        <p:cxnSp>
          <p:nvCxnSpPr>
            <p:cNvPr id="8" name="直接连接符 7" descr="aaa82e01-d8b1-4893-bf87-42c9ddb928f4"/>
            <p:cNvCxnSpPr/>
            <p:nvPr>
              <p:custDataLst>
                <p:tags r:id="rId8"/>
              </p:custDataLst>
            </p:nvPr>
          </p:nvCxnSpPr>
          <p:spPr>
            <a:xfrm flipH="1">
              <a:off x="4202376" y="2546647"/>
              <a:ext cx="0" cy="3587453"/>
            </a:xfrm>
            <a:prstGeom prst="line">
              <a:avLst/>
            </a:prstGeom>
            <a:noFill/>
            <a:ln w="3175" cap="rnd" cmpd="sng" algn="ctr">
              <a:solidFill>
                <a:schemeClr val="accent1">
                  <a:alpha val="50000"/>
                </a:schemeClr>
              </a:solidFill>
              <a:prstDash val="dash"/>
              <a:round/>
            </a:ln>
            <a:effectLst/>
          </p:spPr>
        </p:cxnSp>
      </p:grpSp>
      <p:sp>
        <p:nvSpPr>
          <p:cNvPr id="15" name="文本框 14"/>
          <p:cNvSpPr txBox="1"/>
          <p:nvPr>
            <p:custDataLst>
              <p:tags r:id="rId9"/>
            </p:custDataLst>
          </p:nvPr>
        </p:nvSpPr>
        <p:spPr>
          <a:xfrm>
            <a:off x="4709795" y="2849245"/>
            <a:ext cx="7000875" cy="3905885"/>
          </a:xfrm>
          <a:prstGeom prst="rect">
            <a:avLst/>
          </a:prstGeom>
          <a:solidFill>
            <a:schemeClr val="accent2">
              <a:lumMod val="20000"/>
              <a:lumOff val="80000"/>
            </a:schemeClr>
          </a:solidFill>
        </p:spPr>
        <p:txBody>
          <a:bodyPr wrap="square">
            <a:noAutofit/>
          </a:bodyPr>
          <a:lstStyle/>
          <a:p>
            <a:pPr algn="just"/>
            <a:r>
              <a:rPr lang="en-US" altLang="zh-CN" sz="2400" b="1" i="0" u="none">
                <a:solidFill>
                  <a:schemeClr val="tx1"/>
                </a:solidFill>
                <a:latin typeface="+mn-lt"/>
                <a:ea typeface="+mn-ea"/>
                <a:cs typeface="Times New Roman" panose="02020603050405020304" charset="0"/>
              </a:rPr>
              <a:t>2025</a:t>
            </a:r>
            <a:r>
              <a:rPr lang="zh-CN" altLang="en-US" sz="2400" b="1" i="0" u="none">
                <a:solidFill>
                  <a:schemeClr val="tx1"/>
                </a:solidFill>
                <a:latin typeface="+mn-lt"/>
                <a:ea typeface="+mn-ea"/>
                <a:cs typeface="Times New Roman" panose="02020603050405020304" charset="0"/>
              </a:rPr>
              <a:t>年1月浙江&amp;贵州卷 第2题</a:t>
            </a:r>
            <a:r>
              <a:rPr lang="zh-CN" altLang="en-US" sz="2400" b="1" i="0" u="none">
                <a:solidFill>
                  <a:srgbClr val="FF0000"/>
                </a:solidFill>
                <a:latin typeface="+mn-lt"/>
                <a:ea typeface="+mn-ea"/>
                <a:cs typeface="Times New Roman" panose="02020603050405020304" charset="0"/>
              </a:rPr>
              <a:t>（正答率</a:t>
            </a:r>
            <a:r>
              <a:rPr lang="en-US" altLang="zh-CN" sz="2400" b="1" i="0" u="none">
                <a:solidFill>
                  <a:srgbClr val="FF0000"/>
                </a:solidFill>
                <a:latin typeface="+mn-lt"/>
                <a:ea typeface="+mn-ea"/>
                <a:cs typeface="Times New Roman" panose="02020603050405020304" charset="0"/>
              </a:rPr>
              <a:t> </a:t>
            </a:r>
            <a:r>
              <a:rPr lang="zh-CN" altLang="en-US" sz="2400" b="1">
                <a:cs typeface="Times New Roman" panose="02020603050405020304" charset="0"/>
                <a:sym typeface="+mn-ea"/>
              </a:rPr>
              <a:t> </a:t>
            </a:r>
            <a:r>
              <a:rPr lang="zh-CN" altLang="en-US" sz="2400" b="1">
                <a:solidFill>
                  <a:srgbClr val="FF0000"/>
                </a:solidFill>
                <a:cs typeface="Times New Roman" panose="02020603050405020304" charset="0"/>
                <a:sym typeface="+mn-ea"/>
              </a:rPr>
              <a:t>56.99%</a:t>
            </a:r>
            <a:r>
              <a:rPr lang="zh-CN" altLang="en-US" sz="2400" b="1" i="0" u="none">
                <a:solidFill>
                  <a:srgbClr val="FF0000"/>
                </a:solidFill>
                <a:latin typeface="+mn-lt"/>
                <a:ea typeface="+mn-ea"/>
                <a:cs typeface="Times New Roman" panose="02020603050405020304" charset="0"/>
              </a:rPr>
              <a:t>）</a:t>
            </a:r>
            <a:endParaRPr lang="en-US" altLang="zh-CN" sz="2400" b="1" i="0" u="none">
              <a:solidFill>
                <a:schemeClr val="tx1"/>
              </a:solidFill>
              <a:latin typeface="+mn-lt"/>
              <a:ea typeface="+mn-ea"/>
              <a:cs typeface="Times New Roman" panose="02020603050405020304" charset="0"/>
            </a:endParaRPr>
          </a:p>
          <a:p>
            <a:pPr algn="just">
              <a:lnSpc>
                <a:spcPct val="150000"/>
              </a:lnSpc>
            </a:pPr>
            <a:r>
              <a:rPr lang="en-US" altLang="zh-CN" sz="2600" b="1" i="0" u="none">
                <a:solidFill>
                  <a:schemeClr val="tx1"/>
                </a:solidFill>
                <a:latin typeface="+mn-lt"/>
                <a:ea typeface="+mn-ea"/>
                <a:cs typeface="Times New Roman" panose="02020603050405020304" charset="0"/>
              </a:rPr>
              <a:t>W: Wow, Jennifer got her </a:t>
            </a:r>
            <a:r>
              <a:rPr lang="en-US" altLang="zh-CN" sz="2600" b="1" i="0" u="none">
                <a:solidFill>
                  <a:srgbClr val="FF0000"/>
                </a:solidFill>
                <a:latin typeface="+mn-lt"/>
                <a:ea typeface="+mn-ea"/>
                <a:cs typeface="Times New Roman" panose="02020603050405020304" charset="0"/>
              </a:rPr>
              <a:t>new book</a:t>
            </a:r>
            <a:r>
              <a:rPr lang="en-US" altLang="zh-CN" sz="2600" b="1" i="0" u="none">
                <a:solidFill>
                  <a:schemeClr val="tx1"/>
                </a:solidFill>
                <a:latin typeface="+mn-lt"/>
                <a:ea typeface="+mn-ea"/>
                <a:cs typeface="Times New Roman" panose="02020603050405020304" charset="0"/>
              </a:rPr>
              <a:t> published last month. I learned it from the morning paper today.</a:t>
            </a:r>
            <a:endParaRPr lang="en-US" altLang="zh-CN" sz="2600" b="1" i="0" u="none">
              <a:solidFill>
                <a:schemeClr val="tx1"/>
              </a:solidFill>
              <a:latin typeface="+mn-lt"/>
              <a:ea typeface="+mn-ea"/>
              <a:cs typeface="Times New Roman" panose="02020603050405020304" charset="0"/>
            </a:endParaRPr>
          </a:p>
          <a:p>
            <a:pPr algn="just">
              <a:lnSpc>
                <a:spcPct val="150000"/>
              </a:lnSpc>
            </a:pPr>
            <a:r>
              <a:rPr lang="en-US" altLang="zh-CN" sz="2600" b="1" i="0" u="none">
                <a:solidFill>
                  <a:schemeClr val="tx1"/>
                </a:solidFill>
                <a:latin typeface="+mn-lt"/>
                <a:ea typeface="+mn-ea"/>
                <a:cs typeface="Times New Roman" panose="02020603050405020304" charset="0"/>
              </a:rPr>
              <a:t>M: Yes, I know. </a:t>
            </a:r>
            <a:r>
              <a:rPr lang="en-US" altLang="zh-CN" sz="2600" b="1" i="0" u="none">
                <a:solidFill>
                  <a:srgbClr val="FF0000"/>
                </a:solidFill>
                <a:latin typeface="+mn-lt"/>
                <a:ea typeface="+mn-ea"/>
                <a:cs typeface="Times New Roman" panose="02020603050405020304" charset="0"/>
              </a:rPr>
              <a:t>It’s based on</a:t>
            </a:r>
            <a:r>
              <a:rPr lang="en-US" altLang="zh-CN" sz="2600" b="1" i="0" u="none">
                <a:solidFill>
                  <a:schemeClr val="tx1"/>
                </a:solidFill>
                <a:latin typeface="+mn-lt"/>
                <a:ea typeface="+mn-ea"/>
                <a:cs typeface="Times New Roman" panose="02020603050405020304" charset="0"/>
              </a:rPr>
              <a:t> her teaching experience in Africa last year.</a:t>
            </a:r>
            <a:endParaRPr lang="en-US" altLang="zh-CN" sz="2600" b="1" i="0" u="none">
              <a:solidFill>
                <a:schemeClr val="tx1"/>
              </a:solidFill>
              <a:latin typeface="+mn-lt"/>
              <a:ea typeface="+mn-ea"/>
              <a:cs typeface="Times New Roman" panose="02020603050405020304" charset="0"/>
            </a:endParaRPr>
          </a:p>
        </p:txBody>
      </p:sp>
      <p:sp>
        <p:nvSpPr>
          <p:cNvPr id="23" name="标题 22"/>
          <p:cNvSpPr>
            <a:spLocks noGrp="1"/>
          </p:cNvSpPr>
          <p:nvPr>
            <p:ph type="title"/>
            <p:custDataLst>
              <p:tags r:id="rId10"/>
            </p:custDataLst>
          </p:nvPr>
        </p:nvSpPr>
        <p:spPr/>
        <p:txBody>
          <a:bodyPr vert="horz" wrap="square" lIns="0" tIns="0" rIns="0" bIns="0" rtlCol="0" anchor="b" anchorCtr="0">
            <a:normAutofit/>
          </a:bodyPr>
          <a:lstStyle/>
          <a:p>
            <a:pPr lvl="0" algn="l">
              <a:buClrTx/>
              <a:buSzTx/>
              <a:buFontTx/>
            </a:pPr>
            <a:r>
              <a:rPr lang="zh-CN" altLang="en-US" b="1">
                <a:sym typeface="+mn-ea"/>
              </a:rPr>
              <a:t>主题内容题</a:t>
            </a:r>
            <a:endParaRPr lang="zh-CN" altLang="en-US" b="1">
              <a:sym typeface="+mn-ea"/>
            </a:endParaRPr>
          </a:p>
        </p:txBody>
      </p:sp>
      <p:pic>
        <p:nvPicPr>
          <p:cNvPr id="22" name="图片 21"/>
          <p:cNvPicPr>
            <a:picLocks noChangeAspect="1"/>
          </p:cNvPicPr>
          <p:nvPr/>
        </p:nvPicPr>
        <p:blipFill>
          <a:blip r:embed="rId11"/>
          <a:srcRect/>
          <a:stretch>
            <a:fillRect/>
          </a:stretch>
        </p:blipFill>
        <p:spPr>
          <a:xfrm>
            <a:off x="4647319" y="867307"/>
            <a:ext cx="861134" cy="807868"/>
          </a:xfrm>
          <a:prstGeom prst="rect">
            <a:avLst/>
          </a:prstGeom>
        </p:spPr>
      </p:pic>
      <p:pic>
        <p:nvPicPr>
          <p:cNvPr id="7" name="book">
            <a:hlinkClick r:id="" action="ppaction://media"/>
          </p:cNvPr>
          <p:cNvPicPr/>
          <p:nvPr>
            <a:audioFile r:link="rId12"/>
            <p:extLst>
              <p:ext uri="{DAA4B4D4-6D71-4841-9C94-3DE7FCFB9230}">
                <p14:media xmlns:p14="http://schemas.microsoft.com/office/powerpoint/2010/main" r:embed="rId13"/>
              </p:ext>
            </p:extLst>
          </p:nvPr>
        </p:nvPicPr>
        <p:blipFill>
          <a:blip r:embed="rId14"/>
          <a:stretch>
            <a:fillRect/>
          </a:stretch>
        </p:blipFill>
        <p:spPr>
          <a:xfrm>
            <a:off x="2126615" y="5462270"/>
            <a:ext cx="914400" cy="739140"/>
          </a:xfrm>
          <a:prstGeom prst="rect">
            <a:avLst/>
          </a:prstGeom>
        </p:spPr>
      </p:pic>
    </p:spTree>
    <p:custDataLst>
      <p:tags r:id="rId15"/>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ppt_x"/>
                                          </p:val>
                                        </p:tav>
                                        <p:tav tm="100000">
                                          <p:val>
                                            <p:strVal val="#ppt_x"/>
                                          </p:val>
                                        </p:tav>
                                      </p:tavLst>
                                    </p:anim>
                                    <p:anim calcmode="lin" valueType="num">
                                      <p:cBhvr additive="base">
                                        <p:cTn id="8"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4" presetClass="entr" presetSubtype="10" fill="hold" nodeType="clickEffect">
                                  <p:stCondLst>
                                    <p:cond delay="0"/>
                                  </p:stCondLst>
                                  <p:childTnLst>
                                    <p:set>
                                      <p:cBhvr>
                                        <p:cTn id="12" dur="1" fill="hold">
                                          <p:stCondLst>
                                            <p:cond delay="0"/>
                                          </p:stCondLst>
                                        </p:cTn>
                                        <p:tgtEl>
                                          <p:spTgt spid="22"/>
                                        </p:tgtEl>
                                        <p:attrNameLst>
                                          <p:attrName>style.visibility</p:attrName>
                                        </p:attrNameLst>
                                      </p:cBhvr>
                                      <p:to>
                                        <p:strVal val="visible"/>
                                      </p:to>
                                    </p:set>
                                    <p:animEffect transition="in" filter="randombar(horizontal)">
                                      <p:cBhvr>
                                        <p:cTn id="13" dur="500"/>
                                        <p:tgtEl>
                                          <p:spTgt spid="22"/>
                                        </p:tgtEl>
                                      </p:cBhvr>
                                    </p:animEffect>
                                  </p:childTnLst>
                                </p:cTn>
                              </p:par>
                            </p:childTnLst>
                          </p:cTn>
                        </p:par>
                        <p:par>
                          <p:cTn id="14" fill="hold">
                            <p:stCondLst>
                              <p:cond delay="500"/>
                            </p:stCondLst>
                            <p:childTnLst>
                              <p:par>
                                <p:cTn id="15" presetID="1" presetClass="mediacall" presetSubtype="0" fill="hold" nodeType="afterEffect">
                                  <p:stCondLst>
                                    <p:cond delay="0"/>
                                  </p:stCondLst>
                                  <p:childTnLst>
                                    <p:cmd type="call" cmd="playFrom(0.0)">
                                      <p:cBhvr additive="base">
                                        <p:cTn id="16" dur="39888"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100000">
                <p:cTn id="17" fill="hold" display="1">
                  <p:stCondLst>
                    <p:cond delay="indefinite"/>
                  </p:stCondLst>
                  <p:endCondLst>
                    <p:cond evt="onStopAudio">
                      <p:tgtEl>
                        <p:sldTgt/>
                      </p:tgtEl>
                    </p:cond>
                  </p:endCondLst>
                </p:cTn>
                <p:tgtEl>
                  <p:spTgt spid="7"/>
                </p:tgtEl>
              </p:cMediaNode>
            </p:audio>
          </p:childTnLst>
        </p:cTn>
      </p:par>
    </p:tnLst>
    <p:bldLst>
      <p:bldP spid="15" grpId="0" bldLvl="0" animBg="1"/>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p:nvPr/>
        </p:nvPicPr>
        <p:blipFill>
          <a:blip r:embed="rId1"/>
          <a:stretch>
            <a:fillRect/>
          </a:stretch>
        </p:blipFill>
        <p:spPr>
          <a:xfrm>
            <a:off x="5098415" y="0"/>
            <a:ext cx="7093585" cy="6858000"/>
          </a:xfrm>
          <a:prstGeom prst="rect">
            <a:avLst/>
          </a:prstGeom>
        </p:spPr>
      </p:pic>
      <p:pic>
        <p:nvPicPr>
          <p:cNvPr id="9" name="图片 8"/>
          <p:cNvPicPr/>
          <p:nvPr/>
        </p:nvPicPr>
        <p:blipFill>
          <a:blip r:embed="rId2"/>
          <a:stretch>
            <a:fillRect/>
          </a:stretch>
        </p:blipFill>
        <p:spPr>
          <a:xfrm>
            <a:off x="115570" y="0"/>
            <a:ext cx="3193415" cy="6857365"/>
          </a:xfrm>
          <a:prstGeom prst="rect">
            <a:avLst/>
          </a:prstGeom>
        </p:spPr>
      </p:pic>
      <p:pic>
        <p:nvPicPr>
          <p:cNvPr id="5" name="图片 4"/>
          <p:cNvPicPr/>
          <p:nvPr/>
        </p:nvPicPr>
        <p:blipFill>
          <a:blip r:embed="rId3"/>
          <a:stretch>
            <a:fillRect/>
          </a:stretch>
        </p:blipFill>
        <p:spPr>
          <a:xfrm>
            <a:off x="-140335" y="118745"/>
            <a:ext cx="3705860" cy="1123950"/>
          </a:xfrm>
          <a:prstGeom prst="rect">
            <a:avLst/>
          </a:prstGeom>
        </p:spPr>
      </p:pic>
      <p:pic>
        <p:nvPicPr>
          <p:cNvPr id="14" name="图片 13"/>
          <p:cNvPicPr/>
          <p:nvPr/>
        </p:nvPicPr>
        <p:blipFill>
          <a:blip r:embed="rId4"/>
        </p:blipFill>
        <p:spPr>
          <a:xfrm>
            <a:off x="2997200" y="301625"/>
            <a:ext cx="2185035" cy="6363335"/>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med" Requires="p14" p14:dur="750">
        <p15:prstTrans prst="pageCurlDouble"/>
      </p:transition>
    </mc:Choice>
    <mc:Fallback>
      <p:transition spd="med">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AutoShape 4"/>
          <p:cNvSpPr/>
          <p:nvPr>
            <p:custDataLst>
              <p:tags r:id="rId1"/>
            </p:custDataLst>
          </p:nvPr>
        </p:nvSpPr>
        <p:spPr>
          <a:xfrm>
            <a:off x="762000" y="1270000"/>
            <a:ext cx="10668000" cy="4445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2400" b="1" i="0" u="none" strike="noStrike">
                <a:solidFill>
                  <a:schemeClr val="accent1"/>
                </a:solidFill>
                <a:latin typeface="+mn-lt"/>
                <a:ea typeface="+mn-ea"/>
                <a:cs typeface="Noto Sans SC" panose="020B0200000000000000" charset="-122"/>
                <a:sym typeface="Noto Sans SC" panose="020B0200000000000000" charset="-122"/>
              </a:rPr>
              <a:t>2026年新高考听力核心变革</a:t>
            </a:r>
            <a:endParaRPr lang="en-US" sz="2400" b="1" i="0" u="none" strike="noStrike">
              <a:solidFill>
                <a:schemeClr val="accent1"/>
              </a:solidFill>
              <a:latin typeface="+mn-lt"/>
              <a:ea typeface="+mn-ea"/>
              <a:cs typeface="Noto Sans SC" panose="020B0200000000000000" charset="-122"/>
              <a:sym typeface="Noto Sans SC" panose="020B0200000000000000" charset="-122"/>
            </a:endParaRPr>
          </a:p>
        </p:txBody>
      </p:sp>
      <p:sp>
        <p:nvSpPr>
          <p:cNvPr id="5" name="AutoShape 5"/>
          <p:cNvSpPr/>
          <p:nvPr>
            <p:custDataLst>
              <p:tags r:id="rId2"/>
            </p:custDataLst>
          </p:nvPr>
        </p:nvSpPr>
        <p:spPr>
          <a:xfrm>
            <a:off x="762000" y="1930400"/>
            <a:ext cx="10721340" cy="2133600"/>
          </a:xfrm>
          <a:prstGeom prst="roundRect">
            <a:avLst>
              <a:gd name="adj" fmla="val 8000"/>
            </a:avLst>
          </a:prstGeom>
          <a:solidFill>
            <a:srgbClr val="FFFFFF">
              <a:alpha val="95000"/>
            </a:srgbClr>
          </a:solidFill>
          <a:ln w="25400" cap="flat" cmpd="sng">
            <a:noFill/>
            <a:prstDash val="solid"/>
            <a:round/>
          </a:ln>
          <a:effectLst>
            <a:outerShdw blurRad="444500" dist="190500" dir="2700000" algn="tl" rotWithShape="0">
              <a:srgbClr val="000000">
                <a:alpha val="25000"/>
              </a:srgbClr>
            </a:outerShdw>
          </a:effectLst>
        </p:spPr>
        <p:txBody>
          <a:bodyPr vert="horz" wrap="square" lIns="63500" tIns="63500" rIns="63500" bIns="63500" rtlCol="0" anchor="ctr"/>
          <a:lstStyle/>
          <a:p>
            <a:pPr algn="ctr">
              <a:defRPr/>
            </a:pPr>
            <a:endParaRPr>
              <a:solidFill>
                <a:schemeClr val="tx1"/>
              </a:solidFill>
            </a:endParaRPr>
          </a:p>
        </p:txBody>
      </p:sp>
      <p:pic>
        <p:nvPicPr>
          <p:cNvPr id="6" name="Picture 6"/>
          <p:cNvPicPr>
            <a:picLocks noChangeAspect="1"/>
          </p:cNvPicPr>
          <p:nvPr>
            <p:custDataLst>
              <p:tags r:id="rId3"/>
            </p:custDataLst>
          </p:nvPr>
        </p:nvPicPr>
        <p:blipFill>
          <a:blip r:embed="rId4"/>
          <a:stretch>
            <a:fillRect/>
          </a:stretch>
        </p:blipFill>
        <p:spPr>
          <a:xfrm>
            <a:off x="1282700" y="2679700"/>
            <a:ext cx="609600" cy="609600"/>
          </a:xfrm>
          <a:prstGeom prst="rect">
            <a:avLst/>
          </a:prstGeom>
          <a:effectLst>
            <a:reflection blurRad="6350" stA="52000" endA="300" endPos="35000" dir="5400000" sy="-100000" algn="bl" rotWithShape="0"/>
          </a:effectLst>
        </p:spPr>
      </p:pic>
      <p:sp>
        <p:nvSpPr>
          <p:cNvPr id="7" name="AutoShape 7"/>
          <p:cNvSpPr/>
          <p:nvPr>
            <p:custDataLst>
              <p:tags r:id="rId5"/>
            </p:custDataLst>
          </p:nvPr>
        </p:nvSpPr>
        <p:spPr>
          <a:xfrm>
            <a:off x="2667635" y="2159000"/>
            <a:ext cx="8636635" cy="1651000"/>
          </a:xfrm>
          <a:prstGeom prst="rect">
            <a:avLst/>
          </a:prstGeom>
          <a:noFill/>
          <a:ln w="12700" cap="flat" cmpd="sng">
            <a:noFill/>
            <a:prstDash val="solid"/>
            <a:round/>
          </a:ln>
        </p:spPr>
        <p:txBody>
          <a:bodyPr vert="horz" wrap="square" lIns="0" tIns="0" rIns="0" bIns="0" rtlCol="0" anchor="ctr" anchorCtr="0">
            <a:normAutofit/>
          </a:bodyPr>
          <a:lstStyle/>
          <a:p>
            <a:pPr marL="0" indent="0" algn="l">
              <a:lnSpc>
                <a:spcPct val="125000"/>
              </a:lnSpc>
              <a:defRPr/>
            </a:pPr>
            <a:r>
              <a:rPr lang="en-US" sz="2400" b="1" i="0" u="none" strike="noStrike">
                <a:solidFill>
                  <a:schemeClr val="accent1"/>
                </a:solidFill>
                <a:latin typeface="+mn-lt"/>
                <a:ea typeface="+mn-ea"/>
                <a:cs typeface="Noto Sans SC" panose="020B0200000000000000" charset="-122"/>
                <a:sym typeface="Noto Sans SC" panose="020B0200000000000000" charset="-122"/>
              </a:rPr>
              <a:t>播放次数调整</a:t>
            </a:r>
            <a:endParaRPr lang="en-US" sz="2400">
              <a:solidFill>
                <a:schemeClr val="tx1"/>
              </a:solidFill>
              <a:latin typeface="+mn-lt"/>
              <a:ea typeface="+mn-ea"/>
            </a:endParaRPr>
          </a:p>
          <a:p>
            <a:pPr marL="0" indent="0" algn="l">
              <a:lnSpc>
                <a:spcPct val="150000"/>
              </a:lnSpc>
              <a:spcBef>
                <a:spcPts val="800"/>
              </a:spcBef>
            </a:pPr>
            <a:r>
              <a:rPr lang="en-US" sz="2000" b="0" i="0" u="none" strike="noStrike">
                <a:solidFill>
                  <a:schemeClr val="tx1"/>
                </a:solidFill>
                <a:effectLst>
                  <a:outerShdw blurRad="38100" dist="19050" dir="2700000" algn="tl" rotWithShape="0">
                    <a:schemeClr val="dk1">
                      <a:alpha val="40000"/>
                    </a:schemeClr>
                  </a:outerShdw>
                </a:effectLst>
                <a:latin typeface="+mn-lt"/>
                <a:ea typeface="+mn-ea"/>
                <a:cs typeface="Noto Sans SC" panose="020B0200000000000000" charset="-122"/>
                <a:sym typeface="Noto Sans SC" panose="020B0200000000000000" charset="-122"/>
              </a:rPr>
              <a:t>第一节短对话由播放一遍调整为</a:t>
            </a:r>
            <a:r>
              <a:rPr lang="en-US" sz="2000" b="1" i="0" u="none" strike="noStrike">
                <a:solidFill>
                  <a:schemeClr val="accent1"/>
                </a:solidFill>
                <a:latin typeface="+mn-lt"/>
                <a:ea typeface="+mn-ea"/>
                <a:cs typeface="Noto Sans SC" panose="020B0200000000000000" charset="-122"/>
                <a:sym typeface="Noto Sans SC" panose="020B0200000000000000" charset="-122"/>
              </a:rPr>
              <a:t>播放两遍</a:t>
            </a:r>
            <a:r>
              <a:rPr lang="en-US" sz="2000" b="0" i="0" u="none" strike="noStrike">
                <a:solidFill>
                  <a:schemeClr val="accent1"/>
                </a:solidFill>
                <a:latin typeface="+mn-lt"/>
                <a:ea typeface="+mn-ea"/>
                <a:cs typeface="Noto Sans SC" panose="020B0200000000000000" charset="-122"/>
                <a:sym typeface="Noto Sans SC" panose="020B0200000000000000" charset="-122"/>
              </a:rPr>
              <a:t>。</a:t>
            </a:r>
            <a:r>
              <a:rPr lang="en-US" sz="2000" b="0" i="0" u="none" strike="noStrike">
                <a:solidFill>
                  <a:schemeClr val="tx1"/>
                </a:solidFill>
                <a:effectLst>
                  <a:outerShdw blurRad="38100" dist="19050" dir="2700000" algn="tl" rotWithShape="0">
                    <a:schemeClr val="dk1">
                      <a:alpha val="40000"/>
                    </a:schemeClr>
                  </a:outerShdw>
                </a:effectLst>
                <a:latin typeface="+mn-lt"/>
                <a:ea typeface="+mn-ea"/>
                <a:cs typeface="Noto Sans SC" panose="020B0200000000000000" charset="-122"/>
                <a:sym typeface="Noto Sans SC" panose="020B0200000000000000" charset="-122"/>
              </a:rPr>
              <a:t>所有听力材料均统一播放两遍，给予考生更多反应与核对时间。</a:t>
            </a:r>
            <a:endParaRPr lang="en-US" sz="2000" b="0" i="0" u="none" strike="noStrike">
              <a:solidFill>
                <a:schemeClr val="tx1"/>
              </a:solidFill>
              <a:effectLst>
                <a:outerShdw blurRad="38100" dist="19050" dir="2700000" algn="tl" rotWithShape="0">
                  <a:schemeClr val="dk1">
                    <a:alpha val="40000"/>
                  </a:schemeClr>
                </a:outerShdw>
              </a:effectLst>
              <a:latin typeface="+mn-lt"/>
              <a:ea typeface="+mn-ea"/>
              <a:cs typeface="Noto Sans SC" panose="020B0200000000000000" charset="-122"/>
              <a:sym typeface="Noto Sans SC" panose="020B0200000000000000" charset="-122"/>
            </a:endParaRPr>
          </a:p>
        </p:txBody>
      </p:sp>
      <p:sp>
        <p:nvSpPr>
          <p:cNvPr id="8" name="AutoShape 8"/>
          <p:cNvSpPr/>
          <p:nvPr>
            <p:custDataLst>
              <p:tags r:id="rId6"/>
            </p:custDataLst>
          </p:nvPr>
        </p:nvSpPr>
        <p:spPr>
          <a:xfrm>
            <a:off x="762000" y="4418330"/>
            <a:ext cx="10721340" cy="2159000"/>
          </a:xfrm>
          <a:prstGeom prst="roundRect">
            <a:avLst>
              <a:gd name="adj" fmla="val 8000"/>
            </a:avLst>
          </a:prstGeom>
          <a:solidFill>
            <a:srgbClr val="FFFFFF">
              <a:alpha val="95000"/>
            </a:srgbClr>
          </a:solidFill>
          <a:ln w="25400" cap="flat" cmpd="sng">
            <a:noFill/>
            <a:prstDash val="solid"/>
            <a:round/>
          </a:ln>
          <a:effectLst>
            <a:outerShdw blurRad="444500" dist="190500" dir="2700000" algn="tl" rotWithShape="0">
              <a:srgbClr val="000000">
                <a:alpha val="25000"/>
              </a:srgbClr>
            </a:outerShdw>
          </a:effectLst>
        </p:spPr>
        <p:txBody>
          <a:bodyPr vert="horz" wrap="square" lIns="63500" tIns="63500" rIns="63500" bIns="63500" rtlCol="0" anchor="ctr"/>
          <a:lstStyle/>
          <a:p>
            <a:pPr algn="ctr">
              <a:defRPr/>
            </a:pPr>
            <a:endParaRPr>
              <a:solidFill>
                <a:schemeClr val="tx1"/>
              </a:solidFill>
            </a:endParaRPr>
          </a:p>
        </p:txBody>
      </p:sp>
      <p:pic>
        <p:nvPicPr>
          <p:cNvPr id="9" name="Picture 9"/>
          <p:cNvPicPr>
            <a:picLocks noChangeAspect="1"/>
          </p:cNvPicPr>
          <p:nvPr>
            <p:custDataLst>
              <p:tags r:id="rId7"/>
            </p:custDataLst>
          </p:nvPr>
        </p:nvPicPr>
        <p:blipFill>
          <a:blip r:embed="rId8"/>
          <a:srcRect/>
          <a:stretch>
            <a:fillRect/>
          </a:stretch>
        </p:blipFill>
        <p:spPr>
          <a:xfrm>
            <a:off x="762000" y="4528820"/>
            <a:ext cx="1651000" cy="1905000"/>
          </a:xfrm>
          <a:prstGeom prst="roundRect">
            <a:avLst>
              <a:gd name="adj" fmla="val 9230"/>
            </a:avLst>
          </a:prstGeom>
          <a:noFill/>
          <a:ln w="25400" cap="flat" cmpd="sng">
            <a:noFill/>
            <a:prstDash val="solid"/>
            <a:round/>
          </a:ln>
        </p:spPr>
      </p:pic>
      <p:sp>
        <p:nvSpPr>
          <p:cNvPr id="10" name="AutoShape 10"/>
          <p:cNvSpPr/>
          <p:nvPr>
            <p:custDataLst>
              <p:tags r:id="rId9"/>
            </p:custDataLst>
          </p:nvPr>
        </p:nvSpPr>
        <p:spPr>
          <a:xfrm>
            <a:off x="2667000" y="4782185"/>
            <a:ext cx="8637270" cy="1397000"/>
          </a:xfrm>
          <a:prstGeom prst="rect">
            <a:avLst/>
          </a:prstGeom>
          <a:noFill/>
          <a:ln w="12700" cap="flat" cmpd="sng">
            <a:noFill/>
            <a:prstDash val="solid"/>
            <a:round/>
          </a:ln>
        </p:spPr>
        <p:txBody>
          <a:bodyPr vert="horz" wrap="square" lIns="0" tIns="0" rIns="0" bIns="0" rtlCol="0" anchor="ctr" anchorCtr="0">
            <a:normAutofit lnSpcReduction="10000"/>
          </a:bodyPr>
          <a:lstStyle/>
          <a:p>
            <a:pPr marL="0" indent="0" algn="l">
              <a:lnSpc>
                <a:spcPct val="125000"/>
              </a:lnSpc>
              <a:defRPr/>
            </a:pPr>
            <a:r>
              <a:rPr lang="en-US" sz="2400" b="1" i="0" u="none" strike="noStrike">
                <a:solidFill>
                  <a:schemeClr val="accent1"/>
                </a:solidFill>
                <a:latin typeface="+mn-lt"/>
                <a:ea typeface="+mn-ea"/>
                <a:cs typeface="Noto Sans SC" panose="020B0200000000000000" charset="-122"/>
                <a:sym typeface="Noto Sans SC" panose="020B0200000000000000" charset="-122"/>
              </a:rPr>
              <a:t>语速显著提升</a:t>
            </a:r>
            <a:endParaRPr lang="en-US" sz="2400" b="1">
              <a:solidFill>
                <a:schemeClr val="accent1"/>
              </a:solidFill>
              <a:latin typeface="+mn-lt"/>
              <a:ea typeface="+mn-ea"/>
              <a:cs typeface="Noto Sans SC" panose="020B0200000000000000" charset="-122"/>
            </a:endParaRPr>
          </a:p>
          <a:p>
            <a:pPr marL="0" indent="0" algn="l">
              <a:lnSpc>
                <a:spcPct val="150000"/>
              </a:lnSpc>
              <a:spcBef>
                <a:spcPts val="800"/>
              </a:spcBef>
            </a:pPr>
            <a:r>
              <a:rPr lang="en-US" sz="2000" b="0" i="0" u="none" strike="noStrike">
                <a:solidFill>
                  <a:schemeClr val="tx1"/>
                </a:solidFill>
                <a:effectLst>
                  <a:outerShdw blurRad="38100" dist="19050" dir="2700000" algn="tl" rotWithShape="0">
                    <a:schemeClr val="dk1">
                      <a:alpha val="40000"/>
                    </a:schemeClr>
                  </a:outerShdw>
                </a:effectLst>
                <a:latin typeface="+mn-lt"/>
                <a:ea typeface="+mn-ea"/>
                <a:cs typeface="Noto Sans SC" panose="020B0200000000000000" charset="-122"/>
                <a:sym typeface="Noto Sans SC" panose="020B0200000000000000" charset="-122"/>
              </a:rPr>
              <a:t>平均语速预计将从约136词/分钟，提升至</a:t>
            </a:r>
            <a:r>
              <a:rPr lang="en-US" sz="2000" b="1" i="0" u="none" strike="noStrike">
                <a:solidFill>
                  <a:schemeClr val="accent1"/>
                </a:solidFill>
                <a:latin typeface="+mn-lt"/>
                <a:ea typeface="+mn-ea"/>
                <a:cs typeface="Noto Sans SC" panose="020B0200000000000000" charset="-122"/>
                <a:sym typeface="Noto Sans SC" panose="020B0200000000000000" charset="-122"/>
              </a:rPr>
              <a:t>145词/分钟</a:t>
            </a:r>
            <a:r>
              <a:rPr lang="en-US" sz="2000" b="0" i="0" u="none" strike="noStrike">
                <a:solidFill>
                  <a:schemeClr val="tx1"/>
                </a:solidFill>
                <a:effectLst>
                  <a:outerShdw blurRad="38100" dist="19050" dir="2700000" algn="tl" rotWithShape="0">
                    <a:schemeClr val="dk1">
                      <a:alpha val="40000"/>
                    </a:schemeClr>
                  </a:outerShdw>
                </a:effectLst>
                <a:latin typeface="+mn-lt"/>
                <a:ea typeface="+mn-ea"/>
                <a:cs typeface="Noto Sans SC" panose="020B0200000000000000" charset="-122"/>
                <a:sym typeface="Noto Sans SC" panose="020B0200000000000000" charset="-122"/>
              </a:rPr>
              <a:t>左右，对快速辨音与信息捕捉的反应能力提出更高要求。</a:t>
            </a:r>
            <a:endParaRPr lang="en-US" sz="2000" b="0" i="0" u="none" strike="noStrike">
              <a:solidFill>
                <a:schemeClr val="tx1"/>
              </a:solidFill>
              <a:effectLst>
                <a:outerShdw blurRad="38100" dist="19050" dir="2700000" algn="tl" rotWithShape="0">
                  <a:schemeClr val="dk1">
                    <a:alpha val="40000"/>
                  </a:schemeClr>
                </a:outerShdw>
              </a:effectLst>
              <a:latin typeface="+mn-lt"/>
              <a:ea typeface="+mn-ea"/>
              <a:cs typeface="Noto Sans SC" panose="020B0200000000000000" charset="-122"/>
              <a:sym typeface="Noto Sans SC" panose="020B0200000000000000" charset="-122"/>
            </a:endParaRPr>
          </a:p>
        </p:txBody>
      </p:sp>
      <p:sp>
        <p:nvSpPr>
          <p:cNvPr id="13" name="标题 12"/>
          <p:cNvSpPr>
            <a:spLocks noGrp="1"/>
          </p:cNvSpPr>
          <p:nvPr>
            <p:ph type="title"/>
            <p:custDataLst>
              <p:tags r:id="rId10"/>
            </p:custDataLst>
          </p:nvPr>
        </p:nvSpPr>
        <p:spPr/>
        <p:txBody>
          <a:bodyPr vert="horz" wrap="square" lIns="0" tIns="0" rIns="0" bIns="0" rtlCol="0" anchor="b" anchorCtr="0">
            <a:normAutofit/>
          </a:bodyPr>
          <a:lstStyle/>
          <a:p>
            <a:pPr lvl="0" algn="l">
              <a:buClrTx/>
              <a:buSzTx/>
              <a:buFontTx/>
            </a:pPr>
            <a:r>
              <a:rPr lang="zh-CN" altLang="en-US">
                <a:sym typeface="+mn-ea"/>
              </a:rPr>
              <a:t>01 总体介绍与特点分析</a:t>
            </a:r>
            <a:endParaRPr lang="zh-CN" altLang="en-US">
              <a:sym typeface="+mn-ea"/>
            </a:endParaRPr>
          </a:p>
        </p:txBody>
      </p:sp>
    </p:spTree>
    <p:custDataLst>
      <p:tags r:id="rId1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 calcmode="lin" valueType="num">
                                      <p:cBhvr additive="base">
                                        <p:cTn id="7" dur="500"/>
                                        <p:tgtEl>
                                          <p:spTgt spid="7">
                                            <p:txEl>
                                              <p:pRg st="0" end="0"/>
                                            </p:txEl>
                                          </p:spTgt>
                                        </p:tgtEl>
                                        <p:attrNameLst>
                                          <p:attrName>ppt_y</p:attrName>
                                        </p:attrNameLst>
                                      </p:cBhvr>
                                      <p:tavLst>
                                        <p:tav tm="0">
                                          <p:val>
                                            <p:strVal val="#ppt_y+#ppt_h*1.125000"/>
                                          </p:val>
                                        </p:tav>
                                        <p:tav tm="100000">
                                          <p:val>
                                            <p:strVal val="#ppt_y"/>
                                          </p:val>
                                        </p:tav>
                                      </p:tavLst>
                                    </p:anim>
                                    <p:animEffect transition="in" filter="wipe(up)">
                                      <p:cBhvr>
                                        <p:cTn id="8" dur="500"/>
                                        <p:tgtEl>
                                          <p:spTgt spid="7">
                                            <p:txEl>
                                              <p:pRg st="0" end="0"/>
                                            </p:txEl>
                                          </p:spTgt>
                                        </p:tgtEl>
                                      </p:cBhvr>
                                    </p:animEffect>
                                  </p:childTnLst>
                                </p:cTn>
                              </p:par>
                            </p:childTnLst>
                          </p:cTn>
                        </p:par>
                      </p:childTnLst>
                    </p:cTn>
                  </p:par>
                  <p:par>
                    <p:cTn id="9" fill="hold">
                      <p:stCondLst>
                        <p:cond delay="indefinite"/>
                      </p:stCondLst>
                      <p:childTnLst>
                        <p:par>
                          <p:cTn id="10" fill="hold">
                            <p:stCondLst>
                              <p:cond delay="0"/>
                            </p:stCondLst>
                            <p:childTnLst>
                              <p:par>
                                <p:cTn id="11" presetID="29" presetClass="entr" presetSubtype="0" fill="hold" nodeType="clickEffect">
                                  <p:stCondLst>
                                    <p:cond delay="0"/>
                                  </p:stCondLst>
                                  <p:childTnLst>
                                    <p:set>
                                      <p:cBhvr>
                                        <p:cTn id="12" dur="1" fill="hold">
                                          <p:stCondLst>
                                            <p:cond delay="0"/>
                                          </p:stCondLst>
                                        </p:cTn>
                                        <p:tgtEl>
                                          <p:spTgt spid="7">
                                            <p:txEl>
                                              <p:pRg st="1" end="1"/>
                                            </p:txEl>
                                          </p:spTgt>
                                        </p:tgtEl>
                                        <p:attrNameLst>
                                          <p:attrName>style.visibility</p:attrName>
                                        </p:attrNameLst>
                                      </p:cBhvr>
                                      <p:to>
                                        <p:strVal val="visible"/>
                                      </p:to>
                                    </p:set>
                                    <p:anim calcmode="lin" valueType="num">
                                      <p:cBhvr>
                                        <p:cTn id="13" dur="1000" fill="hold"/>
                                        <p:tgtEl>
                                          <p:spTgt spid="7">
                                            <p:txEl>
                                              <p:pRg st="1" end="1"/>
                                            </p:txEl>
                                          </p:spTgt>
                                        </p:tgtEl>
                                        <p:attrNameLst>
                                          <p:attrName>ppt_x</p:attrName>
                                        </p:attrNameLst>
                                      </p:cBhvr>
                                      <p:tavLst>
                                        <p:tav tm="0">
                                          <p:val>
                                            <p:strVal val="#ppt_x-.2"/>
                                          </p:val>
                                        </p:tav>
                                        <p:tav tm="100000">
                                          <p:val>
                                            <p:strVal val="#ppt_x"/>
                                          </p:val>
                                        </p:tav>
                                      </p:tavLst>
                                    </p:anim>
                                    <p:anim calcmode="lin" valueType="num">
                                      <p:cBhvr>
                                        <p:cTn id="14" dur="1000" fill="hold"/>
                                        <p:tgtEl>
                                          <p:spTgt spid="7">
                                            <p:txEl>
                                              <p:pRg st="1" end="1"/>
                                            </p:txEl>
                                          </p:spTgt>
                                        </p:tgtEl>
                                        <p:attrNameLst>
                                          <p:attrName>ppt_y</p:attrName>
                                        </p:attrNameLst>
                                      </p:cBhvr>
                                      <p:tavLst>
                                        <p:tav tm="0">
                                          <p:val>
                                            <p:strVal val="#ppt_y"/>
                                          </p:val>
                                        </p:tav>
                                        <p:tav tm="100000">
                                          <p:val>
                                            <p:strVal val="#ppt_y"/>
                                          </p:val>
                                        </p:tav>
                                      </p:tavLst>
                                    </p:anim>
                                    <p:animEffect transition="in" filter="wipe(right)" prLst="gradientSize: 0.1">
                                      <p:cBhvr>
                                        <p:cTn id="15" dur="1000"/>
                                        <p:tgtEl>
                                          <p:spTgt spid="7">
                                            <p:txEl>
                                              <p:pRg st="1" end="1"/>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2" presetClass="entr" presetSubtype="4" fill="hold" nodeType="clickEffect">
                                  <p:stCondLst>
                                    <p:cond delay="0"/>
                                  </p:stCondLst>
                                  <p:childTnLst>
                                    <p:set>
                                      <p:cBhvr>
                                        <p:cTn id="19" dur="1" fill="hold">
                                          <p:stCondLst>
                                            <p:cond delay="0"/>
                                          </p:stCondLst>
                                        </p:cTn>
                                        <p:tgtEl>
                                          <p:spTgt spid="10">
                                            <p:txEl>
                                              <p:pRg st="0" end="0"/>
                                            </p:txEl>
                                          </p:spTgt>
                                        </p:tgtEl>
                                        <p:attrNameLst>
                                          <p:attrName>style.visibility</p:attrName>
                                        </p:attrNameLst>
                                      </p:cBhvr>
                                      <p:to>
                                        <p:strVal val="visible"/>
                                      </p:to>
                                    </p:set>
                                    <p:anim calcmode="lin" valueType="num">
                                      <p:cBhvr additive="base">
                                        <p:cTn id="20" dur="500"/>
                                        <p:tgtEl>
                                          <p:spTgt spid="10">
                                            <p:txEl>
                                              <p:pRg st="0" end="0"/>
                                            </p:txEl>
                                          </p:spTgt>
                                        </p:tgtEl>
                                        <p:attrNameLst>
                                          <p:attrName>ppt_y</p:attrName>
                                        </p:attrNameLst>
                                      </p:cBhvr>
                                      <p:tavLst>
                                        <p:tav tm="0">
                                          <p:val>
                                            <p:strVal val="#ppt_y+#ppt_h*1.125000"/>
                                          </p:val>
                                        </p:tav>
                                        <p:tav tm="100000">
                                          <p:val>
                                            <p:strVal val="#ppt_y"/>
                                          </p:val>
                                        </p:tav>
                                      </p:tavLst>
                                    </p:anim>
                                    <p:animEffect transition="in" filter="wipe(up)">
                                      <p:cBhvr>
                                        <p:cTn id="21" dur="500"/>
                                        <p:tgtEl>
                                          <p:spTgt spid="10">
                                            <p:txEl>
                                              <p:pRg st="0" end="0"/>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29" presetClass="entr" presetSubtype="0" fill="hold" nodeType="clickEffect">
                                  <p:stCondLst>
                                    <p:cond delay="0"/>
                                  </p:stCondLst>
                                  <p:childTnLst>
                                    <p:set>
                                      <p:cBhvr>
                                        <p:cTn id="25" dur="1" fill="hold">
                                          <p:stCondLst>
                                            <p:cond delay="0"/>
                                          </p:stCondLst>
                                        </p:cTn>
                                        <p:tgtEl>
                                          <p:spTgt spid="10">
                                            <p:txEl>
                                              <p:pRg st="1" end="1"/>
                                            </p:txEl>
                                          </p:spTgt>
                                        </p:tgtEl>
                                        <p:attrNameLst>
                                          <p:attrName>style.visibility</p:attrName>
                                        </p:attrNameLst>
                                      </p:cBhvr>
                                      <p:to>
                                        <p:strVal val="visible"/>
                                      </p:to>
                                    </p:set>
                                    <p:anim calcmode="lin" valueType="num">
                                      <p:cBhvr>
                                        <p:cTn id="26" dur="1000" fill="hold"/>
                                        <p:tgtEl>
                                          <p:spTgt spid="10">
                                            <p:txEl>
                                              <p:pRg st="1" end="1"/>
                                            </p:txEl>
                                          </p:spTgt>
                                        </p:tgtEl>
                                        <p:attrNameLst>
                                          <p:attrName>ppt_x</p:attrName>
                                        </p:attrNameLst>
                                      </p:cBhvr>
                                      <p:tavLst>
                                        <p:tav tm="0">
                                          <p:val>
                                            <p:strVal val="#ppt_x-.2"/>
                                          </p:val>
                                        </p:tav>
                                        <p:tav tm="100000">
                                          <p:val>
                                            <p:strVal val="#ppt_x"/>
                                          </p:val>
                                        </p:tav>
                                      </p:tavLst>
                                    </p:anim>
                                    <p:anim calcmode="lin" valueType="num">
                                      <p:cBhvr>
                                        <p:cTn id="27" dur="1000" fill="hold"/>
                                        <p:tgtEl>
                                          <p:spTgt spid="10">
                                            <p:txEl>
                                              <p:pRg st="1" end="1"/>
                                            </p:txEl>
                                          </p:spTgt>
                                        </p:tgtEl>
                                        <p:attrNameLst>
                                          <p:attrName>ppt_y</p:attrName>
                                        </p:attrNameLst>
                                      </p:cBhvr>
                                      <p:tavLst>
                                        <p:tav tm="0">
                                          <p:val>
                                            <p:strVal val="#ppt_y"/>
                                          </p:val>
                                        </p:tav>
                                        <p:tav tm="100000">
                                          <p:val>
                                            <p:strVal val="#ppt_y"/>
                                          </p:val>
                                        </p:tav>
                                      </p:tavLst>
                                    </p:anim>
                                    <p:animEffect transition="in" filter="wipe(right)" prLst="gradientSize: 0.1">
                                      <p:cBhvr>
                                        <p:cTn id="28" dur="1000"/>
                                        <p:tgtEl>
                                          <p:spTgt spid="10">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AutoShape 4"/>
          <p:cNvSpPr/>
          <p:nvPr>
            <p:custDataLst>
              <p:tags r:id="rId1"/>
            </p:custDataLst>
          </p:nvPr>
        </p:nvSpPr>
        <p:spPr>
          <a:xfrm>
            <a:off x="762000" y="1270000"/>
            <a:ext cx="10668000" cy="4445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2400" b="1" i="0" u="none" strike="noStrike">
                <a:solidFill>
                  <a:schemeClr val="accent1"/>
                </a:solidFill>
                <a:latin typeface="+mn-lt"/>
                <a:ea typeface="+mn-ea"/>
                <a:cs typeface="Noto Sans SC" panose="020B0200000000000000" charset="-122"/>
                <a:sym typeface="Noto Sans SC" panose="020B0200000000000000" charset="-122"/>
              </a:rPr>
              <a:t>2026年新高考听力核心变革</a:t>
            </a:r>
            <a:endParaRPr lang="en-US" sz="2400" b="1" i="0" u="none" strike="noStrike">
              <a:solidFill>
                <a:schemeClr val="accent1"/>
              </a:solidFill>
              <a:latin typeface="+mn-lt"/>
              <a:ea typeface="+mn-ea"/>
              <a:cs typeface="Noto Sans SC" panose="020B0200000000000000" charset="-122"/>
              <a:sym typeface="Noto Sans SC" panose="020B0200000000000000" charset="-122"/>
            </a:endParaRPr>
          </a:p>
        </p:txBody>
      </p:sp>
      <p:sp>
        <p:nvSpPr>
          <p:cNvPr id="11" name="AutoShape 11"/>
          <p:cNvSpPr/>
          <p:nvPr>
            <p:custDataLst>
              <p:tags r:id="rId2"/>
            </p:custDataLst>
          </p:nvPr>
        </p:nvSpPr>
        <p:spPr>
          <a:xfrm>
            <a:off x="716280" y="1946275"/>
            <a:ext cx="10713720" cy="1905000"/>
          </a:xfrm>
          <a:prstGeom prst="roundRect">
            <a:avLst>
              <a:gd name="adj" fmla="val 8000"/>
            </a:avLst>
          </a:prstGeom>
          <a:solidFill>
            <a:srgbClr val="FFFFFF">
              <a:alpha val="95000"/>
            </a:srgbClr>
          </a:solidFill>
          <a:ln w="25400" cap="flat" cmpd="sng">
            <a:noFill/>
            <a:prstDash val="solid"/>
            <a:round/>
          </a:ln>
          <a:effectLst>
            <a:outerShdw blurRad="444500" dist="190500" dir="2700000" algn="tl" rotWithShape="0">
              <a:srgbClr val="000000">
                <a:alpha val="25000"/>
              </a:srgbClr>
            </a:outerShdw>
          </a:effectLst>
        </p:spPr>
        <p:txBody>
          <a:bodyPr vert="horz" wrap="square" lIns="63500" tIns="63500" rIns="63500" bIns="63500" rtlCol="0" anchor="ctr"/>
          <a:lstStyle/>
          <a:p>
            <a:pPr algn="ctr">
              <a:defRPr/>
            </a:pPr>
            <a:endParaRPr>
              <a:solidFill>
                <a:schemeClr val="tx1"/>
              </a:solidFill>
              <a:latin typeface="+mn-lt"/>
              <a:ea typeface="+mn-ea"/>
            </a:endParaRPr>
          </a:p>
        </p:txBody>
      </p:sp>
      <p:pic>
        <p:nvPicPr>
          <p:cNvPr id="12" name="Picture 12"/>
          <p:cNvPicPr>
            <a:picLocks noChangeAspect="1"/>
          </p:cNvPicPr>
          <p:nvPr>
            <p:custDataLst>
              <p:tags r:id="rId3"/>
            </p:custDataLst>
          </p:nvPr>
        </p:nvPicPr>
        <p:blipFill>
          <a:blip r:embed="rId4"/>
          <a:stretch>
            <a:fillRect/>
          </a:stretch>
        </p:blipFill>
        <p:spPr>
          <a:xfrm>
            <a:off x="970280" y="2593975"/>
            <a:ext cx="609600" cy="609600"/>
          </a:xfrm>
          <a:prstGeom prst="rect">
            <a:avLst/>
          </a:prstGeom>
        </p:spPr>
      </p:pic>
      <p:sp>
        <p:nvSpPr>
          <p:cNvPr id="13" name="AutoShape 13"/>
          <p:cNvSpPr/>
          <p:nvPr>
            <p:custDataLst>
              <p:tags r:id="rId5"/>
            </p:custDataLst>
          </p:nvPr>
        </p:nvSpPr>
        <p:spPr>
          <a:xfrm>
            <a:off x="1859280" y="2200275"/>
            <a:ext cx="9315450" cy="1397000"/>
          </a:xfrm>
          <a:prstGeom prst="rect">
            <a:avLst/>
          </a:prstGeom>
          <a:noFill/>
          <a:ln w="12700" cap="flat" cmpd="sng">
            <a:noFill/>
            <a:prstDash val="solid"/>
            <a:round/>
          </a:ln>
        </p:spPr>
        <p:txBody>
          <a:bodyPr vert="horz" wrap="square" lIns="0" tIns="0" rIns="0" bIns="0" rtlCol="0" anchor="ctr" anchorCtr="0">
            <a:normAutofit lnSpcReduction="10000"/>
          </a:bodyPr>
          <a:lstStyle/>
          <a:p>
            <a:pPr marL="0" indent="0" algn="l">
              <a:lnSpc>
                <a:spcPct val="125000"/>
              </a:lnSpc>
              <a:defRPr/>
            </a:pPr>
            <a:r>
              <a:rPr lang="en-US" sz="2400" b="1" i="0" u="none" strike="noStrike">
                <a:solidFill>
                  <a:schemeClr val="accent1"/>
                </a:solidFill>
                <a:latin typeface="+mn-lt"/>
                <a:ea typeface="+mn-ea"/>
                <a:cs typeface="Noto Sans SC" panose="020B0200000000000000" charset="-122"/>
                <a:sym typeface="Noto Sans SC" panose="020B0200000000000000" charset="-122"/>
              </a:rPr>
              <a:t>信息密度加大</a:t>
            </a:r>
            <a:endParaRPr lang="en-US" sz="2400" b="1">
              <a:solidFill>
                <a:schemeClr val="accent1"/>
              </a:solidFill>
              <a:latin typeface="+mn-lt"/>
              <a:ea typeface="+mn-ea"/>
              <a:cs typeface="Noto Sans SC" panose="020B0200000000000000" charset="-122"/>
            </a:endParaRPr>
          </a:p>
          <a:p>
            <a:pPr marL="0" indent="0" algn="l">
              <a:lnSpc>
                <a:spcPct val="150000"/>
              </a:lnSpc>
              <a:spcBef>
                <a:spcPts val="800"/>
              </a:spcBef>
            </a:pPr>
            <a:r>
              <a:rPr lang="en-US" sz="2000" b="0" i="0" u="none" strike="noStrike">
                <a:solidFill>
                  <a:schemeClr val="tx1"/>
                </a:solidFill>
                <a:latin typeface="+mn-lt"/>
                <a:ea typeface="+mn-ea"/>
                <a:cs typeface="Noto Sans SC" panose="020B0200000000000000" charset="-122"/>
                <a:sym typeface="Noto Sans SC" panose="020B0200000000000000" charset="-122"/>
              </a:rPr>
              <a:t>录音总词数可能减少，但关键信息更浓缩，且</a:t>
            </a:r>
            <a:r>
              <a:rPr lang="en-US" sz="2000" b="1" i="0" u="none" strike="noStrike">
                <a:solidFill>
                  <a:schemeClr val="accent1"/>
                </a:solidFill>
                <a:latin typeface="+mn-lt"/>
                <a:ea typeface="+mn-ea"/>
                <a:cs typeface="Noto Sans SC" panose="020B0200000000000000" charset="-122"/>
                <a:sym typeface="Noto Sans SC" panose="020B0200000000000000" charset="-122"/>
              </a:rPr>
              <a:t>背景干扰音增多</a:t>
            </a:r>
            <a:r>
              <a:rPr lang="en-US" sz="2000" b="0" i="0" u="none" strike="noStrike">
                <a:solidFill>
                  <a:schemeClr val="tx1"/>
                </a:solidFill>
                <a:latin typeface="+mn-lt"/>
                <a:ea typeface="+mn-ea"/>
                <a:cs typeface="Noto Sans SC" panose="020B0200000000000000" charset="-122"/>
                <a:sym typeface="Noto Sans SC" panose="020B0200000000000000" charset="-122"/>
              </a:rPr>
              <a:t>，要求考生具备更强的信息筛选与抓取能力。</a:t>
            </a:r>
            <a:endParaRPr lang="en-US" sz="2000" b="0" i="0" u="none" strike="noStrike">
              <a:solidFill>
                <a:schemeClr val="tx1"/>
              </a:solidFill>
              <a:latin typeface="+mn-lt"/>
              <a:ea typeface="+mn-ea"/>
              <a:cs typeface="Noto Sans SC" panose="020B0200000000000000" charset="-122"/>
              <a:sym typeface="Noto Sans SC" panose="020B0200000000000000" charset="-122"/>
            </a:endParaRPr>
          </a:p>
        </p:txBody>
      </p:sp>
      <p:sp>
        <p:nvSpPr>
          <p:cNvPr id="14" name="AutoShape 14"/>
          <p:cNvSpPr/>
          <p:nvPr>
            <p:custDataLst>
              <p:tags r:id="rId6"/>
            </p:custDataLst>
          </p:nvPr>
        </p:nvSpPr>
        <p:spPr>
          <a:xfrm>
            <a:off x="716915" y="4227830"/>
            <a:ext cx="10712450" cy="2080260"/>
          </a:xfrm>
          <a:prstGeom prst="roundRect">
            <a:avLst>
              <a:gd name="adj" fmla="val 8000"/>
            </a:avLst>
          </a:prstGeom>
          <a:solidFill>
            <a:srgbClr val="FFFFFF">
              <a:alpha val="95000"/>
            </a:srgbClr>
          </a:solidFill>
          <a:ln w="25400" cap="flat" cmpd="sng">
            <a:noFill/>
            <a:prstDash val="solid"/>
            <a:round/>
          </a:ln>
          <a:effectLst>
            <a:outerShdw blurRad="444500" dist="190500" dir="2700000" algn="tl" rotWithShape="0">
              <a:srgbClr val="000000">
                <a:alpha val="25000"/>
              </a:srgbClr>
            </a:outerShdw>
          </a:effectLst>
        </p:spPr>
        <p:txBody>
          <a:bodyPr vert="horz" wrap="square" lIns="63500" tIns="63500" rIns="63500" bIns="63500" rtlCol="0" anchor="ctr"/>
          <a:lstStyle/>
          <a:p>
            <a:pPr algn="ctr">
              <a:defRPr/>
            </a:pPr>
            <a:endParaRPr>
              <a:solidFill>
                <a:schemeClr val="tx1"/>
              </a:solidFill>
              <a:latin typeface="+mn-lt"/>
              <a:ea typeface="+mn-ea"/>
            </a:endParaRPr>
          </a:p>
        </p:txBody>
      </p:sp>
      <p:pic>
        <p:nvPicPr>
          <p:cNvPr id="15" name="Picture 15"/>
          <p:cNvPicPr>
            <a:picLocks noChangeAspect="1"/>
          </p:cNvPicPr>
          <p:nvPr>
            <p:custDataLst>
              <p:tags r:id="rId7"/>
            </p:custDataLst>
          </p:nvPr>
        </p:nvPicPr>
        <p:blipFill>
          <a:blip r:embed="rId8"/>
          <a:stretch>
            <a:fillRect/>
          </a:stretch>
        </p:blipFill>
        <p:spPr>
          <a:xfrm>
            <a:off x="1016000" y="4875530"/>
            <a:ext cx="611505" cy="609600"/>
          </a:xfrm>
          <a:prstGeom prst="rect">
            <a:avLst/>
          </a:prstGeom>
        </p:spPr>
      </p:pic>
      <p:sp>
        <p:nvSpPr>
          <p:cNvPr id="16" name="AutoShape 16"/>
          <p:cNvSpPr/>
          <p:nvPr>
            <p:custDataLst>
              <p:tags r:id="rId9"/>
            </p:custDataLst>
          </p:nvPr>
        </p:nvSpPr>
        <p:spPr>
          <a:xfrm>
            <a:off x="1905000" y="4481830"/>
            <a:ext cx="9302750" cy="1397000"/>
          </a:xfrm>
          <a:prstGeom prst="rect">
            <a:avLst/>
          </a:prstGeom>
          <a:noFill/>
          <a:ln w="12700" cap="flat" cmpd="sng">
            <a:noFill/>
            <a:prstDash val="solid"/>
            <a:round/>
          </a:ln>
        </p:spPr>
        <p:txBody>
          <a:bodyPr vert="horz" wrap="square" lIns="0" tIns="0" rIns="0" bIns="0" rtlCol="0" anchor="ctr" anchorCtr="0">
            <a:normAutofit lnSpcReduction="10000"/>
          </a:bodyPr>
          <a:lstStyle/>
          <a:p>
            <a:pPr marL="0" indent="0" algn="l">
              <a:lnSpc>
                <a:spcPct val="125000"/>
              </a:lnSpc>
              <a:defRPr/>
            </a:pPr>
            <a:r>
              <a:rPr lang="en-US" sz="2400" b="1" i="0" u="none" strike="noStrike">
                <a:solidFill>
                  <a:schemeClr val="accent1"/>
                </a:solidFill>
                <a:latin typeface="+mn-lt"/>
                <a:ea typeface="+mn-ea"/>
                <a:cs typeface="Noto Sans SC" panose="020B0200000000000000" charset="-122"/>
                <a:sym typeface="Noto Sans SC" panose="020B0200000000000000" charset="-122"/>
              </a:rPr>
              <a:t>考查重点深化</a:t>
            </a:r>
            <a:endParaRPr lang="en-US" sz="2400" b="1">
              <a:solidFill>
                <a:schemeClr val="accent1"/>
              </a:solidFill>
              <a:latin typeface="+mn-lt"/>
              <a:ea typeface="+mn-ea"/>
              <a:cs typeface="Noto Sans SC" panose="020B0200000000000000" charset="-122"/>
            </a:endParaRPr>
          </a:p>
          <a:p>
            <a:pPr marL="0" indent="0" algn="l">
              <a:lnSpc>
                <a:spcPct val="150000"/>
              </a:lnSpc>
              <a:spcBef>
                <a:spcPts val="800"/>
              </a:spcBef>
            </a:pPr>
            <a:r>
              <a:rPr lang="en-US" sz="2000" b="0" i="0" u="none" strike="noStrike">
                <a:solidFill>
                  <a:schemeClr val="tx1"/>
                </a:solidFill>
                <a:latin typeface="+mn-lt"/>
                <a:ea typeface="+mn-ea"/>
                <a:cs typeface="Noto Sans SC" panose="020B0200000000000000" charset="-122"/>
                <a:sym typeface="Noto Sans SC" panose="020B0200000000000000" charset="-122"/>
              </a:rPr>
              <a:t>从单纯的“事实细节捕捉”，转向更侧重</a:t>
            </a:r>
            <a:r>
              <a:rPr lang="en-US" sz="2000" b="1" i="0" u="none" strike="noStrike">
                <a:solidFill>
                  <a:schemeClr val="accent1"/>
                </a:solidFill>
                <a:latin typeface="+mn-lt"/>
                <a:ea typeface="+mn-ea"/>
                <a:cs typeface="Noto Sans SC" panose="020B0200000000000000" charset="-122"/>
                <a:sym typeface="Noto Sans SC" panose="020B0200000000000000" charset="-122"/>
              </a:rPr>
              <a:t>逻辑推理判断、信息整合与短语同义替换</a:t>
            </a:r>
            <a:r>
              <a:rPr lang="en-US" sz="2000" b="0" i="0" u="none" strike="noStrike">
                <a:solidFill>
                  <a:schemeClr val="tx1"/>
                </a:solidFill>
                <a:latin typeface="+mn-lt"/>
                <a:ea typeface="+mn-ea"/>
                <a:cs typeface="Noto Sans SC" panose="020B0200000000000000" charset="-122"/>
                <a:sym typeface="Noto Sans SC" panose="020B0200000000000000" charset="-122"/>
              </a:rPr>
              <a:t>的高阶综合语言运用能力。</a:t>
            </a:r>
            <a:endParaRPr lang="en-US" sz="2000" b="0" i="0" u="none" strike="noStrike">
              <a:solidFill>
                <a:schemeClr val="tx1"/>
              </a:solidFill>
              <a:latin typeface="+mn-lt"/>
              <a:ea typeface="+mn-ea"/>
              <a:cs typeface="Noto Sans SC" panose="020B0200000000000000" charset="-122"/>
              <a:sym typeface="Noto Sans SC" panose="020B0200000000000000" charset="-122"/>
            </a:endParaRPr>
          </a:p>
        </p:txBody>
      </p:sp>
      <p:sp>
        <p:nvSpPr>
          <p:cNvPr id="7" name="标题 6"/>
          <p:cNvSpPr>
            <a:spLocks noGrp="1"/>
          </p:cNvSpPr>
          <p:nvPr>
            <p:ph type="title"/>
            <p:custDataLst>
              <p:tags r:id="rId10"/>
            </p:custDataLst>
          </p:nvPr>
        </p:nvSpPr>
        <p:spPr/>
        <p:txBody>
          <a:bodyPr vert="horz" wrap="square" lIns="0" tIns="0" rIns="0" bIns="0" rtlCol="0" anchor="b" anchorCtr="0">
            <a:normAutofit/>
          </a:bodyPr>
          <a:lstStyle/>
          <a:p>
            <a:pPr lvl="0" algn="l">
              <a:buClrTx/>
              <a:buSzTx/>
              <a:buFontTx/>
            </a:pPr>
            <a:r>
              <a:rPr lang="zh-CN" altLang="en-US">
                <a:sym typeface="+mn-ea"/>
              </a:rPr>
              <a:t>01 总体介绍与特点分析</a:t>
            </a:r>
            <a:endParaRPr lang="zh-CN" altLang="en-US">
              <a:sym typeface="+mn-ea"/>
            </a:endParaRPr>
          </a:p>
        </p:txBody>
      </p:sp>
    </p:spTree>
    <p:custDataLst>
      <p:tags r:id="rId1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13">
                                            <p:txEl>
                                              <p:pRg st="0" end="0"/>
                                            </p:txEl>
                                          </p:spTgt>
                                        </p:tgtEl>
                                        <p:attrNameLst>
                                          <p:attrName>style.visibility</p:attrName>
                                        </p:attrNameLst>
                                      </p:cBhvr>
                                      <p:to>
                                        <p:strVal val="visible"/>
                                      </p:to>
                                    </p:set>
                                    <p:anim calcmode="lin" valueType="num">
                                      <p:cBhvr additive="base">
                                        <p:cTn id="7" dur="500"/>
                                        <p:tgtEl>
                                          <p:spTgt spid="13">
                                            <p:txEl>
                                              <p:pRg st="0" end="0"/>
                                            </p:txEl>
                                          </p:spTgt>
                                        </p:tgtEl>
                                        <p:attrNameLst>
                                          <p:attrName>ppt_y</p:attrName>
                                        </p:attrNameLst>
                                      </p:cBhvr>
                                      <p:tavLst>
                                        <p:tav tm="0">
                                          <p:val>
                                            <p:strVal val="#ppt_y+#ppt_h*1.125000"/>
                                          </p:val>
                                        </p:tav>
                                        <p:tav tm="100000">
                                          <p:val>
                                            <p:strVal val="#ppt_y"/>
                                          </p:val>
                                        </p:tav>
                                      </p:tavLst>
                                    </p:anim>
                                    <p:animEffect transition="in" filter="wipe(up)">
                                      <p:cBhvr>
                                        <p:cTn id="8" dur="500"/>
                                        <p:tgtEl>
                                          <p:spTgt spid="13">
                                            <p:txEl>
                                              <p:pRg st="0" end="0"/>
                                            </p:txEl>
                                          </p:spTgt>
                                        </p:tgtEl>
                                      </p:cBhvr>
                                    </p:animEffect>
                                  </p:childTnLst>
                                </p:cTn>
                              </p:par>
                            </p:childTnLst>
                          </p:cTn>
                        </p:par>
                      </p:childTnLst>
                    </p:cTn>
                  </p:par>
                  <p:par>
                    <p:cTn id="9" fill="hold">
                      <p:stCondLst>
                        <p:cond delay="indefinite"/>
                      </p:stCondLst>
                      <p:childTnLst>
                        <p:par>
                          <p:cTn id="10" fill="hold">
                            <p:stCondLst>
                              <p:cond delay="0"/>
                            </p:stCondLst>
                            <p:childTnLst>
                              <p:par>
                                <p:cTn id="11" presetID="29" presetClass="entr" presetSubtype="0" fill="hold" nodeType="clickEffect">
                                  <p:stCondLst>
                                    <p:cond delay="0"/>
                                  </p:stCondLst>
                                  <p:childTnLst>
                                    <p:set>
                                      <p:cBhvr>
                                        <p:cTn id="12" dur="1" fill="hold">
                                          <p:stCondLst>
                                            <p:cond delay="0"/>
                                          </p:stCondLst>
                                        </p:cTn>
                                        <p:tgtEl>
                                          <p:spTgt spid="13">
                                            <p:txEl>
                                              <p:pRg st="1" end="1"/>
                                            </p:txEl>
                                          </p:spTgt>
                                        </p:tgtEl>
                                        <p:attrNameLst>
                                          <p:attrName>style.visibility</p:attrName>
                                        </p:attrNameLst>
                                      </p:cBhvr>
                                      <p:to>
                                        <p:strVal val="visible"/>
                                      </p:to>
                                    </p:set>
                                    <p:anim calcmode="lin" valueType="num">
                                      <p:cBhvr>
                                        <p:cTn id="13" dur="1000" fill="hold"/>
                                        <p:tgtEl>
                                          <p:spTgt spid="13">
                                            <p:txEl>
                                              <p:pRg st="1" end="1"/>
                                            </p:txEl>
                                          </p:spTgt>
                                        </p:tgtEl>
                                        <p:attrNameLst>
                                          <p:attrName>ppt_x</p:attrName>
                                        </p:attrNameLst>
                                      </p:cBhvr>
                                      <p:tavLst>
                                        <p:tav tm="0">
                                          <p:val>
                                            <p:strVal val="#ppt_x-.2"/>
                                          </p:val>
                                        </p:tav>
                                        <p:tav tm="100000">
                                          <p:val>
                                            <p:strVal val="#ppt_x"/>
                                          </p:val>
                                        </p:tav>
                                      </p:tavLst>
                                    </p:anim>
                                    <p:anim calcmode="lin" valueType="num">
                                      <p:cBhvr>
                                        <p:cTn id="14" dur="1000" fill="hold"/>
                                        <p:tgtEl>
                                          <p:spTgt spid="13">
                                            <p:txEl>
                                              <p:pRg st="1" end="1"/>
                                            </p:txEl>
                                          </p:spTgt>
                                        </p:tgtEl>
                                        <p:attrNameLst>
                                          <p:attrName>ppt_y</p:attrName>
                                        </p:attrNameLst>
                                      </p:cBhvr>
                                      <p:tavLst>
                                        <p:tav tm="0">
                                          <p:val>
                                            <p:strVal val="#ppt_y"/>
                                          </p:val>
                                        </p:tav>
                                        <p:tav tm="100000">
                                          <p:val>
                                            <p:strVal val="#ppt_y"/>
                                          </p:val>
                                        </p:tav>
                                      </p:tavLst>
                                    </p:anim>
                                    <p:animEffect transition="in" filter="wipe(right)" prLst="gradientSize: 0.1">
                                      <p:cBhvr>
                                        <p:cTn id="15" dur="1000"/>
                                        <p:tgtEl>
                                          <p:spTgt spid="13">
                                            <p:txEl>
                                              <p:pRg st="1" end="1"/>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2" presetClass="entr" presetSubtype="4" fill="hold" nodeType="clickEffect">
                                  <p:stCondLst>
                                    <p:cond delay="0"/>
                                  </p:stCondLst>
                                  <p:childTnLst>
                                    <p:set>
                                      <p:cBhvr>
                                        <p:cTn id="19" dur="1" fill="hold">
                                          <p:stCondLst>
                                            <p:cond delay="0"/>
                                          </p:stCondLst>
                                        </p:cTn>
                                        <p:tgtEl>
                                          <p:spTgt spid="16">
                                            <p:txEl>
                                              <p:pRg st="0" end="0"/>
                                            </p:txEl>
                                          </p:spTgt>
                                        </p:tgtEl>
                                        <p:attrNameLst>
                                          <p:attrName>style.visibility</p:attrName>
                                        </p:attrNameLst>
                                      </p:cBhvr>
                                      <p:to>
                                        <p:strVal val="visible"/>
                                      </p:to>
                                    </p:set>
                                    <p:anim calcmode="lin" valueType="num">
                                      <p:cBhvr additive="base">
                                        <p:cTn id="20" dur="500"/>
                                        <p:tgtEl>
                                          <p:spTgt spid="16">
                                            <p:txEl>
                                              <p:pRg st="0" end="0"/>
                                            </p:txEl>
                                          </p:spTgt>
                                        </p:tgtEl>
                                        <p:attrNameLst>
                                          <p:attrName>ppt_y</p:attrName>
                                        </p:attrNameLst>
                                      </p:cBhvr>
                                      <p:tavLst>
                                        <p:tav tm="0">
                                          <p:val>
                                            <p:strVal val="#ppt_y+#ppt_h*1.125000"/>
                                          </p:val>
                                        </p:tav>
                                        <p:tav tm="100000">
                                          <p:val>
                                            <p:strVal val="#ppt_y"/>
                                          </p:val>
                                        </p:tav>
                                      </p:tavLst>
                                    </p:anim>
                                    <p:animEffect transition="in" filter="wipe(up)">
                                      <p:cBhvr>
                                        <p:cTn id="21" dur="500"/>
                                        <p:tgtEl>
                                          <p:spTgt spid="16">
                                            <p:txEl>
                                              <p:pRg st="0" end="0"/>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29" presetClass="entr" presetSubtype="0" fill="hold" nodeType="clickEffect">
                                  <p:stCondLst>
                                    <p:cond delay="0"/>
                                  </p:stCondLst>
                                  <p:childTnLst>
                                    <p:set>
                                      <p:cBhvr>
                                        <p:cTn id="25" dur="1" fill="hold">
                                          <p:stCondLst>
                                            <p:cond delay="0"/>
                                          </p:stCondLst>
                                        </p:cTn>
                                        <p:tgtEl>
                                          <p:spTgt spid="16">
                                            <p:txEl>
                                              <p:pRg st="1" end="1"/>
                                            </p:txEl>
                                          </p:spTgt>
                                        </p:tgtEl>
                                        <p:attrNameLst>
                                          <p:attrName>style.visibility</p:attrName>
                                        </p:attrNameLst>
                                      </p:cBhvr>
                                      <p:to>
                                        <p:strVal val="visible"/>
                                      </p:to>
                                    </p:set>
                                    <p:anim calcmode="lin" valueType="num">
                                      <p:cBhvr>
                                        <p:cTn id="26" dur="1000" fill="hold"/>
                                        <p:tgtEl>
                                          <p:spTgt spid="16">
                                            <p:txEl>
                                              <p:pRg st="1" end="1"/>
                                            </p:txEl>
                                          </p:spTgt>
                                        </p:tgtEl>
                                        <p:attrNameLst>
                                          <p:attrName>ppt_x</p:attrName>
                                        </p:attrNameLst>
                                      </p:cBhvr>
                                      <p:tavLst>
                                        <p:tav tm="0">
                                          <p:val>
                                            <p:strVal val="#ppt_x-.2"/>
                                          </p:val>
                                        </p:tav>
                                        <p:tav tm="100000">
                                          <p:val>
                                            <p:strVal val="#ppt_x"/>
                                          </p:val>
                                        </p:tav>
                                      </p:tavLst>
                                    </p:anim>
                                    <p:anim calcmode="lin" valueType="num">
                                      <p:cBhvr>
                                        <p:cTn id="27" dur="1000" fill="hold"/>
                                        <p:tgtEl>
                                          <p:spTgt spid="16">
                                            <p:txEl>
                                              <p:pRg st="1" end="1"/>
                                            </p:txEl>
                                          </p:spTgt>
                                        </p:tgtEl>
                                        <p:attrNameLst>
                                          <p:attrName>ppt_y</p:attrName>
                                        </p:attrNameLst>
                                      </p:cBhvr>
                                      <p:tavLst>
                                        <p:tav tm="0">
                                          <p:val>
                                            <p:strVal val="#ppt_y"/>
                                          </p:val>
                                        </p:tav>
                                        <p:tav tm="100000">
                                          <p:val>
                                            <p:strVal val="#ppt_y"/>
                                          </p:val>
                                        </p:tav>
                                      </p:tavLst>
                                    </p:anim>
                                    <p:animEffect transition="in" filter="wipe(right)" prLst="gradientSize: 0.1">
                                      <p:cBhvr>
                                        <p:cTn id="28" dur="1000"/>
                                        <p:tgtEl>
                                          <p:spTgt spid="16">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Picture 21" descr="听力考试"/>
          <p:cNvPicPr>
            <a:picLocks noChangeAspect="1"/>
          </p:cNvPicPr>
          <p:nvPr>
            <p:custDataLst>
              <p:tags r:id="rId1"/>
            </p:custDataLst>
          </p:nvPr>
        </p:nvPicPr>
        <p:blipFill>
          <a:blip r:embed="rId2"/>
          <a:srcRect/>
          <a:stretch>
            <a:fillRect/>
          </a:stretch>
        </p:blipFill>
        <p:spPr>
          <a:xfrm>
            <a:off x="9366885" y="121285"/>
            <a:ext cx="2722245" cy="2571115"/>
          </a:xfrm>
          <a:prstGeom prst="roundRect">
            <a:avLst>
              <a:gd name="adj" fmla="val 3529"/>
            </a:avLst>
          </a:prstGeom>
          <a:noFill/>
          <a:ln w="38100" cap="flat" cmpd="sng">
            <a:solidFill>
              <a:srgbClr val="FFFFFF">
                <a:alpha val="100000"/>
              </a:srgbClr>
            </a:solidFill>
            <a:prstDash val="solid"/>
            <a:round/>
          </a:ln>
          <a:effectLst>
            <a:outerShdw blurRad="444500" dist="190500" dir="2700000" algn="tl" rotWithShape="0">
              <a:srgbClr val="000000">
                <a:alpha val="25000"/>
              </a:srgbClr>
            </a:outerShdw>
          </a:effectLst>
        </p:spPr>
      </p:pic>
      <p:sp>
        <p:nvSpPr>
          <p:cNvPr id="4" name="AutoShape 4"/>
          <p:cNvSpPr/>
          <p:nvPr>
            <p:custDataLst>
              <p:tags r:id="rId3"/>
            </p:custDataLst>
          </p:nvPr>
        </p:nvSpPr>
        <p:spPr>
          <a:xfrm>
            <a:off x="762000" y="1397000"/>
            <a:ext cx="6791325" cy="381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2800" b="1" i="0" u="none" strike="noStrike">
                <a:solidFill>
                  <a:schemeClr val="accent1"/>
                </a:solidFill>
                <a:latin typeface="+mn-lt"/>
                <a:ea typeface="+mn-ea"/>
                <a:cs typeface="Noto Sans SC" panose="020B0200000000000000" charset="-122"/>
                <a:sym typeface="Noto Sans SC" panose="020B0200000000000000" charset="-122"/>
              </a:rPr>
              <a:t>核心考查能力：从基础到高阶的认知链条</a:t>
            </a:r>
            <a:endParaRPr lang="en-US" sz="2800" b="1" i="0" u="none" strike="noStrike">
              <a:solidFill>
                <a:schemeClr val="accent1"/>
              </a:solidFill>
              <a:latin typeface="+mn-lt"/>
              <a:ea typeface="+mn-ea"/>
              <a:cs typeface="Noto Sans SC" panose="020B0200000000000000" charset="-122"/>
              <a:sym typeface="Noto Sans SC" panose="020B0200000000000000" charset="-122"/>
            </a:endParaRPr>
          </a:p>
        </p:txBody>
      </p:sp>
      <p:sp>
        <p:nvSpPr>
          <p:cNvPr id="5" name="AutoShape 5"/>
          <p:cNvSpPr/>
          <p:nvPr>
            <p:custDataLst>
              <p:tags r:id="rId4"/>
            </p:custDataLst>
          </p:nvPr>
        </p:nvSpPr>
        <p:spPr>
          <a:xfrm>
            <a:off x="762000" y="2159000"/>
            <a:ext cx="5157308" cy="3837996"/>
          </a:xfrm>
          <a:prstGeom prst="roundRect">
            <a:avLst>
              <a:gd name="adj" fmla="val 7500"/>
            </a:avLst>
          </a:prstGeom>
          <a:solidFill>
            <a:srgbClr val="FFFFFF">
              <a:alpha val="100000"/>
            </a:srgbClr>
          </a:solidFill>
          <a:ln w="25400" cap="flat" cmpd="sng">
            <a:noFill/>
            <a:prstDash val="solid"/>
            <a:round/>
          </a:ln>
          <a:effectLst>
            <a:outerShdw blurRad="444500" dist="190500" dir="2700000" algn="tl" rotWithShape="0">
              <a:srgbClr val="000000">
                <a:alpha val="25000"/>
              </a:srgbClr>
            </a:outerShdw>
          </a:effectLst>
        </p:spPr>
        <p:txBody>
          <a:bodyPr vert="horz" wrap="square" lIns="63500" tIns="63500" rIns="63500" bIns="63500" rtlCol="0" anchor="ctr"/>
          <a:lstStyle/>
          <a:p>
            <a:pPr algn="ctr">
              <a:defRPr/>
            </a:pPr>
            <a:endParaRPr>
              <a:solidFill>
                <a:schemeClr val="tx1"/>
              </a:solidFill>
              <a:latin typeface="+mn-lt"/>
              <a:ea typeface="+mn-ea"/>
            </a:endParaRPr>
          </a:p>
        </p:txBody>
      </p:sp>
      <p:pic>
        <p:nvPicPr>
          <p:cNvPr id="6" name="Picture 6"/>
          <p:cNvPicPr>
            <a:picLocks noChangeAspect="1"/>
          </p:cNvPicPr>
          <p:nvPr>
            <p:custDataLst>
              <p:tags r:id="rId5"/>
            </p:custDataLst>
          </p:nvPr>
        </p:nvPicPr>
        <p:blipFill>
          <a:blip r:embed="rId6"/>
          <a:stretch>
            <a:fillRect/>
          </a:stretch>
        </p:blipFill>
        <p:spPr>
          <a:xfrm>
            <a:off x="1121812" y="2518812"/>
            <a:ext cx="671649" cy="671649"/>
          </a:xfrm>
          <a:prstGeom prst="rect">
            <a:avLst/>
          </a:prstGeom>
        </p:spPr>
      </p:pic>
      <p:sp>
        <p:nvSpPr>
          <p:cNvPr id="7" name="AutoShape 7"/>
          <p:cNvSpPr/>
          <p:nvPr>
            <p:custDataLst>
              <p:tags r:id="rId7"/>
            </p:custDataLst>
          </p:nvPr>
        </p:nvSpPr>
        <p:spPr>
          <a:xfrm>
            <a:off x="2081311" y="2446850"/>
            <a:ext cx="3478184" cy="719624"/>
          </a:xfrm>
          <a:prstGeom prst="rect">
            <a:avLst/>
          </a:prstGeom>
          <a:noFill/>
          <a:ln w="12700" cap="flat" cmpd="sng">
            <a:noFill/>
            <a:prstDash val="solid"/>
            <a:round/>
          </a:ln>
        </p:spPr>
        <p:txBody>
          <a:bodyPr vert="horz" wrap="square" lIns="0" tIns="0" rIns="0" bIns="0" rtlCol="0" anchor="ctr" anchorCtr="0">
            <a:normAutofit/>
          </a:bodyPr>
          <a:lstStyle/>
          <a:p>
            <a:pPr marL="0" indent="0" algn="l">
              <a:lnSpc>
                <a:spcPct val="125000"/>
              </a:lnSpc>
              <a:defRPr/>
            </a:pPr>
            <a:r>
              <a:rPr lang="en-US" sz="2400" b="1" i="0" u="none" strike="noStrike">
                <a:solidFill>
                  <a:schemeClr val="accent1"/>
                </a:solidFill>
                <a:latin typeface="+mn-lt"/>
                <a:ea typeface="+mn-ea"/>
                <a:cs typeface="Noto Sans SC" panose="020B0200000000000000" charset="-122"/>
                <a:sym typeface="Noto Sans SC" panose="020B0200000000000000" charset="-122"/>
              </a:rPr>
              <a:t>1. 获取具体信息</a:t>
            </a:r>
            <a:endParaRPr lang="en-US" sz="2400" b="1" i="0" u="none" strike="noStrike">
              <a:solidFill>
                <a:schemeClr val="accent1"/>
              </a:solidFill>
              <a:latin typeface="+mn-lt"/>
              <a:ea typeface="+mn-ea"/>
              <a:cs typeface="Noto Sans SC" panose="020B0200000000000000" charset="-122"/>
              <a:sym typeface="Noto Sans SC" panose="020B0200000000000000" charset="-122"/>
            </a:endParaRPr>
          </a:p>
        </p:txBody>
      </p:sp>
      <p:sp>
        <p:nvSpPr>
          <p:cNvPr id="8" name="AutoShape 8"/>
          <p:cNvSpPr/>
          <p:nvPr>
            <p:custDataLst>
              <p:tags r:id="rId8"/>
            </p:custDataLst>
          </p:nvPr>
        </p:nvSpPr>
        <p:spPr>
          <a:xfrm>
            <a:off x="1185312" y="3167006"/>
            <a:ext cx="4437683" cy="1918998"/>
          </a:xfrm>
          <a:prstGeom prst="rect">
            <a:avLst/>
          </a:prstGeom>
          <a:noFill/>
          <a:ln w="12700" cap="flat" cmpd="sng">
            <a:noFill/>
            <a:prstDash val="solid"/>
            <a:round/>
          </a:ln>
        </p:spPr>
        <p:txBody>
          <a:bodyPr vert="horz" wrap="square" lIns="0" tIns="0" rIns="0" bIns="0" rtlCol="0" anchor="ctr" anchorCtr="0">
            <a:normAutofit/>
          </a:bodyPr>
          <a:lstStyle/>
          <a:p>
            <a:pPr marL="0" indent="0" algn="l">
              <a:lnSpc>
                <a:spcPct val="150000"/>
              </a:lnSpc>
              <a:defRPr/>
            </a:pPr>
            <a:r>
              <a:rPr lang="en-US" sz="2400" b="1" i="0" u="none" strike="noStrike">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Noto Sans SC" panose="020B0200000000000000" charset="-122"/>
                <a:sym typeface="Noto Sans SC" panose="020B0200000000000000" charset="-122"/>
              </a:rPr>
              <a:t>精准捕捉</a:t>
            </a:r>
            <a:r>
              <a:rPr lang="en-US" sz="2400" b="1" i="0" u="none" strike="noStrike">
                <a:solidFill>
                  <a:srgbClr val="FF0000"/>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Noto Sans SC" panose="020B0200000000000000" charset="-122"/>
                <a:sym typeface="Noto Sans SC" panose="020B0200000000000000" charset="-122"/>
              </a:rPr>
              <a:t>时间、地点、人物、事件、原因、方式、数字</a:t>
            </a:r>
            <a:r>
              <a:rPr lang="en-US" sz="2400" b="1" i="0" u="none" strike="noStrike">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Noto Sans SC" panose="020B0200000000000000" charset="-122"/>
                <a:sym typeface="Noto Sans SC" panose="020B0200000000000000" charset="-122"/>
              </a:rPr>
              <a:t>等事实性细节。这是听力理解的基础。</a:t>
            </a:r>
            <a:endParaRPr lang="en-US" sz="2400" b="1" i="0" u="none" strike="noStrike">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Noto Sans SC" panose="020B0200000000000000" charset="-122"/>
              <a:sym typeface="Noto Sans SC" panose="020B0200000000000000" charset="-122"/>
            </a:endParaRPr>
          </a:p>
        </p:txBody>
      </p:sp>
      <p:sp>
        <p:nvSpPr>
          <p:cNvPr id="9" name="AutoShape 9"/>
          <p:cNvSpPr/>
          <p:nvPr>
            <p:custDataLst>
              <p:tags r:id="rId9"/>
            </p:custDataLst>
          </p:nvPr>
        </p:nvSpPr>
        <p:spPr>
          <a:xfrm>
            <a:off x="6399057" y="2159000"/>
            <a:ext cx="5157308" cy="3837996"/>
          </a:xfrm>
          <a:prstGeom prst="roundRect">
            <a:avLst>
              <a:gd name="adj" fmla="val 7500"/>
            </a:avLst>
          </a:prstGeom>
          <a:solidFill>
            <a:srgbClr val="FFFFFF">
              <a:alpha val="100000"/>
            </a:srgbClr>
          </a:solidFill>
          <a:ln w="25400" cap="flat" cmpd="sng">
            <a:noFill/>
            <a:prstDash val="solid"/>
            <a:round/>
          </a:ln>
          <a:effectLst>
            <a:outerShdw blurRad="444500" dist="190500" dir="2700000" algn="tl" rotWithShape="0">
              <a:srgbClr val="000000">
                <a:alpha val="25000"/>
              </a:srgbClr>
            </a:outerShdw>
          </a:effectLst>
        </p:spPr>
        <p:txBody>
          <a:bodyPr vert="horz" wrap="square" lIns="63500" tIns="63500" rIns="63500" bIns="63500" rtlCol="0" anchor="ctr"/>
          <a:lstStyle/>
          <a:p>
            <a:pPr algn="ctr">
              <a:defRPr/>
            </a:pPr>
            <a:endParaRPr>
              <a:solidFill>
                <a:schemeClr val="tx1"/>
              </a:solidFill>
              <a:latin typeface="+mn-lt"/>
              <a:ea typeface="+mn-ea"/>
            </a:endParaRPr>
          </a:p>
        </p:txBody>
      </p:sp>
      <p:pic>
        <p:nvPicPr>
          <p:cNvPr id="10" name="Picture 10"/>
          <p:cNvPicPr>
            <a:picLocks noChangeAspect="1"/>
          </p:cNvPicPr>
          <p:nvPr>
            <p:custDataLst>
              <p:tags r:id="rId10"/>
            </p:custDataLst>
          </p:nvPr>
        </p:nvPicPr>
        <p:blipFill>
          <a:blip r:embed="rId11"/>
          <a:stretch>
            <a:fillRect/>
          </a:stretch>
        </p:blipFill>
        <p:spPr>
          <a:xfrm>
            <a:off x="6758869" y="2518812"/>
            <a:ext cx="671649" cy="671649"/>
          </a:xfrm>
          <a:prstGeom prst="rect">
            <a:avLst/>
          </a:prstGeom>
        </p:spPr>
      </p:pic>
      <p:sp>
        <p:nvSpPr>
          <p:cNvPr id="11" name="AutoShape 11"/>
          <p:cNvSpPr/>
          <p:nvPr>
            <p:custDataLst>
              <p:tags r:id="rId12"/>
            </p:custDataLst>
          </p:nvPr>
        </p:nvSpPr>
        <p:spPr>
          <a:xfrm>
            <a:off x="7718369" y="2446850"/>
            <a:ext cx="3478184" cy="719624"/>
          </a:xfrm>
          <a:prstGeom prst="rect">
            <a:avLst/>
          </a:prstGeom>
          <a:noFill/>
          <a:ln w="12700" cap="flat" cmpd="sng">
            <a:noFill/>
            <a:prstDash val="solid"/>
            <a:round/>
          </a:ln>
        </p:spPr>
        <p:txBody>
          <a:bodyPr vert="horz" wrap="square" lIns="0" tIns="0" rIns="0" bIns="0" rtlCol="0" anchor="ctr" anchorCtr="0">
            <a:normAutofit/>
          </a:bodyPr>
          <a:lstStyle/>
          <a:p>
            <a:pPr marL="0" indent="0" algn="l">
              <a:lnSpc>
                <a:spcPct val="125000"/>
              </a:lnSpc>
              <a:defRPr/>
            </a:pPr>
            <a:r>
              <a:rPr lang="en-US" sz="2400" b="1" i="0" u="none" strike="noStrike">
                <a:solidFill>
                  <a:schemeClr val="accent1"/>
                </a:solidFill>
                <a:latin typeface="+mn-lt"/>
                <a:ea typeface="+mn-ea"/>
                <a:cs typeface="Noto Sans SC" panose="020B0200000000000000" charset="-122"/>
                <a:sym typeface="Noto Sans SC" panose="020B0200000000000000" charset="-122"/>
              </a:rPr>
              <a:t>2. 理解主旨要义</a:t>
            </a:r>
            <a:endParaRPr lang="en-US" sz="2400" b="1" i="0" u="none" strike="noStrike">
              <a:solidFill>
                <a:schemeClr val="accent1"/>
              </a:solidFill>
              <a:latin typeface="+mn-lt"/>
              <a:ea typeface="+mn-ea"/>
              <a:cs typeface="Noto Sans SC" panose="020B0200000000000000" charset="-122"/>
              <a:sym typeface="Noto Sans SC" panose="020B0200000000000000" charset="-122"/>
            </a:endParaRPr>
          </a:p>
        </p:txBody>
      </p:sp>
      <p:sp>
        <p:nvSpPr>
          <p:cNvPr id="12" name="AutoShape 12"/>
          <p:cNvSpPr/>
          <p:nvPr>
            <p:custDataLst>
              <p:tags r:id="rId13"/>
            </p:custDataLst>
          </p:nvPr>
        </p:nvSpPr>
        <p:spPr>
          <a:xfrm>
            <a:off x="6836339" y="3190501"/>
            <a:ext cx="4437683" cy="1918998"/>
          </a:xfrm>
          <a:prstGeom prst="rect">
            <a:avLst/>
          </a:prstGeom>
          <a:noFill/>
          <a:ln w="12700" cap="flat" cmpd="sng">
            <a:noFill/>
            <a:prstDash val="solid"/>
            <a:round/>
          </a:ln>
        </p:spPr>
        <p:txBody>
          <a:bodyPr vert="horz" wrap="square" lIns="0" tIns="0" rIns="0" bIns="0" rtlCol="0" anchor="ctr" anchorCtr="0"/>
          <a:lstStyle/>
          <a:p>
            <a:pPr marL="0" algn="l">
              <a:lnSpc>
                <a:spcPct val="150000"/>
              </a:lnSpc>
              <a:buClrTx/>
              <a:buSzTx/>
              <a:buFontTx/>
              <a:defRPr/>
            </a:pPr>
            <a:r>
              <a:rPr lang="en-US" sz="2400" b="1" i="0" u="none" strike="noStrike">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Noto Sans SC" panose="020B0200000000000000" charset="-122"/>
                <a:sym typeface="Noto Sans SC" panose="020B0200000000000000" charset="-122"/>
              </a:rPr>
              <a:t>把握对话或独白的</a:t>
            </a:r>
            <a:r>
              <a:rPr lang="en-US" sz="2400" b="1" i="0" u="none" strike="noStrike">
                <a:solidFill>
                  <a:srgbClr val="FF0000"/>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Noto Sans SC" panose="020B0200000000000000" charset="-122"/>
                <a:sym typeface="Noto Sans SC" panose="020B0200000000000000" charset="-122"/>
              </a:rPr>
              <a:t>核心内容和主要意图</a:t>
            </a:r>
            <a:r>
              <a:rPr lang="en-US" sz="2400" b="1" i="0" u="none" strike="noStrike">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Noto Sans SC" panose="020B0200000000000000" charset="-122"/>
                <a:sym typeface="Noto Sans SC" panose="020B0200000000000000" charset="-122"/>
              </a:rPr>
              <a:t>，理解说话者想要传达的</a:t>
            </a:r>
            <a:r>
              <a:rPr lang="en-US" sz="2400" b="1" i="0" u="none" strike="noStrike">
                <a:solidFill>
                  <a:srgbClr val="FF0000"/>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Noto Sans SC" panose="020B0200000000000000" charset="-122"/>
                <a:sym typeface="Noto Sans SC" panose="020B0200000000000000" charset="-122"/>
              </a:rPr>
              <a:t>最核心观点</a:t>
            </a:r>
            <a:r>
              <a:rPr lang="en-US" sz="2400" b="1" i="0" u="none" strike="noStrike">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Noto Sans SC" panose="020B0200000000000000" charset="-122"/>
                <a:sym typeface="Noto Sans SC" panose="020B0200000000000000" charset="-122"/>
              </a:rPr>
              <a:t>。</a:t>
            </a:r>
            <a:endParaRPr lang="en-US" sz="2400" b="1" i="0" u="none" strike="noStrike">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Noto Sans SC" panose="020B0200000000000000" charset="-122"/>
              <a:sym typeface="Noto Sans SC" panose="020B0200000000000000" charset="-122"/>
            </a:endParaRPr>
          </a:p>
        </p:txBody>
      </p:sp>
      <p:sp>
        <p:nvSpPr>
          <p:cNvPr id="15" name="标题 14"/>
          <p:cNvSpPr>
            <a:spLocks noGrp="1"/>
          </p:cNvSpPr>
          <p:nvPr>
            <p:ph type="title"/>
            <p:custDataLst>
              <p:tags r:id="rId14"/>
            </p:custDataLst>
          </p:nvPr>
        </p:nvSpPr>
        <p:spPr/>
        <p:txBody>
          <a:bodyPr vert="horz" wrap="square" lIns="0" tIns="0" rIns="0" bIns="0" rtlCol="0" anchor="b" anchorCtr="0">
            <a:normAutofit/>
          </a:bodyPr>
          <a:lstStyle/>
          <a:p>
            <a:pPr lvl="0" algn="l">
              <a:buClrTx/>
              <a:buSzTx/>
              <a:buFontTx/>
            </a:pPr>
            <a:r>
              <a:rPr lang="zh-CN" altLang="en-US">
                <a:sym typeface="+mn-ea"/>
              </a:rPr>
              <a:t>01 总体介绍与特点分析</a:t>
            </a:r>
            <a:endParaRPr lang="zh-CN" altLang="en-US">
              <a:sym typeface="+mn-ea"/>
            </a:endParaRPr>
          </a:p>
        </p:txBody>
      </p:sp>
    </p:spTree>
    <p:custDataLst>
      <p:tags r:id="rId15"/>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nodeType="clickEffect">
                                  <p:stCondLst>
                                    <p:cond delay="0"/>
                                  </p:stCondLst>
                                  <p:iterate type="lt">
                                    <p:tmPct val="50000"/>
                                  </p:iterate>
                                  <p:childTnLst>
                                    <p:set>
                                      <p:cBhvr>
                                        <p:cTn id="6" dur="1" fill="hold">
                                          <p:stCondLst>
                                            <p:cond delay="0"/>
                                          </p:stCondLst>
                                        </p:cTn>
                                        <p:tgtEl>
                                          <p:spTgt spid="4">
                                            <p:txEl>
                                              <p:pRg st="0" end="0"/>
                                            </p:txEl>
                                          </p:spTgt>
                                        </p:tgtEl>
                                        <p:attrNameLst>
                                          <p:attrName>style.visibility</p:attrName>
                                        </p:attrNameLst>
                                      </p:cBhvr>
                                      <p:to>
                                        <p:strVal val="visible"/>
                                      </p:to>
                                    </p:set>
                                    <p:anim calcmode="discrete" valueType="clr">
                                      <p:cBhvr override="childStyle">
                                        <p:cTn id="7" dur="80"/>
                                        <p:tgtEl>
                                          <p:spTgt spid="4">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4">
                                            <p:txEl>
                                              <p:pRg st="0" end="0"/>
                                            </p:txEl>
                                          </p:spTgt>
                                        </p:tgtEl>
                                        <p:attrNameLst>
                                          <p:attrName>fillcolor</p:attrName>
                                        </p:attrNameLst>
                                      </p:cBhvr>
                                      <p:tavLst>
                                        <p:tav tm="0">
                                          <p:val>
                                            <p:clrVal>
                                              <a:schemeClr val="accent2"/>
                                            </p:clrVal>
                                          </p:val>
                                        </p:tav>
                                        <p:tav tm="50000">
                                          <p:val>
                                            <p:clrVal>
                                              <a:schemeClr val="hlink"/>
                                            </p:clrVal>
                                          </p:val>
                                        </p:tav>
                                      </p:tavLst>
                                    </p:anim>
                                    <p:set>
                                      <p:cBhvr>
                                        <p:cTn id="9" dur="80"/>
                                        <p:tgtEl>
                                          <p:spTgt spid="4">
                                            <p:txEl>
                                              <p:pRg st="0" end="0"/>
                                            </p:txEl>
                                          </p:spTgt>
                                        </p:tgtEl>
                                        <p:attrNameLst>
                                          <p:attrName>fill.type</p:attrName>
                                        </p:attrNameLst>
                                      </p:cBhvr>
                                      <p:to>
                                        <p:strVal val="solid"/>
                                      </p:to>
                                    </p:set>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fade">
                                      <p:cBhvr>
                                        <p:cTn id="14" dur="1000"/>
                                        <p:tgtEl>
                                          <p:spTgt spid="7"/>
                                        </p:tgtEl>
                                      </p:cBhvr>
                                    </p:animEffect>
                                    <p:anim calcmode="lin" valueType="num">
                                      <p:cBhvr>
                                        <p:cTn id="15" dur="1000" fill="hold"/>
                                        <p:tgtEl>
                                          <p:spTgt spid="7"/>
                                        </p:tgtEl>
                                        <p:attrNameLst>
                                          <p:attrName>ppt_x</p:attrName>
                                        </p:attrNameLst>
                                      </p:cBhvr>
                                      <p:tavLst>
                                        <p:tav tm="0">
                                          <p:val>
                                            <p:strVal val="#ppt_x"/>
                                          </p:val>
                                        </p:tav>
                                        <p:tav tm="100000">
                                          <p:val>
                                            <p:strVal val="#ppt_x"/>
                                          </p:val>
                                        </p:tav>
                                      </p:tavLst>
                                    </p:anim>
                                    <p:anim calcmode="lin" valueType="num">
                                      <p:cBhvr>
                                        <p:cTn id="16"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2" presetClass="entr" presetSubtype="4" fill="hold" nodeType="clickEffect">
                                  <p:stCondLst>
                                    <p:cond delay="0"/>
                                  </p:stCondLst>
                                  <p:childTnLst>
                                    <p:set>
                                      <p:cBhvr>
                                        <p:cTn id="20" dur="1" fill="hold">
                                          <p:stCondLst>
                                            <p:cond delay="0"/>
                                          </p:stCondLst>
                                        </p:cTn>
                                        <p:tgtEl>
                                          <p:spTgt spid="8">
                                            <p:txEl>
                                              <p:pRg st="0" end="0"/>
                                            </p:txEl>
                                          </p:spTgt>
                                        </p:tgtEl>
                                        <p:attrNameLst>
                                          <p:attrName>style.visibility</p:attrName>
                                        </p:attrNameLst>
                                      </p:cBhvr>
                                      <p:to>
                                        <p:strVal val="visible"/>
                                      </p:to>
                                    </p:set>
                                    <p:animEffect transition="in" filter="wipe(down)">
                                      <p:cBhvr>
                                        <p:cTn id="21" dur="500"/>
                                        <p:tgtEl>
                                          <p:spTgt spid="8">
                                            <p:txEl>
                                              <p:pRg st="0" end="0"/>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fade">
                                      <p:cBhvr>
                                        <p:cTn id="26" dur="1000"/>
                                        <p:tgtEl>
                                          <p:spTgt spid="11"/>
                                        </p:tgtEl>
                                      </p:cBhvr>
                                    </p:animEffect>
                                    <p:anim calcmode="lin" valueType="num">
                                      <p:cBhvr>
                                        <p:cTn id="27" dur="1000" fill="hold"/>
                                        <p:tgtEl>
                                          <p:spTgt spid="11"/>
                                        </p:tgtEl>
                                        <p:attrNameLst>
                                          <p:attrName>ppt_x</p:attrName>
                                        </p:attrNameLst>
                                      </p:cBhvr>
                                      <p:tavLst>
                                        <p:tav tm="0">
                                          <p:val>
                                            <p:strVal val="#ppt_x"/>
                                          </p:val>
                                        </p:tav>
                                        <p:tav tm="100000">
                                          <p:val>
                                            <p:strVal val="#ppt_x"/>
                                          </p:val>
                                        </p:tav>
                                      </p:tavLst>
                                    </p:anim>
                                    <p:anim calcmode="lin" valueType="num">
                                      <p:cBhvr>
                                        <p:cTn id="28"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2" presetClass="entr" presetSubtype="4" fill="hold" nodeType="clickEffect">
                                  <p:stCondLst>
                                    <p:cond delay="0"/>
                                  </p:stCondLst>
                                  <p:childTnLst>
                                    <p:set>
                                      <p:cBhvr>
                                        <p:cTn id="32" dur="1" fill="hold">
                                          <p:stCondLst>
                                            <p:cond delay="0"/>
                                          </p:stCondLst>
                                        </p:cTn>
                                        <p:tgtEl>
                                          <p:spTgt spid="12">
                                            <p:txEl>
                                              <p:pRg st="0" end="0"/>
                                            </p:txEl>
                                          </p:spTgt>
                                        </p:tgtEl>
                                        <p:attrNameLst>
                                          <p:attrName>style.visibility</p:attrName>
                                        </p:attrNameLst>
                                      </p:cBhvr>
                                      <p:to>
                                        <p:strVal val="visible"/>
                                      </p:to>
                                    </p:set>
                                    <p:animEffect transition="in" filter="wipe(down)">
                                      <p:cBhvr>
                                        <p:cTn id="33" dur="500"/>
                                        <p:tgtEl>
                                          <p:spTgt spid="1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7" grpId="1"/>
      <p:bldP spid="11" grpId="0"/>
      <p:bldP spid="11" grpId="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Picture 21" descr="听力考试"/>
          <p:cNvPicPr>
            <a:picLocks noChangeAspect="1"/>
          </p:cNvPicPr>
          <p:nvPr>
            <p:custDataLst>
              <p:tags r:id="rId1"/>
            </p:custDataLst>
          </p:nvPr>
        </p:nvPicPr>
        <p:blipFill>
          <a:blip r:embed="rId2"/>
          <a:srcRect/>
          <a:stretch>
            <a:fillRect/>
          </a:stretch>
        </p:blipFill>
        <p:spPr>
          <a:xfrm>
            <a:off x="9366885" y="121285"/>
            <a:ext cx="2722245" cy="2571115"/>
          </a:xfrm>
          <a:prstGeom prst="roundRect">
            <a:avLst>
              <a:gd name="adj" fmla="val 3529"/>
            </a:avLst>
          </a:prstGeom>
          <a:noFill/>
          <a:ln w="38100" cap="flat" cmpd="sng">
            <a:solidFill>
              <a:srgbClr val="FFFFFF">
                <a:alpha val="100000"/>
              </a:srgbClr>
            </a:solidFill>
            <a:prstDash val="solid"/>
            <a:round/>
          </a:ln>
          <a:effectLst>
            <a:outerShdw blurRad="444500" dist="190500" dir="2700000" algn="tl" rotWithShape="0">
              <a:srgbClr val="000000">
                <a:alpha val="25000"/>
              </a:srgbClr>
            </a:outerShdw>
          </a:effectLst>
        </p:spPr>
      </p:pic>
      <p:sp>
        <p:nvSpPr>
          <p:cNvPr id="4" name="AutoShape 4"/>
          <p:cNvSpPr/>
          <p:nvPr>
            <p:custDataLst>
              <p:tags r:id="rId3"/>
            </p:custDataLst>
          </p:nvPr>
        </p:nvSpPr>
        <p:spPr>
          <a:xfrm>
            <a:off x="762000" y="1397000"/>
            <a:ext cx="7163435" cy="381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2800" b="1" i="0" u="none" strike="noStrike">
                <a:solidFill>
                  <a:schemeClr val="accent1"/>
                </a:solidFill>
                <a:latin typeface="+mn-lt"/>
                <a:ea typeface="+mn-ea"/>
                <a:cs typeface="Noto Sans SC" panose="020B0200000000000000" charset="-122"/>
                <a:sym typeface="Noto Sans SC" panose="020B0200000000000000" charset="-122"/>
              </a:rPr>
              <a:t>核心考查能力：从基础到高阶的认知链条</a:t>
            </a:r>
            <a:endParaRPr lang="en-US" sz="2800" b="1" i="0" u="none" strike="noStrike">
              <a:solidFill>
                <a:schemeClr val="accent1"/>
              </a:solidFill>
              <a:latin typeface="+mn-lt"/>
              <a:ea typeface="+mn-ea"/>
              <a:cs typeface="Noto Sans SC" panose="020B0200000000000000" charset="-122"/>
              <a:sym typeface="Noto Sans SC" panose="020B0200000000000000" charset="-122"/>
            </a:endParaRPr>
          </a:p>
        </p:txBody>
      </p:sp>
      <p:sp>
        <p:nvSpPr>
          <p:cNvPr id="13" name="AutoShape 13"/>
          <p:cNvSpPr/>
          <p:nvPr>
            <p:custDataLst>
              <p:tags r:id="rId4"/>
            </p:custDataLst>
          </p:nvPr>
        </p:nvSpPr>
        <p:spPr>
          <a:xfrm>
            <a:off x="1050925" y="2388764"/>
            <a:ext cx="4928401" cy="3667647"/>
          </a:xfrm>
          <a:prstGeom prst="roundRect">
            <a:avLst>
              <a:gd name="adj" fmla="val 7500"/>
            </a:avLst>
          </a:prstGeom>
          <a:solidFill>
            <a:srgbClr val="FFFFFF">
              <a:alpha val="100000"/>
            </a:srgbClr>
          </a:solidFill>
          <a:ln w="25400" cap="flat" cmpd="sng">
            <a:noFill/>
            <a:prstDash val="solid"/>
            <a:round/>
          </a:ln>
          <a:effectLst>
            <a:outerShdw blurRad="444500" dist="190500" dir="2700000" algn="tl" rotWithShape="0">
              <a:srgbClr val="000000">
                <a:alpha val="25000"/>
              </a:srgbClr>
            </a:outerShdw>
          </a:effectLst>
        </p:spPr>
        <p:txBody>
          <a:bodyPr vert="horz" wrap="square" lIns="63500" tIns="63500" rIns="63500" bIns="63500" rtlCol="0" anchor="ctr"/>
          <a:lstStyle/>
          <a:p>
            <a:pPr algn="ctr">
              <a:defRPr/>
            </a:pPr>
            <a:endParaRPr>
              <a:solidFill>
                <a:schemeClr val="tx1"/>
              </a:solidFill>
              <a:latin typeface="+mn-lt"/>
              <a:ea typeface="+mn-ea"/>
            </a:endParaRPr>
          </a:p>
        </p:txBody>
      </p:sp>
      <p:pic>
        <p:nvPicPr>
          <p:cNvPr id="14" name="Picture 14"/>
          <p:cNvPicPr>
            <a:picLocks noChangeAspect="1"/>
          </p:cNvPicPr>
          <p:nvPr>
            <p:custDataLst>
              <p:tags r:id="rId5"/>
            </p:custDataLst>
          </p:nvPr>
        </p:nvPicPr>
        <p:blipFill>
          <a:blip r:embed="rId6"/>
          <a:stretch>
            <a:fillRect/>
          </a:stretch>
        </p:blipFill>
        <p:spPr>
          <a:xfrm>
            <a:off x="1394767" y="2732606"/>
            <a:ext cx="641838" cy="641838"/>
          </a:xfrm>
          <a:prstGeom prst="rect">
            <a:avLst/>
          </a:prstGeom>
        </p:spPr>
      </p:pic>
      <p:sp>
        <p:nvSpPr>
          <p:cNvPr id="15" name="AutoShape 15"/>
          <p:cNvSpPr/>
          <p:nvPr>
            <p:custDataLst>
              <p:tags r:id="rId7"/>
            </p:custDataLst>
          </p:nvPr>
        </p:nvSpPr>
        <p:spPr>
          <a:xfrm>
            <a:off x="2311679" y="2663838"/>
            <a:ext cx="3323805" cy="687684"/>
          </a:xfrm>
          <a:prstGeom prst="rect">
            <a:avLst/>
          </a:prstGeom>
          <a:noFill/>
          <a:ln w="12700" cap="flat" cmpd="sng">
            <a:noFill/>
            <a:prstDash val="solid"/>
            <a:round/>
          </a:ln>
        </p:spPr>
        <p:txBody>
          <a:bodyPr vert="horz" wrap="square" lIns="0" tIns="0" rIns="0" bIns="0" rtlCol="0" anchor="ctr" anchorCtr="0">
            <a:normAutofit/>
          </a:bodyPr>
          <a:lstStyle/>
          <a:p>
            <a:pPr marL="0" indent="0" algn="l">
              <a:lnSpc>
                <a:spcPct val="125000"/>
              </a:lnSpc>
              <a:defRPr/>
            </a:pPr>
            <a:r>
              <a:rPr lang="en-US" sz="2400" b="1" i="0" u="none" strike="noStrike">
                <a:solidFill>
                  <a:schemeClr val="accent1"/>
                </a:solidFill>
                <a:latin typeface="+mn-lt"/>
                <a:ea typeface="+mn-ea"/>
                <a:cs typeface="Noto Sans SC" panose="020B0200000000000000" charset="-122"/>
                <a:sym typeface="Noto Sans SC" panose="020B0200000000000000" charset="-122"/>
              </a:rPr>
              <a:t>3. 进行逻辑推断</a:t>
            </a:r>
            <a:endParaRPr lang="en-US" sz="2400" b="1" i="0" u="none" strike="noStrike">
              <a:solidFill>
                <a:schemeClr val="accent1"/>
              </a:solidFill>
              <a:latin typeface="+mn-lt"/>
              <a:ea typeface="+mn-ea"/>
              <a:cs typeface="Noto Sans SC" panose="020B0200000000000000" charset="-122"/>
              <a:sym typeface="Noto Sans SC" panose="020B0200000000000000" charset="-122"/>
            </a:endParaRPr>
          </a:p>
        </p:txBody>
      </p:sp>
      <p:sp>
        <p:nvSpPr>
          <p:cNvPr id="16" name="AutoShape 16"/>
          <p:cNvSpPr/>
          <p:nvPr>
            <p:custDataLst>
              <p:tags r:id="rId8"/>
            </p:custDataLst>
          </p:nvPr>
        </p:nvSpPr>
        <p:spPr>
          <a:xfrm>
            <a:off x="1436042" y="3374556"/>
            <a:ext cx="4240717" cy="1833824"/>
          </a:xfrm>
          <a:prstGeom prst="rect">
            <a:avLst/>
          </a:prstGeom>
          <a:noFill/>
          <a:ln w="12700" cap="flat" cmpd="sng">
            <a:noFill/>
            <a:prstDash val="solid"/>
            <a:round/>
          </a:ln>
        </p:spPr>
        <p:txBody>
          <a:bodyPr vert="horz" wrap="square" lIns="0" tIns="0" rIns="0" bIns="0" rtlCol="0" anchor="ctr" anchorCtr="0">
            <a:normAutofit fontScale="90000"/>
          </a:bodyPr>
          <a:lstStyle/>
          <a:p>
            <a:pPr marL="0" indent="0" algn="l">
              <a:lnSpc>
                <a:spcPct val="150000"/>
              </a:lnSpc>
              <a:defRPr/>
            </a:pPr>
            <a:r>
              <a:rPr lang="en-US" sz="2400" b="1" i="0" u="none" strike="noStrike">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Noto Sans SC" panose="020B0200000000000000" charset="-122"/>
                <a:sym typeface="Noto Sans SC" panose="020B0200000000000000" charset="-122"/>
              </a:rPr>
              <a:t>根据</a:t>
            </a:r>
            <a:r>
              <a:rPr lang="en-US" sz="2400" b="1" i="0" u="none" strike="noStrike">
                <a:solidFill>
                  <a:srgbClr val="00B0F0"/>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Noto Sans SC" panose="020B0200000000000000" charset="-122"/>
                <a:sym typeface="Noto Sans SC" panose="020B0200000000000000" charset="-122"/>
              </a:rPr>
              <a:t>语境、语气、逻辑关系</a:t>
            </a:r>
            <a:r>
              <a:rPr lang="en-US" sz="2400" b="1" i="0" u="none" strike="noStrike">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Noto Sans SC" panose="020B0200000000000000" charset="-122"/>
                <a:sym typeface="Noto Sans SC" panose="020B0200000000000000" charset="-122"/>
              </a:rPr>
              <a:t>，</a:t>
            </a:r>
            <a:r>
              <a:rPr lang="en-US" sz="2400" b="1" i="0" u="none" strike="noStrike">
                <a:solidFill>
                  <a:srgbClr val="FF0000"/>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Noto Sans SC" panose="020B0200000000000000" charset="-122"/>
                <a:sym typeface="Noto Sans SC" panose="020B0200000000000000" charset="-122"/>
              </a:rPr>
              <a:t>推断言外之意、人物关系、事件走向或行为动机</a:t>
            </a:r>
            <a:r>
              <a:rPr lang="en-US" sz="2400" b="1" i="0" u="none" strike="noStrike">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Noto Sans SC" panose="020B0200000000000000" charset="-122"/>
                <a:sym typeface="Noto Sans SC" panose="020B0200000000000000" charset="-122"/>
              </a:rPr>
              <a:t>。这是拉开分差的关键。</a:t>
            </a:r>
            <a:endParaRPr lang="en-US" sz="2400" b="1" i="0" u="none" strike="noStrike">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Noto Sans SC" panose="020B0200000000000000" charset="-122"/>
              <a:sym typeface="Noto Sans SC" panose="020B0200000000000000" charset="-122"/>
            </a:endParaRPr>
          </a:p>
        </p:txBody>
      </p:sp>
      <p:sp>
        <p:nvSpPr>
          <p:cNvPr id="17" name="AutoShape 17"/>
          <p:cNvSpPr/>
          <p:nvPr>
            <p:custDataLst>
              <p:tags r:id="rId9"/>
            </p:custDataLst>
          </p:nvPr>
        </p:nvSpPr>
        <p:spPr>
          <a:xfrm>
            <a:off x="6437782" y="2388764"/>
            <a:ext cx="4928401" cy="3667647"/>
          </a:xfrm>
          <a:prstGeom prst="roundRect">
            <a:avLst>
              <a:gd name="adj" fmla="val 7500"/>
            </a:avLst>
          </a:prstGeom>
          <a:solidFill>
            <a:srgbClr val="FFFFFF">
              <a:alpha val="100000"/>
            </a:srgbClr>
          </a:solidFill>
          <a:ln w="25400" cap="flat" cmpd="sng">
            <a:noFill/>
            <a:prstDash val="solid"/>
            <a:round/>
          </a:ln>
          <a:effectLst>
            <a:outerShdw blurRad="444500" dist="190500" dir="2700000" algn="tl" rotWithShape="0">
              <a:srgbClr val="000000">
                <a:alpha val="25000"/>
              </a:srgbClr>
            </a:outerShdw>
          </a:effectLst>
        </p:spPr>
        <p:txBody>
          <a:bodyPr vert="horz" wrap="square" lIns="63500" tIns="63500" rIns="63500" bIns="63500" rtlCol="0" anchor="ctr"/>
          <a:lstStyle/>
          <a:p>
            <a:pPr algn="ctr">
              <a:defRPr/>
            </a:pPr>
            <a:endParaRPr>
              <a:solidFill>
                <a:schemeClr val="tx1"/>
              </a:solidFill>
              <a:latin typeface="+mn-lt"/>
              <a:ea typeface="+mn-ea"/>
            </a:endParaRPr>
          </a:p>
        </p:txBody>
      </p:sp>
      <p:pic>
        <p:nvPicPr>
          <p:cNvPr id="18" name="Picture 18"/>
          <p:cNvPicPr>
            <a:picLocks noChangeAspect="1"/>
          </p:cNvPicPr>
          <p:nvPr>
            <p:custDataLst>
              <p:tags r:id="rId10"/>
            </p:custDataLst>
          </p:nvPr>
        </p:nvPicPr>
        <p:blipFill>
          <a:blip r:embed="rId11"/>
          <a:stretch>
            <a:fillRect/>
          </a:stretch>
        </p:blipFill>
        <p:spPr>
          <a:xfrm>
            <a:off x="6781624" y="2732606"/>
            <a:ext cx="641838" cy="641838"/>
          </a:xfrm>
          <a:prstGeom prst="rect">
            <a:avLst/>
          </a:prstGeom>
        </p:spPr>
      </p:pic>
      <p:sp>
        <p:nvSpPr>
          <p:cNvPr id="19" name="AutoShape 19"/>
          <p:cNvSpPr/>
          <p:nvPr>
            <p:custDataLst>
              <p:tags r:id="rId12"/>
            </p:custDataLst>
          </p:nvPr>
        </p:nvSpPr>
        <p:spPr>
          <a:xfrm>
            <a:off x="7698535" y="2663838"/>
            <a:ext cx="3323805" cy="687684"/>
          </a:xfrm>
          <a:prstGeom prst="rect">
            <a:avLst/>
          </a:prstGeom>
          <a:noFill/>
          <a:ln w="12700" cap="flat" cmpd="sng">
            <a:noFill/>
            <a:prstDash val="solid"/>
            <a:round/>
          </a:ln>
        </p:spPr>
        <p:txBody>
          <a:bodyPr vert="horz" wrap="square" lIns="0" tIns="0" rIns="0" bIns="0" rtlCol="0" anchor="ctr" anchorCtr="0">
            <a:normAutofit/>
          </a:bodyPr>
          <a:lstStyle/>
          <a:p>
            <a:pPr marL="0" indent="0" algn="l">
              <a:lnSpc>
                <a:spcPct val="125000"/>
              </a:lnSpc>
              <a:defRPr/>
            </a:pPr>
            <a:r>
              <a:rPr lang="en-US" sz="2400" b="1" i="0" u="none" strike="noStrike">
                <a:solidFill>
                  <a:schemeClr val="accent1"/>
                </a:solidFill>
                <a:latin typeface="+mn-lt"/>
                <a:ea typeface="+mn-ea"/>
                <a:cs typeface="Noto Sans SC" panose="020B0200000000000000" charset="-122"/>
                <a:sym typeface="Noto Sans SC" panose="020B0200000000000000" charset="-122"/>
              </a:rPr>
              <a:t>4. 理解观点态度</a:t>
            </a:r>
            <a:endParaRPr lang="en-US" sz="2400" b="1" i="0" u="none" strike="noStrike">
              <a:solidFill>
                <a:schemeClr val="accent1"/>
              </a:solidFill>
              <a:latin typeface="+mn-lt"/>
              <a:ea typeface="+mn-ea"/>
              <a:cs typeface="Noto Sans SC" panose="020B0200000000000000" charset="-122"/>
              <a:sym typeface="Noto Sans SC" panose="020B0200000000000000" charset="-122"/>
            </a:endParaRPr>
          </a:p>
        </p:txBody>
      </p:sp>
      <p:sp>
        <p:nvSpPr>
          <p:cNvPr id="20" name="AutoShape 20"/>
          <p:cNvSpPr/>
          <p:nvPr>
            <p:custDataLst>
              <p:tags r:id="rId13"/>
            </p:custDataLst>
          </p:nvPr>
        </p:nvSpPr>
        <p:spPr>
          <a:xfrm>
            <a:off x="6781624" y="3374556"/>
            <a:ext cx="4240717" cy="1833824"/>
          </a:xfrm>
          <a:prstGeom prst="rect">
            <a:avLst/>
          </a:prstGeom>
          <a:noFill/>
          <a:ln w="12700" cap="flat" cmpd="sng">
            <a:noFill/>
            <a:prstDash val="solid"/>
            <a:round/>
          </a:ln>
        </p:spPr>
        <p:txBody>
          <a:bodyPr vert="horz" wrap="square" lIns="0" tIns="0" rIns="0" bIns="0" rtlCol="0" anchor="ctr" anchorCtr="0">
            <a:normAutofit/>
          </a:bodyPr>
          <a:lstStyle/>
          <a:p>
            <a:pPr marL="0" algn="l">
              <a:lnSpc>
                <a:spcPct val="150000"/>
              </a:lnSpc>
              <a:buClrTx/>
              <a:buSzTx/>
              <a:buFontTx/>
              <a:defRPr/>
            </a:pPr>
            <a:r>
              <a:rPr lang="en-US" sz="2400" b="1" i="0" u="none" strike="noStrike">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Noto Sans SC" panose="020B0200000000000000" charset="-122"/>
                <a:sym typeface="Noto Sans SC" panose="020B0200000000000000" charset="-122"/>
              </a:rPr>
              <a:t>通过辨识说话者的</a:t>
            </a:r>
            <a:r>
              <a:rPr lang="en-US" sz="2400" b="1" i="0" u="none" strike="noStrike">
                <a:solidFill>
                  <a:srgbClr val="00B0F0"/>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Noto Sans SC" panose="020B0200000000000000" charset="-122"/>
                <a:sym typeface="Noto Sans SC" panose="020B0200000000000000" charset="-122"/>
              </a:rPr>
              <a:t>语调、措辞和情感倾向</a:t>
            </a:r>
            <a:r>
              <a:rPr lang="en-US" sz="2400" b="1" i="0" u="none" strike="noStrike">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Noto Sans SC" panose="020B0200000000000000" charset="-122"/>
                <a:sym typeface="Noto Sans SC" panose="020B0200000000000000" charset="-122"/>
              </a:rPr>
              <a:t>，</a:t>
            </a:r>
            <a:r>
              <a:rPr lang="en-US" sz="2400" b="1" i="0" u="none" strike="noStrike">
                <a:solidFill>
                  <a:srgbClr val="FF0000"/>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Noto Sans SC" panose="020B0200000000000000" charset="-122"/>
                <a:sym typeface="Noto Sans SC" panose="020B0200000000000000" charset="-122"/>
              </a:rPr>
              <a:t>推断其情感状态和对人/事的态度</a:t>
            </a:r>
            <a:r>
              <a:rPr lang="en-US" sz="2400" b="1" i="0" u="none" strike="noStrike">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Noto Sans SC" panose="020B0200000000000000" charset="-122"/>
                <a:sym typeface="Noto Sans SC" panose="020B0200000000000000" charset="-122"/>
              </a:rPr>
              <a:t>。</a:t>
            </a:r>
            <a:endParaRPr lang="en-US" sz="2400" b="1" i="0" u="none" strike="noStrike">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Noto Sans SC" panose="020B0200000000000000" charset="-122"/>
              <a:sym typeface="Noto Sans SC" panose="020B0200000000000000" charset="-122"/>
            </a:endParaRPr>
          </a:p>
        </p:txBody>
      </p:sp>
      <p:sp>
        <p:nvSpPr>
          <p:cNvPr id="7" name="标题 6"/>
          <p:cNvSpPr>
            <a:spLocks noGrp="1"/>
          </p:cNvSpPr>
          <p:nvPr>
            <p:ph type="title"/>
            <p:custDataLst>
              <p:tags r:id="rId14"/>
            </p:custDataLst>
          </p:nvPr>
        </p:nvSpPr>
        <p:spPr/>
        <p:txBody>
          <a:bodyPr vert="horz" wrap="square" lIns="0" tIns="0" rIns="0" bIns="0" rtlCol="0" anchor="b" anchorCtr="0">
            <a:normAutofit/>
          </a:bodyPr>
          <a:lstStyle/>
          <a:p>
            <a:pPr lvl="0" algn="l">
              <a:buClrTx/>
              <a:buSzTx/>
              <a:buFontTx/>
            </a:pPr>
            <a:r>
              <a:rPr lang="zh-CN" altLang="en-US">
                <a:sym typeface="+mn-ea"/>
              </a:rPr>
              <a:t>01 总体介绍与特点分析</a:t>
            </a:r>
            <a:endParaRPr lang="zh-CN" altLang="en-US">
              <a:sym typeface="+mn-ea"/>
            </a:endParaRPr>
          </a:p>
        </p:txBody>
      </p:sp>
    </p:spTree>
    <p:custDataLst>
      <p:tags r:id="rId15"/>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5">
                                            <p:txEl>
                                              <p:pRg st="0" end="0"/>
                                            </p:txEl>
                                          </p:spTgt>
                                        </p:tgtEl>
                                        <p:attrNameLst>
                                          <p:attrName>style.visibility</p:attrName>
                                        </p:attrNameLst>
                                      </p:cBhvr>
                                      <p:to>
                                        <p:strVal val="visible"/>
                                      </p:to>
                                    </p:set>
                                    <p:animEffect transition="in" filter="fade">
                                      <p:cBhvr>
                                        <p:cTn id="7" dur="1000"/>
                                        <p:tgtEl>
                                          <p:spTgt spid="15">
                                            <p:txEl>
                                              <p:pRg st="0" end="0"/>
                                            </p:txEl>
                                          </p:spTgt>
                                        </p:tgtEl>
                                      </p:cBhvr>
                                    </p:animEffect>
                                    <p:anim calcmode="lin" valueType="num">
                                      <p:cBhvr>
                                        <p:cTn id="8" dur="1000" fill="hold"/>
                                        <p:tgtEl>
                                          <p:spTgt spid="15">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15">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4" fill="hold" nodeType="clickEffect">
                                  <p:stCondLst>
                                    <p:cond delay="0"/>
                                  </p:stCondLst>
                                  <p:childTnLst>
                                    <p:set>
                                      <p:cBhvr>
                                        <p:cTn id="13" dur="1" fill="hold">
                                          <p:stCondLst>
                                            <p:cond delay="0"/>
                                          </p:stCondLst>
                                        </p:cTn>
                                        <p:tgtEl>
                                          <p:spTgt spid="16">
                                            <p:txEl>
                                              <p:pRg st="0" end="0"/>
                                            </p:txEl>
                                          </p:spTgt>
                                        </p:tgtEl>
                                        <p:attrNameLst>
                                          <p:attrName>style.visibility</p:attrName>
                                        </p:attrNameLst>
                                      </p:cBhvr>
                                      <p:to>
                                        <p:strVal val="visible"/>
                                      </p:to>
                                    </p:set>
                                    <p:animEffect transition="in" filter="wipe(down)">
                                      <p:cBhvr>
                                        <p:cTn id="14" dur="500"/>
                                        <p:tgtEl>
                                          <p:spTgt spid="16">
                                            <p:txEl>
                                              <p:pRg st="0" end="0"/>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19">
                                            <p:txEl>
                                              <p:pRg st="0" end="0"/>
                                            </p:txEl>
                                          </p:spTgt>
                                        </p:tgtEl>
                                        <p:attrNameLst>
                                          <p:attrName>style.visibility</p:attrName>
                                        </p:attrNameLst>
                                      </p:cBhvr>
                                      <p:to>
                                        <p:strVal val="visible"/>
                                      </p:to>
                                    </p:set>
                                    <p:animEffect transition="in" filter="fade">
                                      <p:cBhvr>
                                        <p:cTn id="19" dur="1000"/>
                                        <p:tgtEl>
                                          <p:spTgt spid="19">
                                            <p:txEl>
                                              <p:pRg st="0" end="0"/>
                                            </p:txEl>
                                          </p:spTgt>
                                        </p:tgtEl>
                                      </p:cBhvr>
                                    </p:animEffect>
                                    <p:anim calcmode="lin" valueType="num">
                                      <p:cBhvr>
                                        <p:cTn id="20" dur="1000" fill="hold"/>
                                        <p:tgtEl>
                                          <p:spTgt spid="19">
                                            <p:txEl>
                                              <p:pRg st="0" end="0"/>
                                            </p:txEl>
                                          </p:spTgt>
                                        </p:tgtEl>
                                        <p:attrNameLst>
                                          <p:attrName>ppt_x</p:attrName>
                                        </p:attrNameLst>
                                      </p:cBhvr>
                                      <p:tavLst>
                                        <p:tav tm="0">
                                          <p:val>
                                            <p:strVal val="#ppt_x"/>
                                          </p:val>
                                        </p:tav>
                                        <p:tav tm="100000">
                                          <p:val>
                                            <p:strVal val="#ppt_x"/>
                                          </p:val>
                                        </p:tav>
                                      </p:tavLst>
                                    </p:anim>
                                    <p:anim calcmode="lin" valueType="num">
                                      <p:cBhvr>
                                        <p:cTn id="21" dur="1000" fill="hold"/>
                                        <p:tgtEl>
                                          <p:spTgt spid="19">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22" presetClass="entr" presetSubtype="4" fill="hold" nodeType="clickEffect">
                                  <p:stCondLst>
                                    <p:cond delay="0"/>
                                  </p:stCondLst>
                                  <p:childTnLst>
                                    <p:set>
                                      <p:cBhvr>
                                        <p:cTn id="25" dur="1" fill="hold">
                                          <p:stCondLst>
                                            <p:cond delay="0"/>
                                          </p:stCondLst>
                                        </p:cTn>
                                        <p:tgtEl>
                                          <p:spTgt spid="20">
                                            <p:txEl>
                                              <p:pRg st="0" end="0"/>
                                            </p:txEl>
                                          </p:spTgt>
                                        </p:tgtEl>
                                        <p:attrNameLst>
                                          <p:attrName>style.visibility</p:attrName>
                                        </p:attrNameLst>
                                      </p:cBhvr>
                                      <p:to>
                                        <p:strVal val="visible"/>
                                      </p:to>
                                    </p:set>
                                    <p:animEffect transition="in" filter="wipe(down)">
                                      <p:cBhvr>
                                        <p:cTn id="26" dur="500"/>
                                        <p:tgtEl>
                                          <p:spTgt spid="2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_7*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f*1"/>
  <p:tag name="KSO_WM_UNIT_LAYERLEVEL" val="1"/>
  <p:tag name="KSO_WM_TAG_VERSION" val="3.0"/>
  <p:tag name="KSO_WM_BEAUTIFY_FLAG" val="#wm#"/>
  <p:tag name="KSO_WM_UNIT_SUBTYPE" val="b"/>
  <p:tag name="KSO_WM_UNIT_PRESET_TEXT" val="署名占位符"/>
  <p:tag name="KSO_WM_UNIT_NOCLEAR" val="0"/>
  <p:tag name="KSO_WM_UNIT_VALUE" val="8"/>
  <p:tag name="KSO_WM_UNIT_TYPE" val="f"/>
  <p:tag name="KSO_WM_UNIT_INDEX" val="1"/>
</p:tagLst>
</file>

<file path=ppt/tags/tag1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f*1"/>
  <p:tag name="KSO_WM_UNIT_LAYERLEVEL" val="1"/>
  <p:tag name="KSO_WM_TAG_VERSION" val="3.0"/>
  <p:tag name="KSO_WM_BEAUTIFY_FLAG" val="#wm#"/>
  <p:tag name="KSO_WM_UNIT_SUBTYPE" val="a"/>
  <p:tag name="KSO_WM_UNIT_PRESET_TEXT" val="单击此处编辑母版文本样式&#10;二级&#10;三级&#10;四级&#10;五级"/>
  <p:tag name="KSO_WM_UNIT_NOCLEAR" val="0"/>
  <p:tag name="KSO_WM_UNIT_VALUE" val="330"/>
  <p:tag name="KSO_WM_UNIT_TYPE" val="f"/>
  <p:tag name="KSO_WM_UNIT_INDEX" val="1"/>
</p:tagLst>
</file>

<file path=ppt/tags/tag101.xml><?xml version="1.0" encoding="utf-8"?>
<p:tagLst xmlns:p="http://schemas.openxmlformats.org/presentationml/2006/main">
  <p:tag name="KSO_WM_UNIT_INDEX" val="3"/>
  <p:tag name="KSO_WM_UNIT_TYPE" val="i"/>
  <p:tag name="KSO_WM_BEAUTIFY_FLAG" val="#wm#"/>
</p:tagLst>
</file>

<file path=ppt/tags/tag102.xml><?xml version="1.0" encoding="utf-8"?>
<p:tagLst xmlns:p="http://schemas.openxmlformats.org/presentationml/2006/main">
  <p:tag name="KSO_WM_UNIT_INDEX" val="5"/>
  <p:tag name="KSO_WM_UNIT_TYPE" val="f"/>
  <p:tag name="KSO_WM_UNIT_SUBTYPE" val="a"/>
  <p:tag name="KSO_WM_BEAUTIFY_FLAG" val="#wm#"/>
</p:tagLst>
</file>

<file path=ppt/tags/tag103.xml><?xml version="1.0" encoding="utf-8"?>
<p:tagLst xmlns:p="http://schemas.openxmlformats.org/presentationml/2006/main">
  <p:tag name="KSO_WM_UNIT_SUBTYPE" val="a"/>
</p:tagLst>
</file>

<file path=ppt/tags/tag104.xml><?xml version="1.0" encoding="utf-8"?>
<p:tagLst xmlns:p="http://schemas.openxmlformats.org/presentationml/2006/main">
  <p:tag name="KSO_WM_SLIDE_TYPE" val="text"/>
  <p:tag name="KSO_WM_BEAUTIFY_FLAG" val="#wm#"/>
  <p:tag name="KSO_WM_SLIDE_ID" val="custom20233104_8"/>
  <p:tag name="KSO_WM_TEMPLATE_SUBCATEGORY" val="29"/>
  <p:tag name="KSO_WM_TEMPLATE_MASTER_TYPE" val="0"/>
  <p:tag name="KSO_WM_TEMPLATE_COLOR_TYPE" val="0"/>
  <p:tag name="KSO_WM_SLIDE_ITEM_CNT" val="0"/>
  <p:tag name="KSO_WM_SLIDE_INDEX" val="8"/>
  <p:tag name="KSO_WM_TAG_VERSION" val="3.0"/>
  <p:tag name="KSO_WM_TEMPLATE_CATEGORY" val="custom"/>
  <p:tag name="KSO_WM_TEMPLATE_INDEX" val="20233104"/>
  <p:tag name="KSO_WM_SLIDE_SUBTYPE" val="pureTxt"/>
  <p:tag name="KSO_WM_SLIDE_SIZE" val="850*457"/>
  <p:tag name="KSO_WM_SLIDE_POSITION" val="54*28"/>
  <p:tag name="KSO_WM_SLIDE_LAYOUT" val="a_f"/>
  <p:tag name="KSO_WM_SLIDE_LAYOUT_CNT" val="1_1"/>
</p:tagLst>
</file>

<file path=ppt/tags/tag105.xml><?xml version="1.0" encoding="utf-8"?>
<p:tagLst xmlns:p="http://schemas.openxmlformats.org/presentationml/2006/main">
  <p:tag name="KSO_WM_UNIT_INDEX" val="3"/>
  <p:tag name="KSO_WM_UNIT_TYPE" val="f"/>
  <p:tag name="KSO_WM_UNIT_SUBTYPE" val="a"/>
  <p:tag name="KSO_WM_BEAUTIFY_FLAG" val="#wm#"/>
</p:tagLst>
</file>

<file path=ppt/tags/tag106.xml><?xml version="1.0" encoding="utf-8"?>
<p:tagLst xmlns:p="http://schemas.openxmlformats.org/presentationml/2006/main">
  <p:tag name="KSO_WM_DIAGRAM_VIRTUALLY_FRAME" val="{&quot;height&quot;:371,&quot;left&quot;:60,&quot;top&quot;:152,&quot;width&quot;:844.2}"/>
  <p:tag name="KSO_WM_UNIT_INDEX" val="4"/>
  <p:tag name="KSO_WM_UNIT_TYPE" val="i"/>
  <p:tag name="KSO_WM_BEAUTIFY_FLAG" val="#wm#"/>
</p:tagLst>
</file>

<file path=ppt/tags/tag107.xml><?xml version="1.0" encoding="utf-8"?>
<p:tagLst xmlns:p="http://schemas.openxmlformats.org/presentationml/2006/main">
  <p:tag name="KSO_WM_DIAGRAM_VIRTUALLY_FRAME" val="{&quot;height&quot;:371,&quot;left&quot;:60,&quot;top&quot;:152,&quot;width&quot;:844.2}"/>
  <p:tag name="KSO_WM_UNIT_INDEX" val="7"/>
  <p:tag name="KSO_WM_UNIT_TYPE" val="i"/>
  <p:tag name="KSO_WM_BEAUTIFY_FLAG" val="#wm#"/>
</p:tagLst>
</file>

<file path=ppt/tags/tag108.xml><?xml version="1.0" encoding="utf-8"?>
<p:tagLst xmlns:p="http://schemas.openxmlformats.org/presentationml/2006/main">
  <p:tag name="KSO_WM_DIAGRAM_VIRTUALLY_FRAME" val="{&quot;height&quot;:371,&quot;left&quot;:60,&quot;top&quot;:152,&quot;width&quot;:844.2}"/>
  <p:tag name="KSO_WM_UNIT_SUBTYPE" val="a"/>
</p:tagLst>
</file>

<file path=ppt/tags/tag109.xml><?xml version="1.0" encoding="utf-8"?>
<p:tagLst xmlns:p="http://schemas.openxmlformats.org/presentationml/2006/main">
  <p:tag name="KSO_WM_DIAGRAM_VIRTUALLY_FRAME" val="{&quot;height&quot;:371,&quot;left&quot;:60,&quot;top&quot;:152,&quot;width&quot;:844.2}"/>
  <p:tag name="KSO_WM_UNIT_INDEX" val="8"/>
  <p:tag name="KSO_WM_UNIT_TYPE" val="i"/>
  <p:tag name="KSO_WM_BEAUTIFY_FLAG" val="#wm#"/>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f*1"/>
  <p:tag name="KSO_WM_UNIT_LAYERLEVEL" val="1"/>
  <p:tag name="KSO_WM_TAG_VERSION" val="3.0"/>
  <p:tag name="KSO_WM_BEAUTIFY_FLAG" val="#wm#"/>
  <p:tag name="KSO_WM_UNIT_SUBTYPE" val="a"/>
  <p:tag name="KSO_WM_UNIT_PRESET_TEXT" val="单击此处编辑母版文本样式&#10;二级&#10;三级&#10;四级&#10;五级"/>
  <p:tag name="KSO_WM_UNIT_NOCLEAR" val="0"/>
  <p:tag name="KSO_WM_UNIT_VALUE" val="330"/>
  <p:tag name="KSO_WM_UNIT_TYPE" val="f"/>
  <p:tag name="KSO_WM_UNIT_INDEX" val="1"/>
</p:tagLst>
</file>

<file path=ppt/tags/tag110.xml><?xml version="1.0" encoding="utf-8"?>
<p:tagLst xmlns:p="http://schemas.openxmlformats.org/presentationml/2006/main">
  <p:tag name="KSO_WM_DIAGRAM_VIRTUALLY_FRAME" val="{&quot;height&quot;:371,&quot;left&quot;:60,&quot;top&quot;:152,&quot;width&quot;:844.2}"/>
  <p:tag name="KSO_WM_UNIT_INDEX" val="9"/>
  <p:tag name="KSO_WM_UNIT_TYPE" val="j"/>
  <p:tag name="KSO_WM_BEAUTIFY_FLAG" val="#wm#"/>
</p:tagLst>
</file>

<file path=ppt/tags/tag111.xml><?xml version="1.0" encoding="utf-8"?>
<p:tagLst xmlns:p="http://schemas.openxmlformats.org/presentationml/2006/main">
  <p:tag name="KSO_WM_DIAGRAM_VIRTUALLY_FRAME" val="{&quot;height&quot;:371,&quot;left&quot;:60,&quot;top&quot;:152,&quot;width&quot;:844.2}"/>
  <p:tag name="KSO_WM_UNIT_SUBTYPE" val="a"/>
</p:tagLst>
</file>

<file path=ppt/tags/tag112.xml><?xml version="1.0" encoding="utf-8"?>
<p:tagLst xmlns:p="http://schemas.openxmlformats.org/presentationml/2006/main">
  <p:tag name="KSO_WM_UNIT_TEXT" val="01 总体介绍与特点分析"/>
  <p:tag name="KSO_WM_UNIT_INDEX" val="1"/>
  <p:tag name="KSO_WM_UNIT_TYPE" val="a"/>
  <p:tag name="KSO_WM_BEAUTIFY_FLAG" val="#wm#"/>
  <p:tag name="KSO_WM_UNIT_HIGHLIGHT" val="0"/>
  <p:tag name="KSO_WM_UNIT_COMPATIBLE" val="0"/>
  <p:tag name="KSO_WM_UNIT_DIAGRAM_ISNUMVISUAL" val="0"/>
  <p:tag name="KSO_WM_UNIT_DIAGRAM_ISREFERUNIT" val="0"/>
  <p:tag name="KSO_WM_UNIT_ID" val="_2**"/>
  <p:tag name="KSO_WM_UNIT_LAYERLEVEL" val="1"/>
  <p:tag name="KSO_WM_TAG_VERSION" val="3.0"/>
  <p:tag name="KSO_WM_UNIT_ISCONTENTSTITLE" val="0"/>
  <p:tag name="KSO_WM_UNIT_ISNUMDGMTITLE" val="0"/>
  <p:tag name="KSO_WM_UNIT_PRESET_TEXT" val="单击此处编辑母版标题样式"/>
  <p:tag name="KSO_WM_UNIT_NOCLEAR" val="0"/>
  <p:tag name="KSO_WM_UNIT_VALUE" val="20"/>
</p:tagLst>
</file>

<file path=ppt/tags/tag113.xml><?xml version="1.0" encoding="utf-8"?>
<p:tagLst xmlns:p="http://schemas.openxmlformats.org/presentationml/2006/main">
  <p:tag name="KSO_WM_SLIDE_TYPE" val="text"/>
  <p:tag name="KSO_WM_BEAUTIFY_FLAG" val="#wm#"/>
  <p:tag name="KSO_WM_SLIDE_ID" val="custom20233104_8"/>
  <p:tag name="KSO_WM_TEMPLATE_SUBCATEGORY" val="29"/>
  <p:tag name="KSO_WM_TEMPLATE_MASTER_TYPE" val="0"/>
  <p:tag name="KSO_WM_TEMPLATE_COLOR_TYPE" val="0"/>
  <p:tag name="KSO_WM_SLIDE_ITEM_CNT" val="0"/>
  <p:tag name="KSO_WM_SLIDE_INDEX" val="8"/>
  <p:tag name="KSO_WM_TAG_VERSION" val="3.0"/>
  <p:tag name="KSO_WM_TEMPLATE_CATEGORY" val="custom"/>
  <p:tag name="KSO_WM_TEMPLATE_INDEX" val="20233104"/>
  <p:tag name="KSO_WM_SLIDE_SUBTYPE" val="pureTxt"/>
  <p:tag name="KSO_WM_SLIDE_SIZE" val="850*457"/>
  <p:tag name="KSO_WM_SLIDE_POSITION" val="54*28"/>
  <p:tag name="KSO_WM_SLIDE_LAYOUT" val="a_f"/>
  <p:tag name="KSO_WM_SLIDE_LAYOUT_CNT" val="1_1"/>
</p:tagLst>
</file>

<file path=ppt/tags/tag114.xml><?xml version="1.0" encoding="utf-8"?>
<p:tagLst xmlns:p="http://schemas.openxmlformats.org/presentationml/2006/main">
  <p:tag name="KSO_WM_UNIT_INDEX" val="3"/>
  <p:tag name="KSO_WM_UNIT_TYPE" val="f"/>
  <p:tag name="KSO_WM_UNIT_SUBTYPE" val="a"/>
  <p:tag name="KSO_WM_BEAUTIFY_FLAG" val="#wm#"/>
</p:tagLst>
</file>

<file path=ppt/tags/tag115.xml><?xml version="1.0" encoding="utf-8"?>
<p:tagLst xmlns:p="http://schemas.openxmlformats.org/presentationml/2006/main">
  <p:tag name="KSO_WM_DIAGRAM_VIRTUALLY_FRAME" val="{&quot;height&quot;:349.65,&quot;left&quot;:56.4,&quot;top&quot;:153.25,&quot;width&quot;:843.6}"/>
</p:tagLst>
</file>

<file path=ppt/tags/tag116.xml><?xml version="1.0" encoding="utf-8"?>
<p:tagLst xmlns:p="http://schemas.openxmlformats.org/presentationml/2006/main">
  <p:tag name="KSO_WM_DIAGRAM_VIRTUALLY_FRAME" val="{&quot;height&quot;:349.65,&quot;left&quot;:56.4,&quot;top&quot;:153.25,&quot;width&quot;:843.6}"/>
</p:tagLst>
</file>

<file path=ppt/tags/tag117.xml><?xml version="1.0" encoding="utf-8"?>
<p:tagLst xmlns:p="http://schemas.openxmlformats.org/presentationml/2006/main">
  <p:tag name="KSO_WM_DIAGRAM_VIRTUALLY_FRAME" val="{&quot;height&quot;:349.65,&quot;left&quot;:56.4,&quot;top&quot;:153.25,&quot;width&quot;:843.6}"/>
  <p:tag name="KSO_WM_TEMPLATE_CATEGORY" val="diagram"/>
  <p:tag name="KSO_WM_TEMPLATE_INDEX" val="19882022"/>
  <p:tag name="KSO_WM_DIAGRAM_GROUP_CODE" val="l1-1"/>
  <p:tag name="KSO_WM_TAG_VERSION" val="2.0"/>
  <p:tag name="KSO_WM_UNIT_SUBTYPE" val="a"/>
</p:tagLst>
</file>

<file path=ppt/tags/tag118.xml><?xml version="1.0" encoding="utf-8"?>
<p:tagLst xmlns:p="http://schemas.openxmlformats.org/presentationml/2006/main">
  <p:tag name="KSO_WM_DIAGRAM_VIRTUALLY_FRAME" val="{&quot;height&quot;:349.65,&quot;left&quot;:56.4,&quot;top&quot;:153.25,&quot;width&quot;:843.6}"/>
</p:tagLst>
</file>

<file path=ppt/tags/tag119.xml><?xml version="1.0" encoding="utf-8"?>
<p:tagLst xmlns:p="http://schemas.openxmlformats.org/presentationml/2006/main">
  <p:tag name="KSO_WM_DIAGRAM_VIRTUALLY_FRAME" val="{&quot;height&quot;:349.65,&quot;left&quot;:56.4,&quot;top&quot;:153.25,&quot;width&quot;:843.6}"/>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3.0"/>
  <p:tag name="KSO_WM_BEAUTIFY_FLAG" val="#wm#"/>
</p:tagLst>
</file>

<file path=ppt/tags/tag120.xml><?xml version="1.0" encoding="utf-8"?>
<p:tagLst xmlns:p="http://schemas.openxmlformats.org/presentationml/2006/main">
  <p:tag name="KSO_WM_DIAGRAM_VIRTUALLY_FRAME" val="{&quot;height&quot;:349.65,&quot;left&quot;:56.4,&quot;top&quot;:153.25,&quot;width&quot;:843.6}"/>
  <p:tag name="KSO_WM_TEMPLATE_CATEGORY" val="diagram"/>
  <p:tag name="KSO_WM_TEMPLATE_INDEX" val="19882022"/>
  <p:tag name="KSO_WM_DIAGRAM_GROUP_CODE" val="l1-1"/>
  <p:tag name="KSO_WM_TAG_VERSION" val="2.0"/>
  <p:tag name="KSO_WM_UNIT_SUBTYPE" val="a"/>
</p:tagLst>
</file>

<file path=ppt/tags/tag121.xml><?xml version="1.0" encoding="utf-8"?>
<p:tagLst xmlns:p="http://schemas.openxmlformats.org/presentationml/2006/main">
  <p:tag name="KSO_WM_UNIT_TEXT" val="01 总体介绍与特点分析"/>
  <p:tag name="KSO_WM_UNIT_INDEX" val="1"/>
  <p:tag name="KSO_WM_UNIT_TYPE" val="a"/>
  <p:tag name="KSO_WM_BEAUTIFY_FLAG" val="#wm#"/>
  <p:tag name="KSO_WM_UNIT_HIGHLIGHT" val="0"/>
  <p:tag name="KSO_WM_UNIT_COMPATIBLE" val="0"/>
  <p:tag name="KSO_WM_UNIT_DIAGRAM_ISNUMVISUAL" val="0"/>
  <p:tag name="KSO_WM_UNIT_DIAGRAM_ISREFERUNIT" val="0"/>
  <p:tag name="KSO_WM_UNIT_ID" val="_2**"/>
  <p:tag name="KSO_WM_UNIT_LAYERLEVEL" val="1"/>
  <p:tag name="KSO_WM_TAG_VERSION" val="3.0"/>
  <p:tag name="KSO_WM_UNIT_ISCONTENTSTITLE" val="0"/>
  <p:tag name="KSO_WM_UNIT_ISNUMDGMTITLE" val="0"/>
  <p:tag name="KSO_WM_UNIT_PRESET_TEXT" val="单击此处编辑母版标题样式"/>
  <p:tag name="KSO_WM_UNIT_NOCLEAR" val="0"/>
  <p:tag name="KSO_WM_UNIT_VALUE" val="20"/>
</p:tagLst>
</file>

<file path=ppt/tags/tag122.xml><?xml version="1.0" encoding="utf-8"?>
<p:tagLst xmlns:p="http://schemas.openxmlformats.org/presentationml/2006/main">
  <p:tag name="KSO_WM_SLIDE_TYPE" val="text"/>
  <p:tag name="KSO_WM_BEAUTIFY_FLAG" val="#wm#"/>
  <p:tag name="KSO_WM_SLIDE_ID" val="custom20233104_8"/>
  <p:tag name="KSO_WM_TEMPLATE_SUBCATEGORY" val="29"/>
  <p:tag name="KSO_WM_TEMPLATE_MASTER_TYPE" val="0"/>
  <p:tag name="KSO_WM_TEMPLATE_COLOR_TYPE" val="0"/>
  <p:tag name="KSO_WM_SLIDE_ITEM_CNT" val="0"/>
  <p:tag name="KSO_WM_SLIDE_INDEX" val="8"/>
  <p:tag name="KSO_WM_TAG_VERSION" val="3.0"/>
  <p:tag name="KSO_WM_TEMPLATE_CATEGORY" val="custom"/>
  <p:tag name="KSO_WM_TEMPLATE_INDEX" val="20233104"/>
  <p:tag name="KSO_WM_SLIDE_SUBTYPE" val="pureTxt"/>
  <p:tag name="KSO_WM_SLIDE_SIZE" val="850*457"/>
  <p:tag name="KSO_WM_SLIDE_POSITION" val="54*28"/>
  <p:tag name="KSO_WM_SLIDE_LAYOUT" val="a_f"/>
  <p:tag name="KSO_WM_SLIDE_LAYOUT_CNT" val="1_1"/>
</p:tagLst>
</file>

<file path=ppt/tags/tag123.xml><?xml version="1.0" encoding="utf-8"?>
<p:tagLst xmlns:p="http://schemas.openxmlformats.org/presentationml/2006/main">
  <p:tag name="KSO_DOCER_RESOURCE_TRACE_INFO" val="{&quot;id&quot;:&quot;188930552&quot;,&quot;origin&quot;:0,&quot;type&quot;:&quot;pictures&quot;,&quot;user&quot;:&quot;305606988&quot;}"/>
  <p:tag name="KSO_WM_UNIT_INDEX" val="2"/>
  <p:tag name="KSO_WM_UNIT_TYPE" val="j"/>
  <p:tag name="KSO_WM_BEAUTIFY_FLAG" val="#wm#"/>
</p:tagLst>
</file>

<file path=ppt/tags/tag124.xml><?xml version="1.0" encoding="utf-8"?>
<p:tagLst xmlns:p="http://schemas.openxmlformats.org/presentationml/2006/main">
  <p:tag name="KSO_WM_UNIT_SUBTYPE" val="a"/>
</p:tagLst>
</file>

<file path=ppt/tags/tag125.xml><?xml version="1.0" encoding="utf-8"?>
<p:tagLst xmlns:p="http://schemas.openxmlformats.org/presentationml/2006/main">
  <p:tag name="KSO_WM_DIAGRAM_VIRTUALLY_FRAME" val="{&quot;height&quot;:340,&quot;left&quot;:60,&quot;top&quot;:170,&quot;width&quot;:849.95}"/>
</p:tagLst>
</file>

<file path=ppt/tags/tag126.xml><?xml version="1.0" encoding="utf-8"?>
<p:tagLst xmlns:p="http://schemas.openxmlformats.org/presentationml/2006/main">
  <p:tag name="KSO_WM_DIAGRAM_VIRTUALLY_FRAME" val="{&quot;height&quot;:340,&quot;left&quot;:60,&quot;top&quot;:170,&quot;width&quot;:849.95}"/>
</p:tagLst>
</file>

<file path=ppt/tags/tag127.xml><?xml version="1.0" encoding="utf-8"?>
<p:tagLst xmlns:p="http://schemas.openxmlformats.org/presentationml/2006/main">
  <p:tag name="KSO_WM_DIAGRAM_VIRTUALLY_FRAME" val="{&quot;height&quot;:340,&quot;left&quot;:60,&quot;top&quot;:170,&quot;width&quot;:849.95}"/>
  <p:tag name="KSO_WM_TEMPLATE_CATEGORY" val="diagram"/>
  <p:tag name="KSO_WM_TEMPLATE_INDEX" val="19882022"/>
  <p:tag name="KSO_WM_DIAGRAM_GROUP_CODE" val="l1-1"/>
  <p:tag name="KSO_WM_TAG_VERSION" val="2.0"/>
</p:tagLst>
</file>

<file path=ppt/tags/tag128.xml><?xml version="1.0" encoding="utf-8"?>
<p:tagLst xmlns:p="http://schemas.openxmlformats.org/presentationml/2006/main">
  <p:tag name="KSO_WM_DIAGRAM_VIRTUALLY_FRAME" val="{&quot;height&quot;:340,&quot;left&quot;:60,&quot;top&quot;:170,&quot;width&quot;:849.95}"/>
  <p:tag name="KSO_WM_UNIT_SUBTYPE" val="a"/>
  <p:tag name="KSO_WM_TEMPLATE_CATEGORY" val="diagram"/>
  <p:tag name="KSO_WM_TEMPLATE_INDEX" val="19882022"/>
  <p:tag name="KSO_WM_DIAGRAM_GROUP_CODE" val="l1-1"/>
  <p:tag name="KSO_WM_TAG_VERSION" val="2.0"/>
</p:tagLst>
</file>

<file path=ppt/tags/tag129.xml><?xml version="1.0" encoding="utf-8"?>
<p:tagLst xmlns:p="http://schemas.openxmlformats.org/presentationml/2006/main">
  <p:tag name="KSO_WM_DIAGRAM_VIRTUALLY_FRAME" val="{&quot;height&quot;:340,&quot;left&quot;:60,&quot;top&quot;:170,&quot;width&quot;:849.95}"/>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3.0"/>
  <p:tag name="KSO_WM_BEAUTIFY_FLAG" val="#wm#"/>
</p:tagLst>
</file>

<file path=ppt/tags/tag130.xml><?xml version="1.0" encoding="utf-8"?>
<p:tagLst xmlns:p="http://schemas.openxmlformats.org/presentationml/2006/main">
  <p:tag name="KSO_WM_DIAGRAM_VIRTUALLY_FRAME" val="{&quot;height&quot;:340,&quot;left&quot;:60,&quot;top&quot;:170,&quot;width&quot;:849.95}"/>
</p:tagLst>
</file>

<file path=ppt/tags/tag131.xml><?xml version="1.0" encoding="utf-8"?>
<p:tagLst xmlns:p="http://schemas.openxmlformats.org/presentationml/2006/main">
  <p:tag name="KSO_WM_DIAGRAM_VIRTUALLY_FRAME" val="{&quot;height&quot;:340,&quot;left&quot;:60,&quot;top&quot;:170,&quot;width&quot;:849.95}"/>
  <p:tag name="KSO_WM_TEMPLATE_CATEGORY" val="diagram"/>
  <p:tag name="KSO_WM_TEMPLATE_INDEX" val="19882022"/>
  <p:tag name="KSO_WM_DIAGRAM_GROUP_CODE" val="l1-1"/>
  <p:tag name="KSO_WM_TAG_VERSION" val="2.0"/>
</p:tagLst>
</file>

<file path=ppt/tags/tag132.xml><?xml version="1.0" encoding="utf-8"?>
<p:tagLst xmlns:p="http://schemas.openxmlformats.org/presentationml/2006/main">
  <p:tag name="KSO_WM_DIAGRAM_VIRTUALLY_FRAME" val="{&quot;height&quot;:340,&quot;left&quot;:60,&quot;top&quot;:170,&quot;width&quot;:849.95}"/>
  <p:tag name="KSO_WM_UNIT_SUBTYPE" val="a"/>
  <p:tag name="KSO_WM_TEMPLATE_CATEGORY" val="diagram"/>
  <p:tag name="KSO_WM_TEMPLATE_INDEX" val="19882022"/>
  <p:tag name="KSO_WM_DIAGRAM_GROUP_CODE" val="l1-1"/>
  <p:tag name="KSO_WM_TAG_VERSION" val="2.0"/>
</p:tagLst>
</file>

<file path=ppt/tags/tag133.xml><?xml version="1.0" encoding="utf-8"?>
<p:tagLst xmlns:p="http://schemas.openxmlformats.org/presentationml/2006/main">
  <p:tag name="KSO_WM_UNIT_TEXT" val="01 总体介绍与特点分析"/>
  <p:tag name="KSO_WM_UNIT_INDEX" val="1"/>
  <p:tag name="KSO_WM_UNIT_TYPE" val="a"/>
  <p:tag name="KSO_WM_BEAUTIFY_FLAG" val="#wm#"/>
  <p:tag name="KSO_WM_UNIT_HIGHLIGHT" val="0"/>
  <p:tag name="KSO_WM_UNIT_COMPATIBLE" val="0"/>
  <p:tag name="KSO_WM_UNIT_DIAGRAM_ISNUMVISUAL" val="0"/>
  <p:tag name="KSO_WM_UNIT_DIAGRAM_ISREFERUNIT" val="0"/>
  <p:tag name="KSO_WM_UNIT_ID" val="_2**"/>
  <p:tag name="KSO_WM_UNIT_LAYERLEVEL" val="1"/>
  <p:tag name="KSO_WM_TAG_VERSION" val="3.0"/>
  <p:tag name="KSO_WM_UNIT_ISCONTENTSTITLE" val="0"/>
  <p:tag name="KSO_WM_UNIT_ISNUMDGMTITLE" val="0"/>
  <p:tag name="KSO_WM_UNIT_PRESET_TEXT" val="单击此处编辑母版标题样式"/>
  <p:tag name="KSO_WM_UNIT_NOCLEAR" val="0"/>
  <p:tag name="KSO_WM_UNIT_VALUE" val="20"/>
</p:tagLst>
</file>

<file path=ppt/tags/tag134.xml><?xml version="1.0" encoding="utf-8"?>
<p:tagLst xmlns:p="http://schemas.openxmlformats.org/presentationml/2006/main">
  <p:tag name="KSO_WM_SLIDE_TYPE" val="text"/>
  <p:tag name="KSO_WM_BEAUTIFY_FLAG" val="#wm#"/>
  <p:tag name="KSO_WM_SLIDE_ID" val="custom20233104_8"/>
  <p:tag name="KSO_WM_TEMPLATE_SUBCATEGORY" val="29"/>
  <p:tag name="KSO_WM_TEMPLATE_MASTER_TYPE" val="0"/>
  <p:tag name="KSO_WM_TEMPLATE_COLOR_TYPE" val="0"/>
  <p:tag name="KSO_WM_SLIDE_ITEM_CNT" val="0"/>
  <p:tag name="KSO_WM_SLIDE_INDEX" val="8"/>
  <p:tag name="KSO_WM_TAG_VERSION" val="3.0"/>
  <p:tag name="KSO_WM_TEMPLATE_CATEGORY" val="custom"/>
  <p:tag name="KSO_WM_TEMPLATE_INDEX" val="20233104"/>
  <p:tag name="KSO_WM_SLIDE_SUBTYPE" val="pureTxt"/>
  <p:tag name="KSO_WM_SLIDE_SIZE" val="850*457"/>
  <p:tag name="KSO_WM_SLIDE_POSITION" val="54*28"/>
  <p:tag name="KSO_WM_SLIDE_LAYOUT" val="a_f"/>
  <p:tag name="KSO_WM_SLIDE_LAYOUT_CNT" val="1_1"/>
</p:tagLst>
</file>

<file path=ppt/tags/tag135.xml><?xml version="1.0" encoding="utf-8"?>
<p:tagLst xmlns:p="http://schemas.openxmlformats.org/presentationml/2006/main">
  <p:tag name="KSO_DOCER_RESOURCE_TRACE_INFO" val="{&quot;id&quot;:&quot;188930552&quot;,&quot;origin&quot;:0,&quot;type&quot;:&quot;pictures&quot;,&quot;user&quot;:&quot;305606988&quot;}"/>
  <p:tag name="KSO_WM_UNIT_INDEX" val="2"/>
  <p:tag name="KSO_WM_UNIT_TYPE" val="j"/>
  <p:tag name="KSO_WM_BEAUTIFY_FLAG" val="#wm#"/>
</p:tagLst>
</file>

<file path=ppt/tags/tag136.xml><?xml version="1.0" encoding="utf-8"?>
<p:tagLst xmlns:p="http://schemas.openxmlformats.org/presentationml/2006/main">
  <p:tag name="KSO_WM_UNIT_INDEX" val="4"/>
  <p:tag name="KSO_WM_UNIT_TYPE" val="f"/>
  <p:tag name="KSO_WM_UNIT_SUBTYPE" val="a"/>
  <p:tag name="KSO_WM_BEAUTIFY_FLAG" val="#wm#"/>
</p:tagLst>
</file>

<file path=ppt/tags/tag137.xml><?xml version="1.0" encoding="utf-8"?>
<p:tagLst xmlns:p="http://schemas.openxmlformats.org/presentationml/2006/main">
  <p:tag name="KSO_WM_DIAGRAM_VIRTUALLY_FRAME" val="{&quot;height&quot;:422.52444444444444,&quot;left&quot;:60,&quot;top&quot;:170,&quot;width&quot;:834.9749999999995}"/>
</p:tagLst>
</file>

<file path=ppt/tags/tag138.xml><?xml version="1.0" encoding="utf-8"?>
<p:tagLst xmlns:p="http://schemas.openxmlformats.org/presentationml/2006/main">
  <p:tag name="KSO_WM_DIAGRAM_VIRTUALLY_FRAME" val="{&quot;height&quot;:422.52444444444444,&quot;left&quot;:60,&quot;top&quot;:170,&quot;width&quot;:834.9749999999995}"/>
</p:tagLst>
</file>

<file path=ppt/tags/tag139.xml><?xml version="1.0" encoding="utf-8"?>
<p:tagLst xmlns:p="http://schemas.openxmlformats.org/presentationml/2006/main">
  <p:tag name="KSO_WM_DIAGRAM_VIRTUALLY_FRAME" val="{&quot;height&quot;:422.52444444444444,&quot;left&quot;:60,&quot;top&quot;:170,&quot;width&quot;:834.9749999999995}"/>
  <p:tag name="KSO_WM_TEMPLATE_CATEGORY" val="diagram"/>
  <p:tag name="KSO_WM_TEMPLATE_INDEX" val="19882022"/>
  <p:tag name="KSO_WM_DIAGRAM_GROUP_CODE" val="l1-1"/>
  <p:tag name="KSO_WM_TAG_VERSION" val="2.0"/>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3.0"/>
  <p:tag name="KSO_WM_BEAUTIFY_FLAG" val="#wm#"/>
</p:tagLst>
</file>

<file path=ppt/tags/tag140.xml><?xml version="1.0" encoding="utf-8"?>
<p:tagLst xmlns:p="http://schemas.openxmlformats.org/presentationml/2006/main">
  <p:tag name="KSO_WM_DIAGRAM_VIRTUALLY_FRAME" val="{&quot;height&quot;:422.52444444444444,&quot;left&quot;:60,&quot;top&quot;:170,&quot;width&quot;:834.9749999999995}"/>
  <p:tag name="KSO_WM_UNIT_SUBTYPE" val="a"/>
  <p:tag name="KSO_WM_TEMPLATE_CATEGORY" val="diagram"/>
  <p:tag name="KSO_WM_TEMPLATE_INDEX" val="19882022"/>
  <p:tag name="KSO_WM_DIAGRAM_GROUP_CODE" val="l1-1"/>
  <p:tag name="KSO_WM_TAG_VERSION" val="2.0"/>
</p:tagLst>
</file>

<file path=ppt/tags/tag141.xml><?xml version="1.0" encoding="utf-8"?>
<p:tagLst xmlns:p="http://schemas.openxmlformats.org/presentationml/2006/main">
  <p:tag name="KSO_WM_DIAGRAM_VIRTUALLY_FRAME" val="{&quot;height&quot;:422.52444444444444,&quot;left&quot;:60,&quot;top&quot;:170,&quot;width&quot;:834.9749999999995}"/>
</p:tagLst>
</file>

<file path=ppt/tags/tag142.xml><?xml version="1.0" encoding="utf-8"?>
<p:tagLst xmlns:p="http://schemas.openxmlformats.org/presentationml/2006/main">
  <p:tag name="KSO_WM_DIAGRAM_VIRTUALLY_FRAME" val="{&quot;height&quot;:422.52444444444444,&quot;left&quot;:60,&quot;top&quot;:170,&quot;width&quot;:834.9749999999995}"/>
</p:tagLst>
</file>

<file path=ppt/tags/tag143.xml><?xml version="1.0" encoding="utf-8"?>
<p:tagLst xmlns:p="http://schemas.openxmlformats.org/presentationml/2006/main">
  <p:tag name="KSO_WM_DIAGRAM_VIRTUALLY_FRAME" val="{&quot;height&quot;:422.52444444444444,&quot;left&quot;:60,&quot;top&quot;:170,&quot;width&quot;:834.9749999999995}"/>
  <p:tag name="KSO_WM_TEMPLATE_CATEGORY" val="diagram"/>
  <p:tag name="KSO_WM_TEMPLATE_INDEX" val="19882022"/>
  <p:tag name="KSO_WM_DIAGRAM_GROUP_CODE" val="l1-1"/>
  <p:tag name="KSO_WM_TAG_VERSION" val="2.0"/>
</p:tagLst>
</file>

<file path=ppt/tags/tag144.xml><?xml version="1.0" encoding="utf-8"?>
<p:tagLst xmlns:p="http://schemas.openxmlformats.org/presentationml/2006/main">
  <p:tag name="KSO_WM_DIAGRAM_VIRTUALLY_FRAME" val="{&quot;height&quot;:422.52444444444444,&quot;left&quot;:60,&quot;top&quot;:170,&quot;width&quot;:834.9749999999995}"/>
  <p:tag name="KSO_WM_UNIT_SUBTYPE" val="a"/>
  <p:tag name="KSO_WM_TEMPLATE_CATEGORY" val="diagram"/>
  <p:tag name="KSO_WM_TEMPLATE_INDEX" val="19882022"/>
  <p:tag name="KSO_WM_DIAGRAM_GROUP_CODE" val="l1-1"/>
  <p:tag name="KSO_WM_TAG_VERSION" val="2.0"/>
</p:tagLst>
</file>

<file path=ppt/tags/tag145.xml><?xml version="1.0" encoding="utf-8"?>
<p:tagLst xmlns:p="http://schemas.openxmlformats.org/presentationml/2006/main">
  <p:tag name="KSO_WM_UNIT_TEXT" val="01 总体介绍与特点分析"/>
  <p:tag name="KSO_WM_UNIT_INDEX" val="1"/>
  <p:tag name="KSO_WM_UNIT_TYPE" val="a"/>
  <p:tag name="KSO_WM_BEAUTIFY_FLAG" val="#wm#"/>
  <p:tag name="KSO_WM_UNIT_HIGHLIGHT" val="0"/>
  <p:tag name="KSO_WM_UNIT_COMPATIBLE" val="0"/>
  <p:tag name="KSO_WM_UNIT_DIAGRAM_ISNUMVISUAL" val="0"/>
  <p:tag name="KSO_WM_UNIT_DIAGRAM_ISREFERUNIT" val="0"/>
  <p:tag name="KSO_WM_UNIT_ID" val="_2**"/>
  <p:tag name="KSO_WM_UNIT_LAYERLEVEL" val="1"/>
  <p:tag name="KSO_WM_TAG_VERSION" val="3.0"/>
  <p:tag name="KSO_WM_UNIT_ISCONTENTSTITLE" val="0"/>
  <p:tag name="KSO_WM_UNIT_ISNUMDGMTITLE" val="0"/>
  <p:tag name="KSO_WM_UNIT_PRESET_TEXT" val="单击此处编辑母版标题样式"/>
  <p:tag name="KSO_WM_UNIT_NOCLEAR" val="0"/>
  <p:tag name="KSO_WM_UNIT_VALUE" val="20"/>
</p:tagLst>
</file>

<file path=ppt/tags/tag146.xml><?xml version="1.0" encoding="utf-8"?>
<p:tagLst xmlns:p="http://schemas.openxmlformats.org/presentationml/2006/main">
  <p:tag name="KSO_WM_SLIDE_TYPE" val="text"/>
  <p:tag name="KSO_WM_BEAUTIFY_FLAG" val="#wm#"/>
  <p:tag name="KSO_WM_SLIDE_ID" val="custom20233104_8"/>
  <p:tag name="KSO_WM_TEMPLATE_SUBCATEGORY" val="29"/>
  <p:tag name="KSO_WM_TEMPLATE_MASTER_TYPE" val="0"/>
  <p:tag name="KSO_WM_TEMPLATE_COLOR_TYPE" val="0"/>
  <p:tag name="KSO_WM_SLIDE_ITEM_CNT" val="0"/>
  <p:tag name="KSO_WM_SLIDE_INDEX" val="8"/>
  <p:tag name="KSO_WM_TAG_VERSION" val="3.0"/>
  <p:tag name="KSO_WM_TEMPLATE_CATEGORY" val="custom"/>
  <p:tag name="KSO_WM_TEMPLATE_INDEX" val="20233104"/>
  <p:tag name="KSO_WM_SLIDE_SUBTYPE" val="pureTxt"/>
  <p:tag name="KSO_WM_SLIDE_SIZE" val="850*457"/>
  <p:tag name="KSO_WM_SLIDE_POSITION" val="54*28"/>
  <p:tag name="KSO_WM_SLIDE_LAYOUT" val="a_f"/>
  <p:tag name="KSO_WM_SLIDE_LAYOUT_CNT" val="1_1"/>
</p:tagLst>
</file>

<file path=ppt/tags/tag147.xml><?xml version="1.0" encoding="utf-8"?>
<p:tagLst xmlns:p="http://schemas.openxmlformats.org/presentationml/2006/main">
  <p:tag name="KSO_WM_UNIT_SUBTYPE" val="a"/>
</p:tagLst>
</file>

<file path=ppt/tags/tag148.xml><?xml version="1.0" encoding="utf-8"?>
<p:tagLst xmlns:p="http://schemas.openxmlformats.org/presentationml/2006/main">
  <p:tag name="KSO_WM_DIAGRAM_VIRTUALLY_FRAME" val="{&quot;height&quot;:226.55,&quot;left&quot;:21.35,&quot;top&quot;:163.45,&quot;width&quot;:899.1}"/>
</p:tagLst>
</file>

<file path=ppt/tags/tag149.xml><?xml version="1.0" encoding="utf-8"?>
<p:tagLst xmlns:p="http://schemas.openxmlformats.org/presentationml/2006/main">
  <p:tag name="KSO_WM_DIAGRAM_VIRTUALLY_FRAME" val="{&quot;height&quot;:226.55,&quot;left&quot;:21.35,&quot;top&quot;:163.45,&quot;width&quot;:899.1}"/>
  <p:tag name="KSO_WM_TEMPLATE_CATEGORY" val="diagram"/>
  <p:tag name="KSO_WM_TEMPLATE_INDEX" val="19882022"/>
  <p:tag name="KSO_WM_DIAGRAM_GROUP_CODE" val="l1-1"/>
  <p:tag name="KSO_WM_TAG_VERSION" val="2.0"/>
  <p:tag name="KSO_WM_UNIT_SUBTYPE" val="a"/>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3.0"/>
  <p:tag name="KSO_WM_BEAUTIFY_FLAG" val="#wm#"/>
</p:tagLst>
</file>

<file path=ppt/tags/tag150.xml><?xml version="1.0" encoding="utf-8"?>
<p:tagLst xmlns:p="http://schemas.openxmlformats.org/presentationml/2006/main">
  <p:tag name="KSO_WM_DIAGRAM_VIRTUALLY_FRAME" val="{&quot;height&quot;:226.55,&quot;left&quot;:21.35,&quot;top&quot;:163.45,&quot;width&quot;:899.1}"/>
</p:tagLst>
</file>

<file path=ppt/tags/tag151.xml><?xml version="1.0" encoding="utf-8"?>
<p:tagLst xmlns:p="http://schemas.openxmlformats.org/presentationml/2006/main">
  <p:tag name="KSO_WM_DIAGRAM_VIRTUALLY_FRAME" val="{&quot;height&quot;:226.55,&quot;left&quot;:21.35,&quot;top&quot;:163.45,&quot;width&quot;:899.1}"/>
  <p:tag name="KSO_WM_TEMPLATE_CATEGORY" val="diagram"/>
  <p:tag name="KSO_WM_TEMPLATE_INDEX" val="19882022"/>
  <p:tag name="KSO_WM_DIAGRAM_GROUP_CODE" val="l1-1"/>
  <p:tag name="KSO_WM_TAG_VERSION" val="2.0"/>
  <p:tag name="KSO_WM_UNIT_SUBTYPE" val="a"/>
</p:tagLst>
</file>

<file path=ppt/tags/tag152.xml><?xml version="1.0" encoding="utf-8"?>
<p:tagLst xmlns:p="http://schemas.openxmlformats.org/presentationml/2006/main">
  <p:tag name="KSO_WM_UNIT_INDEX" val="4"/>
  <p:tag name="KSO_WM_UNIT_TYPE" val="i"/>
  <p:tag name="KSO_WM_BEAUTIFY_FLAG" val="#wm#"/>
</p:tagLst>
</file>

<file path=ppt/tags/tag153.xml><?xml version="1.0" encoding="utf-8"?>
<p:tagLst xmlns:p="http://schemas.openxmlformats.org/presentationml/2006/main">
  <p:tag name="KSO_WM_UNIT_SUBTYPE" val="a"/>
</p:tagLst>
</file>

<file path=ppt/tags/tag154.xml><?xml version="1.0" encoding="utf-8"?>
<p:tagLst xmlns:p="http://schemas.openxmlformats.org/presentationml/2006/main">
  <p:tag name="KSO_WM_SLIDE_TYPE" val="text"/>
  <p:tag name="KSO_WM_BEAUTIFY_FLAG" val="#wm#"/>
  <p:tag name="KSO_WM_SLIDE_ID" val="custom20233104_8"/>
  <p:tag name="KSO_WM_TEMPLATE_SUBCATEGORY" val="29"/>
  <p:tag name="KSO_WM_TEMPLATE_MASTER_TYPE" val="0"/>
  <p:tag name="KSO_WM_TEMPLATE_COLOR_TYPE" val="0"/>
  <p:tag name="KSO_WM_SLIDE_ITEM_CNT" val="0"/>
  <p:tag name="KSO_WM_SLIDE_INDEX" val="8"/>
  <p:tag name="KSO_WM_TAG_VERSION" val="3.0"/>
  <p:tag name="KSO_WM_TEMPLATE_CATEGORY" val="custom"/>
  <p:tag name="KSO_WM_TEMPLATE_INDEX" val="20233104"/>
  <p:tag name="KSO_WM_SLIDE_SUBTYPE" val="pureTxt"/>
  <p:tag name="KSO_WM_SLIDE_SIZE" val="850*457"/>
  <p:tag name="KSO_WM_SLIDE_POSITION" val="54*28"/>
  <p:tag name="KSO_WM_SLIDE_LAYOUT" val="a_f"/>
  <p:tag name="KSO_WM_SLIDE_LAYOUT_CNT" val="1_1"/>
</p:tagLst>
</file>

<file path=ppt/tags/tag155.xml><?xml version="1.0" encoding="utf-8"?>
<p:tagLst xmlns:p="http://schemas.openxmlformats.org/presentationml/2006/main">
  <p:tag name="KSO_WM_DIAGRAM_VIRTUALLY_FRAME" val="{&quot;height&quot;:385,&quot;left&quot;:60,&quot;top&quot;:130,&quot;width&quot;:801.9}"/>
</p:tagLst>
</file>

<file path=ppt/tags/tag156.xml><?xml version="1.0" encoding="utf-8"?>
<p:tagLst xmlns:p="http://schemas.openxmlformats.org/presentationml/2006/main">
  <p:tag name="KSO_WM_DIAGRAM_VIRTUALLY_FRAME" val="{&quot;height&quot;:385,&quot;left&quot;:60,&quot;top&quot;:130,&quot;width&quot;:801.9}"/>
</p:tagLst>
</file>

<file path=ppt/tags/tag157.xml><?xml version="1.0" encoding="utf-8"?>
<p:tagLst xmlns:p="http://schemas.openxmlformats.org/presentationml/2006/main">
  <p:tag name="KSO_WM_DIAGRAM_VIRTUALLY_FRAME" val="{&quot;height&quot;:385,&quot;left&quot;:60,&quot;top&quot;:130,&quot;width&quot;:801.9}"/>
</p:tagLst>
</file>

<file path=ppt/tags/tag158.xml><?xml version="1.0" encoding="utf-8"?>
<p:tagLst xmlns:p="http://schemas.openxmlformats.org/presentationml/2006/main">
  <p:tag name="KSO_WM_DIAGRAM_VIRTUALLY_FRAME" val="{&quot;height&quot;:419.35,&quot;left&quot;:60,&quot;top&quot;:107.3,&quot;width&quot;:858.75}"/>
  <p:tag name="KSO_WM_TEMPLATE_CATEGORY" val="diagram"/>
  <p:tag name="KSO_WM_TEMPLATE_INDEX" val="19882022"/>
  <p:tag name="KSO_WM_DIAGRAM_GROUP_CODE" val="l1-1"/>
  <p:tag name="KSO_WM_TAG_VERSION" val="2.0"/>
  <p:tag name="KSO_WM_UNIT_SUBTYPE" val="a"/>
</p:tagLst>
</file>

<file path=ppt/tags/tag159.xml><?xml version="1.0" encoding="utf-8"?>
<p:tagLst xmlns:p="http://schemas.openxmlformats.org/presentationml/2006/main">
  <p:tag name="KSO_WM_DIAGRAM_VIRTUALLY_FRAME" val="{&quot;height&quot;:385,&quot;left&quot;:60,&quot;top&quot;:130,&quot;width&quot;:801.9}"/>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i*1"/>
  <p:tag name="KSO_WM_UNIT_LAYERLEVEL" val="1"/>
  <p:tag name="KSO_WM_TAG_VERSION" val="3.0"/>
  <p:tag name="KSO_WM_BEAUTIFY_FLAG" val="#wm#"/>
  <p:tag name="KSO_WM_UNIT_TYPE" val="i"/>
  <p:tag name="KSO_WM_UNIT_INDEX" val="1"/>
</p:tagLst>
</file>

<file path=ppt/tags/tag160.xml><?xml version="1.0" encoding="utf-8"?>
<p:tagLst xmlns:p="http://schemas.openxmlformats.org/presentationml/2006/main">
  <p:tag name="KSO_WM_DIAGRAM_VIRTUALLY_FRAME" val="{&quot;height&quot;:385,&quot;left&quot;:60,&quot;top&quot;:130,&quot;width&quot;:801.9}"/>
</p:tagLst>
</file>

<file path=ppt/tags/tag161.xml><?xml version="1.0" encoding="utf-8"?>
<p:tagLst xmlns:p="http://schemas.openxmlformats.org/presentationml/2006/main">
  <p:tag name="KSO_WM_DIAGRAM_VIRTUALLY_FRAME" val="{&quot;height&quot;:385,&quot;left&quot;:60,&quot;top&quot;:130,&quot;width&quot;:801.9}"/>
</p:tagLst>
</file>

<file path=ppt/tags/tag162.xml><?xml version="1.0" encoding="utf-8"?>
<p:tagLst xmlns:p="http://schemas.openxmlformats.org/presentationml/2006/main">
  <p:tag name="KSO_WM_DIAGRAM_VIRTUALLY_FRAME" val="{&quot;height&quot;:419.35,&quot;left&quot;:60,&quot;top&quot;:107.3,&quot;width&quot;:858.75}"/>
  <p:tag name="KSO_WM_TEMPLATE_CATEGORY" val="diagram"/>
  <p:tag name="KSO_WM_TEMPLATE_INDEX" val="19882022"/>
  <p:tag name="KSO_WM_DIAGRAM_GROUP_CODE" val="l1-1"/>
  <p:tag name="KSO_WM_TAG_VERSION" val="2.0"/>
  <p:tag name="KSO_WM_UNIT_SUBTYPE" val="a"/>
</p:tagLst>
</file>

<file path=ppt/tags/tag163.xml><?xml version="1.0" encoding="utf-8"?>
<p:tagLst xmlns:p="http://schemas.openxmlformats.org/presentationml/2006/main">
  <p:tag name="KSO_WM_DIAGRAM_VIRTUALLY_FRAME" val="{&quot;height&quot;:385,&quot;left&quot;:60,&quot;top&quot;:130,&quot;width&quot;:801.9}"/>
</p:tagLst>
</file>

<file path=ppt/tags/tag164.xml><?xml version="1.0" encoding="utf-8"?>
<p:tagLst xmlns:p="http://schemas.openxmlformats.org/presentationml/2006/main">
  <p:tag name="KSO_WM_DIAGRAM_VIRTUALLY_FRAME" val="{&quot;height&quot;:385,&quot;left&quot;:60,&quot;top&quot;:130,&quot;width&quot;:801.9}"/>
</p:tagLst>
</file>

<file path=ppt/tags/tag165.xml><?xml version="1.0" encoding="utf-8"?>
<p:tagLst xmlns:p="http://schemas.openxmlformats.org/presentationml/2006/main">
  <p:tag name="KSO_WM_DIAGRAM_VIRTUALLY_FRAME" val="{&quot;height&quot;:385,&quot;left&quot;:60,&quot;top&quot;:130,&quot;width&quot;:801.9}"/>
</p:tagLst>
</file>

<file path=ppt/tags/tag166.xml><?xml version="1.0" encoding="utf-8"?>
<p:tagLst xmlns:p="http://schemas.openxmlformats.org/presentationml/2006/main">
  <p:tag name="KSO_WM_DIAGRAM_VIRTUALLY_FRAME" val="{&quot;height&quot;:419.35,&quot;left&quot;:60,&quot;top&quot;:107.3,&quot;width&quot;:858.75}"/>
  <p:tag name="KSO_WM_TEMPLATE_CATEGORY" val="diagram"/>
  <p:tag name="KSO_WM_TEMPLATE_INDEX" val="19882022"/>
  <p:tag name="KSO_WM_DIAGRAM_GROUP_CODE" val="l1-1"/>
  <p:tag name="KSO_WM_TAG_VERSION" val="2.0"/>
  <p:tag name="KSO_WM_UNIT_SUBTYPE" val="a"/>
</p:tagLst>
</file>

<file path=ppt/tags/tag167.xml><?xml version="1.0" encoding="utf-8"?>
<p:tagLst xmlns:p="http://schemas.openxmlformats.org/presentationml/2006/main">
  <p:tag name="KSO_WM_UNIT_INDEX" val="3"/>
  <p:tag name="KSO_WM_UNIT_TYPE" val="i"/>
  <p:tag name="KSO_WM_UNIT_SUBTYPE" val="h"/>
  <p:tag name="KSO_WM_BEAUTIFY_FLAG" val="#wm#"/>
</p:tagLst>
</file>

<file path=ppt/tags/tag168.xml><?xml version="1.0" encoding="utf-8"?>
<p:tagLst xmlns:p="http://schemas.openxmlformats.org/presentationml/2006/main">
  <p:tag name="KSO_WM_UNIT_TEXT" val="（一）生理准备策略"/>
  <p:tag name="KSO_WM_UNIT_INDEX" val="1"/>
  <p:tag name="KSO_WM_UNIT_TYPE" val="a"/>
  <p:tag name="KSO_WM_BEAUTIFY_FLAG" val="#wm#"/>
  <p:tag name="KSO_WM_UNIT_HIGHLIGHT" val="0"/>
  <p:tag name="KSO_WM_UNIT_COMPATIBLE" val="0"/>
  <p:tag name="KSO_WM_UNIT_DIAGRAM_ISNUMVISUAL" val="0"/>
  <p:tag name="KSO_WM_UNIT_DIAGRAM_ISREFERUNIT" val="0"/>
  <p:tag name="KSO_WM_UNIT_LAYERLEVEL" val="1"/>
  <p:tag name="KSO_WM_TAG_VERSION" val="3.0"/>
  <p:tag name="KSO_WM_UNIT_ISCONTENTSTITLE" val="0"/>
  <p:tag name="KSO_WM_UNIT_ISNUMDGMTITLE" val="0"/>
  <p:tag name="KSO_WM_UNIT_PRESET_TEXT" val="单击此处编辑母版标题样式"/>
  <p:tag name="KSO_WM_UNIT_NOCLEAR" val="0"/>
  <p:tag name="KSO_WM_UNIT_VALUE" val="20"/>
  <p:tag name="KSO_WM_UNIT_ID" val="_7**"/>
</p:tagLst>
</file>

<file path=ppt/tags/tag169.xml><?xml version="1.0" encoding="utf-8"?>
<p:tagLst xmlns:p="http://schemas.openxmlformats.org/presentationml/2006/main">
  <p:tag name="KSO_WM_SLIDE_TYPE" val="text"/>
  <p:tag name="KSO_WM_BEAUTIFY_FLAG" val="#wm#"/>
  <p:tag name="KSO_WM_SLIDE_ID" val="custom20233104_8"/>
  <p:tag name="KSO_WM_TEMPLATE_SUBCATEGORY" val="29"/>
  <p:tag name="KSO_WM_TEMPLATE_MASTER_TYPE" val="0"/>
  <p:tag name="KSO_WM_TEMPLATE_COLOR_TYPE" val="0"/>
  <p:tag name="KSO_WM_SLIDE_ITEM_CNT" val="0"/>
  <p:tag name="KSO_WM_SLIDE_INDEX" val="8"/>
  <p:tag name="KSO_WM_TAG_VERSION" val="3.0"/>
  <p:tag name="KSO_WM_TEMPLATE_CATEGORY" val="custom"/>
  <p:tag name="KSO_WM_TEMPLATE_INDEX" val="20233104"/>
  <p:tag name="KSO_WM_SLIDE_SUBTYPE" val="pureTxt"/>
  <p:tag name="KSO_WM_SLIDE_SIZE" val="850*457"/>
  <p:tag name="KSO_WM_SLIDE_POSITION" val="54*28"/>
  <p:tag name="KSO_WM_SLIDE_LAYOUT" val="a_f"/>
  <p:tag name="KSO_WM_SLIDE_LAYOUT_CNT" val="1_1"/>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i*2"/>
  <p:tag name="KSO_WM_UNIT_LAYERLEVEL" val="1"/>
  <p:tag name="KSO_WM_TAG_VERSION" val="3.0"/>
  <p:tag name="KSO_WM_BEAUTIFY_FLAG" val="#wm#"/>
  <p:tag name="KSO_WM_UNIT_TYPE" val="i"/>
  <p:tag name="KSO_WM_UNIT_INDEX" val="2"/>
</p:tagLst>
</file>

<file path=ppt/tags/tag1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3104_7*a*1"/>
  <p:tag name="KSO_WM_TEMPLATE_CATEGORY" val="custom"/>
  <p:tag name="KSO_WM_TEMPLATE_INDEX" val="20233104"/>
  <p:tag name="KSO_WM_UNIT_LAYERLEVEL" val="1"/>
  <p:tag name="KSO_WM_TAG_VERSION" val="3.0"/>
  <p:tag name="KSO_WM_BEAUTIFY_FLAG" val="#wm#"/>
  <p:tag name="KSO_WM_UNIT_ISCONTENTSTITLE" val="0"/>
  <p:tag name="KSO_WM_UNIT_ISNUMDGMTITLE" val="0"/>
  <p:tag name="KSO_WM_UNIT_NOCLEAR" val="0"/>
  <p:tag name="KSO_WM_UNIT_VALUE" val="14"/>
  <p:tag name="KSO_WM_UNIT_TYPE" val="a"/>
  <p:tag name="KSO_WM_UNIT_INDEX" val="1"/>
  <p:tag name="KSO_WM_UNIT_PRESET_TEXT" val="添加章节标题"/>
  <p:tag name="KSO_WM_UNIT_TEXT_TYPE" val="1"/>
</p:tagLst>
</file>

<file path=ppt/tags/tag171.xml><?xml version="1.0" encoding="utf-8"?>
<p:tagLst xmlns:p="http://schemas.openxmlformats.org/presentationml/2006/main">
  <p:tag name="KSO_WM_UNIT_HIGHLIGHT" val="0"/>
  <p:tag name="KSO_WM_UNIT_COMPATIBLE" val="1"/>
  <p:tag name="KSO_WM_UNIT_DIAGRAM_ISNUMVISUAL" val="0"/>
  <p:tag name="KSO_WM_UNIT_DIAGRAM_ISREFERUNIT" val="0"/>
  <p:tag name="KSO_WM_UNIT_ID" val="custom20233104_7*e*1"/>
  <p:tag name="KSO_WM_TEMPLATE_CATEGORY" val="custom"/>
  <p:tag name="KSO_WM_TEMPLATE_INDEX" val="20233104"/>
  <p:tag name="KSO_WM_UNIT_LAYERLEVEL" val="1"/>
  <p:tag name="KSO_WM_TAG_VERSION" val="3.0"/>
  <p:tag name="KSO_WM_BEAUTIFY_FLAG" val="#wm#"/>
  <p:tag name="KSO_WM_UNIT_NOCLEAR" val="0"/>
  <p:tag name="KSO_WM_UNIT_VALUE" val="13"/>
  <p:tag name="KSO_WM_UNIT_TYPE" val="e"/>
  <p:tag name="KSO_WM_UNIT_INDEX" val="1"/>
</p:tagLst>
</file>

<file path=ppt/tags/tag172.xml><?xml version="1.0" encoding="utf-8"?>
<p:tagLst xmlns:p="http://schemas.openxmlformats.org/presentationml/2006/main">
  <p:tag name="KSO_WM_SLIDE_ID" val="custom20233104_7"/>
  <p:tag name="KSO_WM_TEMPLATE_SUBCATEGORY" val="29"/>
  <p:tag name="KSO_WM_TEMPLATE_MASTER_TYPE" val="0"/>
  <p:tag name="KSO_WM_TEMPLATE_COLOR_TYPE" val="0"/>
  <p:tag name="KSO_WM_SLIDE_ITEM_CNT" val="0"/>
  <p:tag name="KSO_WM_SLIDE_INDEX" val="7"/>
  <p:tag name="KSO_WM_TAG_VERSION" val="3.0"/>
  <p:tag name="KSO_WM_BEAUTIFY_FLAG" val="#wm#"/>
  <p:tag name="KSO_WM_TEMPLATE_CATEGORY" val="custom"/>
  <p:tag name="KSO_WM_TEMPLATE_INDEX" val="20233104"/>
  <p:tag name="KSO_WM_SLIDE_TYPE" val="sectionTitle"/>
  <p:tag name="KSO_WM_SLIDE_SUBTYPE" val="pureTxt"/>
  <p:tag name="KSO_WM_SLIDE_LAYOUT" val="a_e"/>
  <p:tag name="KSO_WM_SLIDE_LAYOUT_CNT" val="1_1"/>
  <p:tag name="KSO_WM_SLIDE_THEME_ID" val="3323231"/>
  <p:tag name="KSO_WM_SLIDE_THEME_NAME" val="绿色教育教学简约主题"/>
</p:tagLst>
</file>

<file path=ppt/tags/tag173.xml><?xml version="1.0" encoding="utf-8"?>
<p:tagLst xmlns:p="http://schemas.openxmlformats.org/presentationml/2006/main">
  <p:tag name="KSO_WM_UNIT_INDEX" val="2"/>
  <p:tag name="KSO_WM_UNIT_TYPE" val="f"/>
  <p:tag name="KSO_WM_UNIT_SUBTYPE" val="a"/>
  <p:tag name="KSO_WM_BEAUTIFY_FLAG" val="#wm#"/>
</p:tagLst>
</file>

<file path=ppt/tags/tag174.xml><?xml version="1.0" encoding="utf-8"?>
<p:tagLst xmlns:p="http://schemas.openxmlformats.org/presentationml/2006/main">
  <p:tag name="KSO_WM_UNIT_INDEX" val="3"/>
  <p:tag name="KSO_WM_UNIT_TYPE" val="i"/>
  <p:tag name="KSO_WM_BEAUTIFY_FLAG" val="#wm#"/>
</p:tagLst>
</file>

<file path=ppt/tags/tag175.xml><?xml version="1.0" encoding="utf-8"?>
<p:tagLst xmlns:p="http://schemas.openxmlformats.org/presentationml/2006/main">
  <p:tag name="KSO_WM_UNIT_INDEX" val="6"/>
  <p:tag name="KSO_WM_UNIT_TYPE" val="f"/>
  <p:tag name="KSO_WM_UNIT_SUBTYPE" val="a"/>
  <p:tag name="KSO_WM_BEAUTIFY_FLAG" val="#wm#"/>
</p:tagLst>
</file>

<file path=ppt/tags/tag176.xml><?xml version="1.0" encoding="utf-8"?>
<p:tagLst xmlns:p="http://schemas.openxmlformats.org/presentationml/2006/main">
  <p:tag name="KSO_WM_SLIDE_TYPE" val="text"/>
  <p:tag name="KSO_WM_BEAUTIFY_FLAG" val="#wm#"/>
  <p:tag name="KSO_WM_SLIDE_ID" val="custom20233104_8"/>
  <p:tag name="KSO_WM_TEMPLATE_SUBCATEGORY" val="29"/>
  <p:tag name="KSO_WM_TEMPLATE_MASTER_TYPE" val="0"/>
  <p:tag name="KSO_WM_TEMPLATE_COLOR_TYPE" val="0"/>
  <p:tag name="KSO_WM_SLIDE_ITEM_CNT" val="0"/>
  <p:tag name="KSO_WM_SLIDE_INDEX" val="8"/>
  <p:tag name="KSO_WM_TAG_VERSION" val="3.0"/>
  <p:tag name="KSO_WM_TEMPLATE_CATEGORY" val="custom"/>
  <p:tag name="KSO_WM_TEMPLATE_INDEX" val="20233104"/>
  <p:tag name="KSO_WM_SLIDE_SUBTYPE" val="pureTxt"/>
  <p:tag name="KSO_WM_SLIDE_SIZE" val="850*457"/>
  <p:tag name="KSO_WM_SLIDE_POSITION" val="54*28"/>
  <p:tag name="KSO_WM_SLIDE_LAYOUT" val="a_f"/>
  <p:tag name="KSO_WM_SLIDE_LAYOUT_CNT" val="1_1"/>
</p:tagLst>
</file>

<file path=ppt/tags/tag177.xml><?xml version="1.0" encoding="utf-8"?>
<p:tagLst xmlns:p="http://schemas.openxmlformats.org/presentationml/2006/main">
  <p:tag name="KSO_WM_BEAUTIFY_FLAG" val="#wm#"/>
  <p:tag name="KSO_WM_UNIT_TYPE" val="l_h_i"/>
  <p:tag name="KSO_WM_UNIT_INDEX" val="1_1_1"/>
  <p:tag name="KSO_WM_UNIT_ID" val="diagram19882022_4*l_h_i*1_1_1"/>
  <p:tag name="KSO_WM_TEMPLATE_INDEX" val="19882022"/>
  <p:tag name="KSO_WM_TAG_VERSION" val="2.0"/>
  <p:tag name="KSO_WM_DIAGRAM_GROUP_CODE" val="l1-1"/>
  <p:tag name="KSO_WM_DIAGRAM_VIRTUALLY_FRAME" val="{&quot;height&quot;:476.35,&quot;left&quot;:60,&quot;top&quot;:130,&quot;width&quot;:873.1}"/>
</p:tagLst>
</file>

<file path=ppt/tags/tag178.xml><?xml version="1.0" encoding="utf-8"?>
<p:tagLst xmlns:p="http://schemas.openxmlformats.org/presentationml/2006/main">
  <p:tag name="KSO_WM_BEAUTIFY_FLAG" val="#wm#"/>
  <p:tag name="KSO_WM_UNIT_TYPE" val="l_h_x"/>
  <p:tag name="KSO_WM_UNIT_INDEX" val="1_1_1"/>
  <p:tag name="KSO_WM_UNIT_ID" val="diagram19882022_4*l_h_x*1_1_1"/>
  <p:tag name="KSO_WM_TEMPLATE_INDEX" val="19882022"/>
  <p:tag name="KSO_WM_TAG_VERSION" val="2.0"/>
  <p:tag name="KSO_WM_DIAGRAM_GROUP_CODE" val="l1-1"/>
  <p:tag name="KSO_WM_DIAGRAM_VIRTUALLY_FRAME" val="{&quot;height&quot;:476.35,&quot;left&quot;:60,&quot;top&quot;:130,&quot;width&quot;:873.1}"/>
</p:tagLst>
</file>

<file path=ppt/tags/tag179.xml><?xml version="1.0" encoding="utf-8"?>
<p:tagLst xmlns:p="http://schemas.openxmlformats.org/presentationml/2006/main">
  <p:tag name="KSO_WM_UNIT_ID" val="diagram19882022_4*l_h_a*1_1_1"/>
  <p:tag name="KSO_WM_TEMPLATE_INDEX" val="19882022"/>
  <p:tag name="KSO_WM_TAG_VERSION" val="2.0"/>
  <p:tag name="KSO_WM_DIAGRAM_GROUP_CODE" val="l1-1"/>
  <p:tag name="KSO_WM_DIAGRAM_VIRTUALLY_FRAME" val="{&quot;height&quot;:476.35,&quot;left&quot;:60,&quot;top&quot;:130,&quot;width&quot;:873.1}"/>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i*3"/>
  <p:tag name="KSO_WM_UNIT_LAYERLEVEL" val="1"/>
  <p:tag name="KSO_WM_TAG_VERSION" val="3.0"/>
  <p:tag name="KSO_WM_BEAUTIFY_FLAG" val="#wm#"/>
  <p:tag name="KSO_WM_UNIT_TYPE" val="i"/>
  <p:tag name="KSO_WM_UNIT_INDEX" val="3"/>
</p:tagLst>
</file>

<file path=ppt/tags/tag180.xml><?xml version="1.0" encoding="utf-8"?>
<p:tagLst xmlns:p="http://schemas.openxmlformats.org/presentationml/2006/main">
  <p:tag name="KSO_WM_UNIT_ID" val="diagram19882022_4*l_h_f*1_1_2"/>
  <p:tag name="KSO_WM_TEMPLATE_INDEX" val="19882022"/>
  <p:tag name="KSO_WM_TAG_VERSION" val="2.0"/>
  <p:tag name="KSO_WM_DIAGRAM_GROUP_CODE" val="l1-1"/>
  <p:tag name="KSO_WM_DIAGRAM_VIRTUALLY_FRAME" val="{&quot;height&quot;:476.35,&quot;left&quot;:60,&quot;top&quot;:130,&quot;width&quot;:873.1}"/>
</p:tagLst>
</file>

<file path=ppt/tags/tag181.xml><?xml version="1.0" encoding="utf-8"?>
<p:tagLst xmlns:p="http://schemas.openxmlformats.org/presentationml/2006/main">
  <p:tag name="KSO_WM_BEAUTIFY_FLAG" val="#wm#"/>
  <p:tag name="KSO_WM_UNIT_TYPE" val="l_h_i"/>
  <p:tag name="KSO_WM_UNIT_INDEX" val="1_1_2"/>
  <p:tag name="KSO_WM_UNIT_ID" val="diagram19882022_4*l_h_i*1_1_2"/>
  <p:tag name="KSO_WM_TEMPLATE_INDEX" val="19882022"/>
  <p:tag name="KSO_WM_TAG_VERSION" val="2.0"/>
  <p:tag name="KSO_WM_DIAGRAM_GROUP_CODE" val="l1-1"/>
  <p:tag name="KSO_WM_DIAGRAM_VIRTUALLY_FRAME" val="{&quot;height&quot;:476.35,&quot;left&quot;:60,&quot;top&quot;:130,&quot;width&quot;:873.1}"/>
</p:tagLst>
</file>

<file path=ppt/tags/tag182.xml><?xml version="1.0" encoding="utf-8"?>
<p:tagLst xmlns:p="http://schemas.openxmlformats.org/presentationml/2006/main">
  <p:tag name="KSO_WM_UNIT_ID" val="diagram19882022_4*l_h_f*1_1_1"/>
  <p:tag name="KSO_WM_TEMPLATE_INDEX" val="19882022"/>
  <p:tag name="KSO_WM_TAG_VERSION" val="2.0"/>
  <p:tag name="KSO_WM_DIAGRAM_GROUP_CODE" val="l1-1"/>
  <p:tag name="KSO_WM_DIAGRAM_VIRTUALLY_FRAME" val="{&quot;height&quot;:476.35,&quot;left&quot;:60,&quot;top&quot;:130,&quot;width&quot;:873.1}"/>
</p:tagLst>
</file>

<file path=ppt/tags/tag183.xml><?xml version="1.0" encoding="utf-8"?>
<p:tagLst xmlns:p="http://schemas.openxmlformats.org/presentationml/2006/main">
  <p:tag name="KSO_WM_UNIT_ID" val="diagram19882022_4*l_h_i*1_2_1"/>
  <p:tag name="KSO_WM_TEMPLATE_INDEX" val="19882022"/>
  <p:tag name="KSO_WM_TAG_VERSION" val="2.0"/>
  <p:tag name="KSO_WM_DIAGRAM_GROUP_CODE" val="l1-1"/>
  <p:tag name="KSO_WM_DIAGRAM_VIRTUALLY_FRAME" val="{&quot;height&quot;:476.35,&quot;left&quot;:60,&quot;top&quot;:130,&quot;width&quot;:873.1}"/>
</p:tagLst>
</file>

<file path=ppt/tags/tag184.xml><?xml version="1.0" encoding="utf-8"?>
<p:tagLst xmlns:p="http://schemas.openxmlformats.org/presentationml/2006/main">
  <p:tag name="KSO_WM_BEAUTIFY_FLAG" val="#wm#"/>
  <p:tag name="KSO_WM_UNIT_TYPE" val="l_h_x"/>
  <p:tag name="KSO_WM_UNIT_INDEX" val="1_2_1"/>
  <p:tag name="KSO_WM_UNIT_ID" val="diagram19882022_4*l_h_x*1_2_1"/>
  <p:tag name="KSO_WM_TEMPLATE_INDEX" val="19882022"/>
  <p:tag name="KSO_WM_TAG_VERSION" val="2.0"/>
  <p:tag name="KSO_WM_DIAGRAM_GROUP_CODE" val="l1-1"/>
  <p:tag name="KSO_WM_DIAGRAM_VIRTUALLY_FRAME" val="{&quot;height&quot;:476.35,&quot;left&quot;:60,&quot;top&quot;:130,&quot;width&quot;:873.1}"/>
</p:tagLst>
</file>

<file path=ppt/tags/tag185.xml><?xml version="1.0" encoding="utf-8"?>
<p:tagLst xmlns:p="http://schemas.openxmlformats.org/presentationml/2006/main">
  <p:tag name="KSO_WM_UNIT_ID" val="diagram19882022_4*l_h_a*1_2_1"/>
  <p:tag name="KSO_WM_TEMPLATE_INDEX" val="19882022"/>
  <p:tag name="KSO_WM_TAG_VERSION" val="2.0"/>
  <p:tag name="KSO_WM_DIAGRAM_GROUP_CODE" val="l1-1"/>
  <p:tag name="KSO_WM_DIAGRAM_VIRTUALLY_FRAME" val="{&quot;height&quot;:476.35,&quot;left&quot;:60,&quot;top&quot;:130,&quot;width&quot;:873.1}"/>
</p:tagLst>
</file>

<file path=ppt/tags/tag186.xml><?xml version="1.0" encoding="utf-8"?>
<p:tagLst xmlns:p="http://schemas.openxmlformats.org/presentationml/2006/main">
  <p:tag name="KSO_WM_UNIT_ID" val="diagram19882022_4*l_h_f*1_2_2"/>
  <p:tag name="KSO_WM_TEMPLATE_INDEX" val="19882022"/>
  <p:tag name="KSO_WM_TAG_VERSION" val="2.0"/>
  <p:tag name="KSO_WM_DIAGRAM_GROUP_CODE" val="l1-1"/>
  <p:tag name="KSO_WM_DIAGRAM_VIRTUALLY_FRAME" val="{&quot;height&quot;:476.35,&quot;left&quot;:60,&quot;top&quot;:130,&quot;width&quot;:873.1}"/>
</p:tagLst>
</file>

<file path=ppt/tags/tag187.xml><?xml version="1.0" encoding="utf-8"?>
<p:tagLst xmlns:p="http://schemas.openxmlformats.org/presentationml/2006/main">
  <p:tag name="KSO_WM_BEAUTIFY_FLAG" val="#wm#"/>
  <p:tag name="KSO_WM_UNIT_TYPE" val="l_h_i"/>
  <p:tag name="KSO_WM_UNIT_INDEX" val="1_2_2"/>
  <p:tag name="KSO_WM_UNIT_ID" val="diagram19882022_4*l_h_i*1_2_2"/>
  <p:tag name="KSO_WM_TEMPLATE_INDEX" val="19882022"/>
  <p:tag name="KSO_WM_TAG_VERSION" val="2.0"/>
  <p:tag name="KSO_WM_DIAGRAM_GROUP_CODE" val="l1-1"/>
  <p:tag name="KSO_WM_DIAGRAM_VIRTUALLY_FRAME" val="{&quot;height&quot;:476.35,&quot;left&quot;:60,&quot;top&quot;:130,&quot;width&quot;:873.1}"/>
</p:tagLst>
</file>

<file path=ppt/tags/tag188.xml><?xml version="1.0" encoding="utf-8"?>
<p:tagLst xmlns:p="http://schemas.openxmlformats.org/presentationml/2006/main">
  <p:tag name="KSO_WM_UNIT_ID" val="diagram19882022_4*l_h_f*1_2_1"/>
  <p:tag name="KSO_WM_TEMPLATE_INDEX" val="19882022"/>
  <p:tag name="KSO_WM_TAG_VERSION" val="2.0"/>
  <p:tag name="KSO_WM_DIAGRAM_GROUP_CODE" val="l1-1"/>
  <p:tag name="KSO_WM_DIAGRAM_VIRTUALLY_FRAME" val="{&quot;height&quot;:476.35,&quot;left&quot;:60,&quot;top&quot;:130,&quot;width&quot;:873.1}"/>
</p:tagLst>
</file>

<file path=ppt/tags/tag189.xml><?xml version="1.0" encoding="utf-8"?>
<p:tagLst xmlns:p="http://schemas.openxmlformats.org/presentationml/2006/main">
  <p:tag name="KSO_WM_BEAUTIFY_FLAG" val="#wm#"/>
  <p:tag name="KSO_WM_UNIT_TYPE" val="l_h_i"/>
  <p:tag name="KSO_WM_UNIT_INDEX" val="1_3_1"/>
  <p:tag name="KSO_WM_UNIT_ID" val="diagram19882022_4*l_h_i*1_3_1"/>
  <p:tag name="KSO_WM_TEMPLATE_INDEX" val="19882022"/>
  <p:tag name="KSO_WM_TAG_VERSION" val="2.0"/>
  <p:tag name="KSO_WM_DIAGRAM_GROUP_CODE" val="l1-1"/>
  <p:tag name="KSO_WM_DIAGRAM_VIRTUALLY_FRAME" val="{&quot;height&quot;:476.35,&quot;left&quot;:60,&quot;top&quot;:130,&quot;width&quot;:873.1}"/>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a*1"/>
  <p:tag name="KSO_WM_UNIT_LAYERLEVEL" val="1"/>
  <p:tag name="KSO_WM_TAG_VERSION" val="3.0"/>
  <p:tag name="KSO_WM_BEAUTIFY_FLAG" val="#wm#"/>
  <p:tag name="KSO_WM_UNIT_ISCONTENTSTITLE" val="1"/>
  <p:tag name="KSO_WM_UNIT_ISNUMDGMTITLE" val="0"/>
  <p:tag name="KSO_WM_UNIT_PRESET_TEXT" val="标题"/>
  <p:tag name="KSO_WM_UNIT_NOCLEAR" val="0"/>
  <p:tag name="KSO_WM_UNIT_VALUE" val="3"/>
  <p:tag name="KSO_WM_UNIT_TYPE" val="a"/>
  <p:tag name="KSO_WM_UNIT_INDEX" val="1"/>
</p:tagLst>
</file>

<file path=ppt/tags/tag190.xml><?xml version="1.0" encoding="utf-8"?>
<p:tagLst xmlns:p="http://schemas.openxmlformats.org/presentationml/2006/main">
  <p:tag name="KSO_WM_BEAUTIFY_FLAG" val="#wm#"/>
  <p:tag name="KSO_WM_UNIT_TYPE" val="l_h_x"/>
  <p:tag name="KSO_WM_UNIT_INDEX" val="1_3_1"/>
  <p:tag name="KSO_WM_UNIT_ID" val="diagram19882022_4*l_h_x*1_3_1"/>
  <p:tag name="KSO_WM_TEMPLATE_INDEX" val="19882022"/>
  <p:tag name="KSO_WM_TAG_VERSION" val="2.0"/>
  <p:tag name="KSO_WM_DIAGRAM_GROUP_CODE" val="l1-1"/>
  <p:tag name="KSO_WM_DIAGRAM_VIRTUALLY_FRAME" val="{&quot;height&quot;:476.35,&quot;left&quot;:60,&quot;top&quot;:130,&quot;width&quot;:873.1}"/>
</p:tagLst>
</file>

<file path=ppt/tags/tag191.xml><?xml version="1.0" encoding="utf-8"?>
<p:tagLst xmlns:p="http://schemas.openxmlformats.org/presentationml/2006/main">
  <p:tag name="KSO_WM_UNIT_ID" val="diagram19882022_4*l_h_a*1_3_1"/>
  <p:tag name="KSO_WM_TEMPLATE_INDEX" val="19882022"/>
  <p:tag name="KSO_WM_TAG_VERSION" val="2.0"/>
  <p:tag name="KSO_WM_DIAGRAM_GROUP_CODE" val="l1-1"/>
  <p:tag name="KSO_WM_DIAGRAM_VIRTUALLY_FRAME" val="{&quot;height&quot;:476.35,&quot;left&quot;:60,&quot;top&quot;:130,&quot;width&quot;:873.1}"/>
</p:tagLst>
</file>

<file path=ppt/tags/tag192.xml><?xml version="1.0" encoding="utf-8"?>
<p:tagLst xmlns:p="http://schemas.openxmlformats.org/presentationml/2006/main">
  <p:tag name="KSO_WM_UNIT_ID" val="diagram19882022_4*l_h_f*1_3_2"/>
  <p:tag name="KSO_WM_TEMPLATE_INDEX" val="19882022"/>
  <p:tag name="KSO_WM_TAG_VERSION" val="2.0"/>
  <p:tag name="KSO_WM_DIAGRAM_GROUP_CODE" val="l1-1"/>
  <p:tag name="KSO_WM_DIAGRAM_VIRTUALLY_FRAME" val="{&quot;height&quot;:476.35,&quot;left&quot;:60,&quot;top&quot;:130,&quot;width&quot;:873.1}"/>
</p:tagLst>
</file>

<file path=ppt/tags/tag193.xml><?xml version="1.0" encoding="utf-8"?>
<p:tagLst xmlns:p="http://schemas.openxmlformats.org/presentationml/2006/main">
  <p:tag name="KSO_WM_UNIT_ID" val="diagram19882022_4*l_h_f*1_3_1"/>
  <p:tag name="KSO_WM_TEMPLATE_INDEX" val="19882022"/>
  <p:tag name="KSO_WM_TAG_VERSION" val="2.0"/>
  <p:tag name="KSO_WM_DIAGRAM_GROUP_CODE" val="l1-1"/>
  <p:tag name="KSO_WM_DIAGRAM_VIRTUALLY_FRAME" val="{&quot;height&quot;:476.35,&quot;left&quot;:60,&quot;top&quot;:130,&quot;width&quot;:873.1}"/>
</p:tagLst>
</file>

<file path=ppt/tags/tag194.xml><?xml version="1.0" encoding="utf-8"?>
<p:tagLst xmlns:p="http://schemas.openxmlformats.org/presentationml/2006/main">
  <p:tag name="KSO_WM_BEAUTIFY_FLAG" val="#wm#"/>
  <p:tag name="KSO_WM_UNIT_TYPE" val="l_h_i"/>
  <p:tag name="KSO_WM_UNIT_INDEX" val="1_4_1"/>
  <p:tag name="KSO_WM_UNIT_ID" val="diagram19882022_4*l_h_i*1_4_1"/>
  <p:tag name="KSO_WM_TEMPLATE_INDEX" val="19882022"/>
  <p:tag name="KSO_WM_TAG_VERSION" val="2.0"/>
  <p:tag name="KSO_WM_DIAGRAM_GROUP_CODE" val="l1-1"/>
  <p:tag name="KSO_WM_DIAGRAM_VIRTUALLY_FRAME" val="{&quot;height&quot;:476.35,&quot;left&quot;:60,&quot;top&quot;:130,&quot;width&quot;:873.1}"/>
</p:tagLst>
</file>

<file path=ppt/tags/tag195.xml><?xml version="1.0" encoding="utf-8"?>
<p:tagLst xmlns:p="http://schemas.openxmlformats.org/presentationml/2006/main">
  <p:tag name="KSO_WM_BEAUTIFY_FLAG" val="#wm#"/>
  <p:tag name="KSO_WM_UNIT_TYPE" val="l_h_x"/>
  <p:tag name="KSO_WM_UNIT_INDEX" val="1_4_1"/>
  <p:tag name="KSO_WM_UNIT_ID" val="diagram19882022_4*l_h_x*1_4_1"/>
  <p:tag name="KSO_WM_TEMPLATE_INDEX" val="19882022"/>
  <p:tag name="KSO_WM_TAG_VERSION" val="2.0"/>
  <p:tag name="KSO_WM_DIAGRAM_GROUP_CODE" val="l1-1"/>
  <p:tag name="KSO_WM_DIAGRAM_VIRTUALLY_FRAME" val="{&quot;height&quot;:476.35,&quot;left&quot;:60,&quot;top&quot;:130,&quot;width&quot;:873.1}"/>
</p:tagLst>
</file>

<file path=ppt/tags/tag196.xml><?xml version="1.0" encoding="utf-8"?>
<p:tagLst xmlns:p="http://schemas.openxmlformats.org/presentationml/2006/main">
  <p:tag name="KSO_WM_UNIT_ID" val="diagram19882022_4*l_h_a*1_4_1"/>
  <p:tag name="KSO_WM_TEMPLATE_INDEX" val="19882022"/>
  <p:tag name="KSO_WM_TAG_VERSION" val="2.0"/>
  <p:tag name="KSO_WM_DIAGRAM_GROUP_CODE" val="l1-1"/>
  <p:tag name="KSO_WM_DIAGRAM_VIRTUALLY_FRAME" val="{&quot;height&quot;:476.35,&quot;left&quot;:60,&quot;top&quot;:130,&quot;width&quot;:873.1}"/>
</p:tagLst>
</file>

<file path=ppt/tags/tag197.xml><?xml version="1.0" encoding="utf-8"?>
<p:tagLst xmlns:p="http://schemas.openxmlformats.org/presentationml/2006/main">
  <p:tag name="KSO_WM_UNIT_ID" val="diagram19882022_4*l_h_f*1_4_2"/>
  <p:tag name="KSO_WM_TEMPLATE_INDEX" val="19882022"/>
  <p:tag name="KSO_WM_TAG_VERSION" val="2.0"/>
  <p:tag name="KSO_WM_DIAGRAM_GROUP_CODE" val="l1-1"/>
  <p:tag name="KSO_WM_DIAGRAM_VIRTUALLY_FRAME" val="{&quot;height&quot;:476.35,&quot;left&quot;:60,&quot;top&quot;:130,&quot;width&quot;:873.1}"/>
</p:tagLst>
</file>

<file path=ppt/tags/tag198.xml><?xml version="1.0" encoding="utf-8"?>
<p:tagLst xmlns:p="http://schemas.openxmlformats.org/presentationml/2006/main">
  <p:tag name="KSO_WM_UNIT_ID" val="diagram19882022_4*l_h_f*1_4_1"/>
  <p:tag name="KSO_WM_TEMPLATE_INDEX" val="19882022"/>
  <p:tag name="KSO_WM_TAG_VERSION" val="2.0"/>
  <p:tag name="KSO_WM_DIAGRAM_GROUP_CODE" val="l1-1"/>
  <p:tag name="KSO_WM_DIAGRAM_VIRTUALLY_FRAME" val="{&quot;height&quot;:476.35,&quot;left&quot;:60,&quot;top&quot;:130,&quot;width&quot;:873.1}"/>
</p:tagLst>
</file>

<file path=ppt/tags/tag199.xml><?xml version="1.0" encoding="utf-8"?>
<p:tagLst xmlns:p="http://schemas.openxmlformats.org/presentationml/2006/main">
  <p:tag name="KSO_WM_UNIT_TEXT" val="03 解题技巧与策略"/>
  <p:tag name="KSO_WM_UNIT_INDEX" val="1"/>
  <p:tag name="KSO_WM_UNIT_TYPE" val="a"/>
  <p:tag name="KSO_WM_BEAUTIFY_FLAG" val="#wm#"/>
  <p:tag name="KSO_WM_UNIT_HIGHLIGHT" val="0"/>
  <p:tag name="KSO_WM_UNIT_COMPATIBLE" val="0"/>
  <p:tag name="KSO_WM_UNIT_DIAGRAM_ISNUMVISUAL" val="0"/>
  <p:tag name="KSO_WM_UNIT_DIAGRAM_ISREFERUNIT" val="0"/>
  <p:tag name="KSO_WM_UNIT_LAYERLEVEL" val="1"/>
  <p:tag name="KSO_WM_TAG_VERSION" val="3.0"/>
  <p:tag name="KSO_WM_UNIT_ISCONTENTSTITLE" val="0"/>
  <p:tag name="KSO_WM_UNIT_ISNUMDGMTITLE" val="0"/>
  <p:tag name="KSO_WM_UNIT_PRESET_TEXT" val="单击此处编辑母版标题样式"/>
  <p:tag name="KSO_WM_UNIT_NOCLEAR" val="0"/>
  <p:tag name="KSO_WM_UNIT_VALUE" val="20"/>
  <p:tag name="KSO_WM_UNIT_ID" val="_7**"/>
</p:tagLst>
</file>

<file path=ppt/tags/tag2.xml><?xml version="1.0" encoding="utf-8"?>
<p:tagLst xmlns:p="http://schemas.openxmlformats.org/presentationml/2006/main">
  <p:tag name="KSO_WM_UNIT_ID" val="_7**"/>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3.0"/>
  <p:tag name="KSO_WM_BEAUTIFY_FLAG" val="#wm#"/>
</p:tagLst>
</file>

<file path=ppt/tags/tag200.xml><?xml version="1.0" encoding="utf-8"?>
<p:tagLst xmlns:p="http://schemas.openxmlformats.org/presentationml/2006/main">
  <p:tag name="KSO_WM_SLIDE_TYPE" val="text"/>
  <p:tag name="KSO_WM_BEAUTIFY_FLAG" val="#wm#"/>
  <p:tag name="KSO_WM_SLIDE_ID" val="custom20233104_8"/>
  <p:tag name="KSO_WM_TEMPLATE_SUBCATEGORY" val="29"/>
  <p:tag name="KSO_WM_TEMPLATE_MASTER_TYPE" val="0"/>
  <p:tag name="KSO_WM_TEMPLATE_COLOR_TYPE" val="0"/>
  <p:tag name="KSO_WM_SLIDE_ITEM_CNT" val="0"/>
  <p:tag name="KSO_WM_SLIDE_INDEX" val="8"/>
  <p:tag name="KSO_WM_TAG_VERSION" val="3.0"/>
  <p:tag name="KSO_WM_TEMPLATE_CATEGORY" val="custom"/>
  <p:tag name="KSO_WM_TEMPLATE_INDEX" val="20233104"/>
  <p:tag name="KSO_WM_SLIDE_SUBTYPE" val="pureTxt"/>
  <p:tag name="KSO_WM_SLIDE_SIZE" val="850*457"/>
  <p:tag name="KSO_WM_SLIDE_POSITION" val="54*28"/>
  <p:tag name="KSO_WM_SLIDE_LAYOUT" val="a_f"/>
  <p:tag name="KSO_WM_SLIDE_LAYOUT_CNT" val="1_1"/>
</p:tagLst>
</file>

<file path=ppt/tags/tag201.xml><?xml version="1.0" encoding="utf-8"?>
<p:tagLst xmlns:p="http://schemas.openxmlformats.org/presentationml/2006/main">
  <p:tag name="KSO_WM_UNIT_INDEX" val="2"/>
  <p:tag name="KSO_WM_UNIT_TYPE" val="f"/>
  <p:tag name="KSO_WM_UNIT_SUBTYPE" val="a"/>
  <p:tag name="KSO_WM_BEAUTIFY_FLAG" val="#wm#"/>
</p:tagLst>
</file>

<file path=ppt/tags/tag202.xml><?xml version="1.0" encoding="utf-8"?>
<p:tagLst xmlns:p="http://schemas.openxmlformats.org/presentationml/2006/main">
  <p:tag name="KSO_WM_UNIT_INDEX" val="3"/>
  <p:tag name="KSO_WM_UNIT_TYPE" val="i"/>
  <p:tag name="KSO_WM_BEAUTIFY_FLAG" val="#wm#"/>
</p:tagLst>
</file>

<file path=ppt/tags/tag203.xml><?xml version="1.0" encoding="utf-8"?>
<p:tagLst xmlns:p="http://schemas.openxmlformats.org/presentationml/2006/main">
  <p:tag name="KSO_WM_UNIT_INDEX" val="5"/>
  <p:tag name="KSO_WM_UNIT_TYPE" val="f"/>
  <p:tag name="KSO_WM_UNIT_SUBTYPE" val="a"/>
  <p:tag name="KSO_WM_BEAUTIFY_FLAG" val="#wm#"/>
</p:tagLst>
</file>

<file path=ppt/tags/tag204.xml><?xml version="1.0" encoding="utf-8"?>
<p:tagLst xmlns:p="http://schemas.openxmlformats.org/presentationml/2006/main">
  <p:tag name="KSO_WM_SLIDE_TYPE" val="text"/>
  <p:tag name="KSO_WM_BEAUTIFY_FLAG" val="#wm#"/>
  <p:tag name="KSO_WM_SLIDE_ID" val="custom20233104_8"/>
  <p:tag name="KSO_WM_TEMPLATE_SUBCATEGORY" val="29"/>
  <p:tag name="KSO_WM_TEMPLATE_MASTER_TYPE" val="0"/>
  <p:tag name="KSO_WM_TEMPLATE_COLOR_TYPE" val="0"/>
  <p:tag name="KSO_WM_SLIDE_ITEM_CNT" val="0"/>
  <p:tag name="KSO_WM_SLIDE_INDEX" val="8"/>
  <p:tag name="KSO_WM_TAG_VERSION" val="3.0"/>
  <p:tag name="KSO_WM_TEMPLATE_CATEGORY" val="custom"/>
  <p:tag name="KSO_WM_TEMPLATE_INDEX" val="20233104"/>
  <p:tag name="KSO_WM_SLIDE_SUBTYPE" val="pureTxt"/>
  <p:tag name="KSO_WM_SLIDE_SIZE" val="850*457"/>
  <p:tag name="KSO_WM_SLIDE_POSITION" val="54*28"/>
  <p:tag name="KSO_WM_SLIDE_LAYOUT" val="a_f"/>
  <p:tag name="KSO_WM_SLIDE_LAYOUT_CNT" val="1_1"/>
</p:tagLst>
</file>

<file path=ppt/tags/tag2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f*1"/>
  <p:tag name="KSO_WM_UNIT_LAYERLEVEL" val="1"/>
  <p:tag name="KSO_WM_TAG_VERSION" val="3.0"/>
  <p:tag name="KSO_WM_BEAUTIFY_FLAG" val="#wm#"/>
  <p:tag name="KSO_WM_UNIT_SUBTYPE" val="a"/>
  <p:tag name="KSO_WM_UNIT_PRESET_TEXT" val="单击此处编辑母版文本样式&#10;二级&#10;三级&#10;四级&#10;五级"/>
  <p:tag name="KSO_WM_UNIT_NOCLEAR" val="0"/>
  <p:tag name="KSO_WM_UNIT_VALUE" val="330"/>
  <p:tag name="KSO_WM_UNIT_TYPE" val="f"/>
  <p:tag name="KSO_WM_UNIT_INDEX" val="1"/>
</p:tagLst>
</file>

<file path=ppt/tags/tag206.xml><?xml version="1.0" encoding="utf-8"?>
<p:tagLst xmlns:p="http://schemas.openxmlformats.org/presentationml/2006/main">
  <p:tag name="KSO_WM_UNIT_INDEX" val="5"/>
  <p:tag name="KSO_WM_UNIT_TYPE" val="i"/>
  <p:tag name="KSO_WM_BEAUTIFY_FLAG" val="#wm#"/>
</p:tagLst>
</file>

<file path=ppt/tags/tag207.xml><?xml version="1.0" encoding="utf-8"?>
<p:tagLst xmlns:p="http://schemas.openxmlformats.org/presentationml/2006/main">
  <p:tag name="KSO_WM_UNIT_INDEX" val="6"/>
  <p:tag name="KSO_WM_UNIT_TYPE" val="i"/>
  <p:tag name="KSO_WM_BEAUTIFY_FLAG" val="#wm#"/>
</p:tagLst>
</file>

<file path=ppt/tags/tag208.xml><?xml version="1.0" encoding="utf-8"?>
<p:tagLst xmlns:p="http://schemas.openxmlformats.org/presentationml/2006/main">
  <p:tag name="KSO_WM_UNIT_INDEX" val="4"/>
  <p:tag name="KSO_WM_UNIT_TYPE" val="f"/>
  <p:tag name="KSO_WM_UNIT_SUBTYPE" val="a"/>
  <p:tag name="KSO_WM_BEAUTIFY_FLAG" val="#wm#"/>
</p:tagLst>
</file>

<file path=ppt/tags/tag209.xml><?xml version="1.0" encoding="utf-8"?>
<p:tagLst xmlns:p="http://schemas.openxmlformats.org/presentationml/2006/main">
  <p:tag name="KSO_WM_UNIT_INDEX" val="7"/>
  <p:tag name="KSO_WM_UNIT_TYPE" val="i"/>
  <p:tag name="KSO_WM_BEAUTIFY_FLAG" val="#wm#"/>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3.0"/>
  <p:tag name="KSO_WM_BEAUTIFY_FLAG" val="#wm#"/>
</p:tagLst>
</file>

<file path=ppt/tags/tag210.xml><?xml version="1.0" encoding="utf-8"?>
<p:tagLst xmlns:p="http://schemas.openxmlformats.org/presentationml/2006/main">
  <p:tag name="KSO_WM_UNIT_INDEX" val="8"/>
  <p:tag name="KSO_WM_UNIT_TYPE" val="i"/>
  <p:tag name="KSO_WM_BEAUTIFY_FLAG" val="#wm#"/>
</p:tagLst>
</file>

<file path=ppt/tags/tag211.xml><?xml version="1.0" encoding="utf-8"?>
<p:tagLst xmlns:p="http://schemas.openxmlformats.org/presentationml/2006/main">
  <p:tag name="KSO_WM_UNIT_SUBTYPE" val="a"/>
</p:tagLst>
</file>

<file path=ppt/tags/tag212.xml><?xml version="1.0" encoding="utf-8"?>
<p:tagLst xmlns:p="http://schemas.openxmlformats.org/presentationml/2006/main">
  <p:tag name="KSO_WM_UNIT_INDEX" val="12"/>
  <p:tag name="KSO_WM_UNIT_TYPE" val="i"/>
  <p:tag name="KSO_WM_BEAUTIFY_FLAG" val="#wm#"/>
</p:tagLst>
</file>

<file path=ppt/tags/tag213.xml><?xml version="1.0" encoding="utf-8"?>
<p:tagLst xmlns:p="http://schemas.openxmlformats.org/presentationml/2006/main">
  <p:tag name="KSO_WM_UNIT_TEXT" val="03  解题技巧与策略"/>
  <p:tag name="KSO_WM_UNIT_INDEX" val="1"/>
  <p:tag name="KSO_WM_UNIT_TYPE" val="a"/>
  <p:tag name="KSO_WM_BEAUTIFY_FLAG" val="#wm#"/>
  <p:tag name="KSO_WM_UNIT_HIGHLIGHT" val="0"/>
  <p:tag name="KSO_WM_UNIT_COMPATIBLE" val="0"/>
  <p:tag name="KSO_WM_UNIT_DIAGRAM_ISNUMVISUAL" val="0"/>
  <p:tag name="KSO_WM_UNIT_DIAGRAM_ISREFERUNIT" val="0"/>
  <p:tag name="KSO_WM_UNIT_ID" val="_2**"/>
  <p:tag name="KSO_WM_UNIT_LAYERLEVEL" val="1"/>
  <p:tag name="KSO_WM_TAG_VERSION" val="3.0"/>
  <p:tag name="KSO_WM_UNIT_ISCONTENTSTITLE" val="0"/>
  <p:tag name="KSO_WM_UNIT_ISNUMDGMTITLE" val="0"/>
  <p:tag name="KSO_WM_UNIT_PRESET_TEXT" val="单击此处编辑母版标题样式"/>
  <p:tag name="KSO_WM_UNIT_NOCLEAR" val="0"/>
  <p:tag name="KSO_WM_UNIT_VALUE" val="20"/>
</p:tagLst>
</file>

<file path=ppt/tags/tag214.xml><?xml version="1.0" encoding="utf-8"?>
<p:tagLst xmlns:p="http://schemas.openxmlformats.org/presentationml/2006/main">
  <p:tag name="KSO_WM_SLIDE_TYPE" val="text"/>
  <p:tag name="KSO_WM_BEAUTIFY_FLAG" val="#wm#"/>
  <p:tag name="KSO_WM_SLIDE_ID" val="custom20233104_8"/>
  <p:tag name="KSO_WM_TEMPLATE_SUBCATEGORY" val="29"/>
  <p:tag name="KSO_WM_TEMPLATE_MASTER_TYPE" val="0"/>
  <p:tag name="KSO_WM_TEMPLATE_COLOR_TYPE" val="0"/>
  <p:tag name="KSO_WM_SLIDE_ITEM_CNT" val="0"/>
  <p:tag name="KSO_WM_SLIDE_INDEX" val="8"/>
  <p:tag name="KSO_WM_TAG_VERSION" val="3.0"/>
  <p:tag name="KSO_WM_TEMPLATE_CATEGORY" val="custom"/>
  <p:tag name="KSO_WM_TEMPLATE_INDEX" val="20233104"/>
  <p:tag name="KSO_WM_SLIDE_SUBTYPE" val="pureTxt"/>
  <p:tag name="KSO_WM_SLIDE_SIZE" val="850*457"/>
  <p:tag name="KSO_WM_SLIDE_POSITION" val="54*28"/>
  <p:tag name="KSO_WM_SLIDE_LAYOUT" val="a_f"/>
  <p:tag name="KSO_WM_SLIDE_LAYOUT_CNT" val="1_1"/>
</p:tagLst>
</file>

<file path=ppt/tags/tag215.xml><?xml version="1.0" encoding="utf-8"?>
<p:tagLst xmlns:p="http://schemas.openxmlformats.org/presentationml/2006/main">
  <p:tag name="KSO_WM_UNIT_INDEX" val="4"/>
  <p:tag name="KSO_WM_UNIT_TYPE" val="f"/>
  <p:tag name="KSO_WM_UNIT_SUBTYPE" val="a"/>
  <p:tag name="KSO_WM_BEAUTIFY_FLAG" val="#wm#"/>
</p:tagLst>
</file>

<file path=ppt/tags/tag216.xml><?xml version="1.0" encoding="utf-8"?>
<p:tagLst xmlns:p="http://schemas.openxmlformats.org/presentationml/2006/main">
  <p:tag name="KSO_WM_UNIT_INDEX" val="5"/>
  <p:tag name="KSO_WM_UNIT_TYPE" val="i"/>
  <p:tag name="KSO_WM_BEAUTIFY_FLAG" val="#wm#"/>
</p:tagLst>
</file>

<file path=ppt/tags/tag217.xml><?xml version="1.0" encoding="utf-8"?>
<p:tagLst xmlns:p="http://schemas.openxmlformats.org/presentationml/2006/main">
  <p:tag name="KSO_WM_UNIT_INDEX" val="8"/>
  <p:tag name="KSO_WM_UNIT_TYPE" val="f"/>
  <p:tag name="KSO_WM_UNIT_SUBTYPE" val="a"/>
  <p:tag name="KSO_WM_BEAUTIFY_FLAG" val="#wm#"/>
</p:tagLst>
</file>

<file path=ppt/tags/tag218.xml><?xml version="1.0" encoding="utf-8"?>
<p:tagLst xmlns:p="http://schemas.openxmlformats.org/presentationml/2006/main">
  <p:tag name="KSO_WM_UNIT_INDEX" val="9"/>
  <p:tag name="KSO_WM_UNIT_TYPE" val="i"/>
  <p:tag name="KSO_WM_BEAUTIFY_FLAG" val="#wm#"/>
</p:tagLst>
</file>

<file path=ppt/tags/tag219.xml><?xml version="1.0" encoding="utf-8"?>
<p:tagLst xmlns:p="http://schemas.openxmlformats.org/presentationml/2006/main">
  <p:tag name="KSO_WM_SLIDE_TYPE" val="text"/>
  <p:tag name="KSO_WM_BEAUTIFY_FLAG" val="#wm#"/>
  <p:tag name="KSO_WM_SLIDE_ID" val="custom20233104_8"/>
  <p:tag name="KSO_WM_TEMPLATE_SUBCATEGORY" val="29"/>
  <p:tag name="KSO_WM_TEMPLATE_MASTER_TYPE" val="0"/>
  <p:tag name="KSO_WM_TEMPLATE_COLOR_TYPE" val="0"/>
  <p:tag name="KSO_WM_SLIDE_ITEM_CNT" val="0"/>
  <p:tag name="KSO_WM_SLIDE_INDEX" val="8"/>
  <p:tag name="KSO_WM_TAG_VERSION" val="3.0"/>
  <p:tag name="KSO_WM_TEMPLATE_CATEGORY" val="custom"/>
  <p:tag name="KSO_WM_TEMPLATE_INDEX" val="20233104"/>
  <p:tag name="KSO_WM_SLIDE_SUBTYPE" val="pureTxt"/>
  <p:tag name="KSO_WM_SLIDE_SIZE" val="850*457"/>
  <p:tag name="KSO_WM_SLIDE_POSITION" val="54*28"/>
  <p:tag name="KSO_WM_SLIDE_LAYOUT" val="a_f"/>
  <p:tag name="KSO_WM_SLIDE_LAYOUT_CNT" val="1_1"/>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3.0"/>
  <p:tag name="KSO_WM_BEAUTIFY_FLAG" val="#wm#"/>
</p:tagLst>
</file>

<file path=ppt/tags/tag220.xml><?xml version="1.0" encoding="utf-8"?>
<p:tagLst xmlns:p="http://schemas.openxmlformats.org/presentationml/2006/main">
  <p:tag name="KSO_WM_UNIT_INDEX" val="4"/>
  <p:tag name="KSO_WM_UNIT_TYPE" val="f"/>
  <p:tag name="KSO_WM_UNIT_SUBTYPE" val="a"/>
  <p:tag name="KSO_WM_BEAUTIFY_FLAG" val="#wm#"/>
</p:tagLst>
</file>

<file path=ppt/tags/tag221.xml><?xml version="1.0" encoding="utf-8"?>
<p:tagLst xmlns:p="http://schemas.openxmlformats.org/presentationml/2006/main">
  <p:tag name="KSO_WM_UNIT_INDEX" val="5"/>
  <p:tag name="KSO_WM_UNIT_TYPE" val="i"/>
  <p:tag name="KSO_WM_BEAUTIFY_FLAG" val="#wm#"/>
</p:tagLst>
</file>

<file path=ppt/tags/tag222.xml><?xml version="1.0" encoding="utf-8"?>
<p:tagLst xmlns:p="http://schemas.openxmlformats.org/presentationml/2006/main">
  <p:tag name="KSO_WM_UNIT_INDEX" val="7"/>
  <p:tag name="KSO_WM_UNIT_TYPE" val="f"/>
  <p:tag name="KSO_WM_UNIT_SUBTYPE" val="a"/>
  <p:tag name="KSO_WM_BEAUTIFY_FLAG" val="#wm#"/>
</p:tagLst>
</file>

<file path=ppt/tags/tag223.xml><?xml version="1.0" encoding="utf-8"?>
<p:tagLst xmlns:p="http://schemas.openxmlformats.org/presentationml/2006/main">
  <p:tag name="KSO_WM_UNIT_INDEX" val="8"/>
  <p:tag name="KSO_WM_UNIT_TYPE" val="i"/>
  <p:tag name="KSO_WM_BEAUTIFY_FLAG" val="#wm#"/>
</p:tagLst>
</file>

<file path=ppt/tags/tag224.xml><?xml version="1.0" encoding="utf-8"?>
<p:tagLst xmlns:p="http://schemas.openxmlformats.org/presentationml/2006/main">
  <p:tag name="KSO_WM_SLIDE_TYPE" val="text"/>
  <p:tag name="KSO_WM_BEAUTIFY_FLAG" val="#wm#"/>
  <p:tag name="KSO_WM_SLIDE_ID" val="custom20233104_8"/>
  <p:tag name="KSO_WM_TEMPLATE_SUBCATEGORY" val="29"/>
  <p:tag name="KSO_WM_TEMPLATE_MASTER_TYPE" val="0"/>
  <p:tag name="KSO_WM_TEMPLATE_COLOR_TYPE" val="0"/>
  <p:tag name="KSO_WM_SLIDE_ITEM_CNT" val="0"/>
  <p:tag name="KSO_WM_SLIDE_INDEX" val="8"/>
  <p:tag name="KSO_WM_TAG_VERSION" val="3.0"/>
  <p:tag name="KSO_WM_TEMPLATE_CATEGORY" val="custom"/>
  <p:tag name="KSO_WM_TEMPLATE_INDEX" val="20233104"/>
  <p:tag name="KSO_WM_SLIDE_SUBTYPE" val="pureTxt"/>
  <p:tag name="KSO_WM_SLIDE_SIZE" val="850*457"/>
  <p:tag name="KSO_WM_SLIDE_POSITION" val="54*28"/>
  <p:tag name="KSO_WM_SLIDE_LAYOUT" val="a_f"/>
  <p:tag name="KSO_WM_SLIDE_LAYOUT_CNT" val="1_1"/>
</p:tagLst>
</file>

<file path=ppt/tags/tag2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f*1"/>
  <p:tag name="KSO_WM_UNIT_LAYERLEVEL" val="1"/>
  <p:tag name="KSO_WM_TAG_VERSION" val="3.0"/>
  <p:tag name="KSO_WM_BEAUTIFY_FLAG" val="#wm#"/>
  <p:tag name="KSO_WM_UNIT_SUBTYPE" val="a"/>
  <p:tag name="KSO_WM_UNIT_PRESET_TEXT" val="单击此处编辑母版文本样式&#10;二级&#10;三级&#10;四级&#10;五级"/>
  <p:tag name="KSO_WM_UNIT_NOCLEAR" val="0"/>
  <p:tag name="KSO_WM_UNIT_VALUE" val="330"/>
  <p:tag name="KSO_WM_UNIT_TYPE" val="f"/>
  <p:tag name="KSO_WM_UNIT_INDEX" val="1"/>
</p:tagLst>
</file>

<file path=ppt/tags/tag226.xml><?xml version="1.0" encoding="utf-8"?>
<p:tagLst xmlns:p="http://schemas.openxmlformats.org/presentationml/2006/main">
  <p:tag name="KSO_WM_UNIT_INDEX" val="3"/>
  <p:tag name="KSO_WM_UNIT_TYPE" val="i"/>
  <p:tag name="KSO_WM_BEAUTIFY_FLAG" val="#wm#"/>
</p:tagLst>
</file>

<file path=ppt/tags/tag227.xml><?xml version="1.0" encoding="utf-8"?>
<p:tagLst xmlns:p="http://schemas.openxmlformats.org/presentationml/2006/main">
  <p:tag name="KSO_WM_UNIT_SUBTYPE" val="a"/>
</p:tagLst>
</file>

<file path=ppt/tags/tag228.xml><?xml version="1.0" encoding="utf-8"?>
<p:tagLst xmlns:p="http://schemas.openxmlformats.org/presentationml/2006/main">
  <p:tag name="KSO_WM_UNIT_SUBTYPE" val="a"/>
</p:tagLst>
</file>

<file path=ppt/tags/tag229.xml><?xml version="1.0" encoding="utf-8"?>
<p:tagLst xmlns:p="http://schemas.openxmlformats.org/presentationml/2006/main">
  <p:tag name="KSO_WM_UNIT_TEXT" val="03  解题技巧与策略"/>
  <p:tag name="KSO_WM_UNIT_INDEX" val="1"/>
  <p:tag name="KSO_WM_UNIT_TYPE" val="a"/>
  <p:tag name="KSO_WM_BEAUTIFY_FLAG" val="#wm#"/>
  <p:tag name="KSO_WM_UNIT_HIGHLIGHT" val="0"/>
  <p:tag name="KSO_WM_UNIT_COMPATIBLE" val="0"/>
  <p:tag name="KSO_WM_UNIT_DIAGRAM_ISNUMVISUAL" val="0"/>
  <p:tag name="KSO_WM_UNIT_DIAGRAM_ISREFERUNIT" val="0"/>
  <p:tag name="KSO_WM_UNIT_ID" val="_2**"/>
  <p:tag name="KSO_WM_UNIT_LAYERLEVEL" val="1"/>
  <p:tag name="KSO_WM_TAG_VERSION" val="3.0"/>
  <p:tag name="KSO_WM_UNIT_ISCONTENTSTITLE" val="0"/>
  <p:tag name="KSO_WM_UNIT_ISNUMDGMTITLE" val="0"/>
  <p:tag name="KSO_WM_UNIT_PRESET_TEXT" val="单击此处编辑母版标题样式"/>
  <p:tag name="KSO_WM_UNIT_NOCLEAR" val="0"/>
  <p:tag name="KSO_WM_UNIT_VALUE" val="20"/>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a*1"/>
  <p:tag name="KSO_WM_UNIT_LAYERLEVEL" val="1"/>
  <p:tag name="KSO_WM_TAG_VERSION" val="3.0"/>
  <p:tag name="KSO_WM_BEAUTIFY_FLAG" val="#wm#"/>
  <p:tag name="KSO_WM_UNIT_ISCONTENTSTITLE" val="0"/>
  <p:tag name="KSO_WM_UNIT_ISNUMDGMTITLE" val="0"/>
  <p:tag name="KSO_WM_UNIT_PRESET_TEXT" val="单击此处编辑母版标题样式"/>
  <p:tag name="KSO_WM_UNIT_NOCLEAR" val="0"/>
  <p:tag name="KSO_WM_UNIT_VALUE" val="14"/>
  <p:tag name="KSO_WM_UNIT_TYPE" val="a"/>
  <p:tag name="KSO_WM_UNIT_INDEX" val="1"/>
</p:tagLst>
</file>

<file path=ppt/tags/tag230.xml><?xml version="1.0" encoding="utf-8"?>
<p:tagLst xmlns:p="http://schemas.openxmlformats.org/presentationml/2006/main">
  <p:tag name="KSO_WM_SLIDE_TYPE" val="text"/>
  <p:tag name="KSO_WM_BEAUTIFY_FLAG" val="#wm#"/>
  <p:tag name="KSO_WM_SLIDE_ID" val="custom20233104_8"/>
  <p:tag name="KSO_WM_TEMPLATE_SUBCATEGORY" val="29"/>
  <p:tag name="KSO_WM_TEMPLATE_MASTER_TYPE" val="0"/>
  <p:tag name="KSO_WM_TEMPLATE_COLOR_TYPE" val="0"/>
  <p:tag name="KSO_WM_SLIDE_ITEM_CNT" val="0"/>
  <p:tag name="KSO_WM_SLIDE_INDEX" val="8"/>
  <p:tag name="KSO_WM_TAG_VERSION" val="3.0"/>
  <p:tag name="KSO_WM_TEMPLATE_CATEGORY" val="custom"/>
  <p:tag name="KSO_WM_TEMPLATE_INDEX" val="20233104"/>
  <p:tag name="KSO_WM_SLIDE_SUBTYPE" val="pureTxt"/>
  <p:tag name="KSO_WM_SLIDE_SIZE" val="850*457"/>
  <p:tag name="KSO_WM_SLIDE_POSITION" val="54*28"/>
  <p:tag name="KSO_WM_SLIDE_LAYOUT" val="a_f"/>
  <p:tag name="KSO_WM_SLIDE_LAYOUT_CNT" val="1_1"/>
</p:tagLst>
</file>

<file path=ppt/tags/tag2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3104_7*a*1"/>
  <p:tag name="KSO_WM_TEMPLATE_CATEGORY" val="custom"/>
  <p:tag name="KSO_WM_TEMPLATE_INDEX" val="20233104"/>
  <p:tag name="KSO_WM_UNIT_LAYERLEVEL" val="1"/>
  <p:tag name="KSO_WM_TAG_VERSION" val="3.0"/>
  <p:tag name="KSO_WM_BEAUTIFY_FLAG" val="#wm#"/>
  <p:tag name="KSO_WM_UNIT_ISCONTENTSTITLE" val="0"/>
  <p:tag name="KSO_WM_UNIT_ISNUMDGMTITLE" val="0"/>
  <p:tag name="KSO_WM_UNIT_NOCLEAR" val="0"/>
  <p:tag name="KSO_WM_UNIT_VALUE" val="14"/>
  <p:tag name="KSO_WM_UNIT_TYPE" val="a"/>
  <p:tag name="KSO_WM_UNIT_INDEX" val="1"/>
  <p:tag name="KSO_WM_UNIT_PRESET_TEXT" val="添加章节标题"/>
  <p:tag name="KSO_WM_UNIT_TEXT_TYPE" val="1"/>
</p:tagLst>
</file>

<file path=ppt/tags/tag232.xml><?xml version="1.0" encoding="utf-8"?>
<p:tagLst xmlns:p="http://schemas.openxmlformats.org/presentationml/2006/main">
  <p:tag name="KSO_WM_UNIT_HIGHLIGHT" val="0"/>
  <p:tag name="KSO_WM_UNIT_COMPATIBLE" val="1"/>
  <p:tag name="KSO_WM_UNIT_DIAGRAM_ISNUMVISUAL" val="0"/>
  <p:tag name="KSO_WM_UNIT_DIAGRAM_ISREFERUNIT" val="0"/>
  <p:tag name="KSO_WM_UNIT_ID" val="custom20233104_7*e*1"/>
  <p:tag name="KSO_WM_TEMPLATE_CATEGORY" val="custom"/>
  <p:tag name="KSO_WM_TEMPLATE_INDEX" val="20233104"/>
  <p:tag name="KSO_WM_UNIT_LAYERLEVEL" val="1"/>
  <p:tag name="KSO_WM_TAG_VERSION" val="3.0"/>
  <p:tag name="KSO_WM_BEAUTIFY_FLAG" val="#wm#"/>
  <p:tag name="KSO_WM_UNIT_NOCLEAR" val="0"/>
  <p:tag name="KSO_WM_UNIT_VALUE" val="13"/>
  <p:tag name="KSO_WM_UNIT_TYPE" val="e"/>
  <p:tag name="KSO_WM_UNIT_INDEX" val="1"/>
</p:tagLst>
</file>

<file path=ppt/tags/tag233.xml><?xml version="1.0" encoding="utf-8"?>
<p:tagLst xmlns:p="http://schemas.openxmlformats.org/presentationml/2006/main">
  <p:tag name="KSO_WM_SLIDE_ID" val="custom20233104_7"/>
  <p:tag name="KSO_WM_TEMPLATE_SUBCATEGORY" val="29"/>
  <p:tag name="KSO_WM_TEMPLATE_MASTER_TYPE" val="0"/>
  <p:tag name="KSO_WM_TEMPLATE_COLOR_TYPE" val="0"/>
  <p:tag name="KSO_WM_SLIDE_ITEM_CNT" val="0"/>
  <p:tag name="KSO_WM_SLIDE_INDEX" val="7"/>
  <p:tag name="KSO_WM_TAG_VERSION" val="3.0"/>
  <p:tag name="KSO_WM_BEAUTIFY_FLAG" val="#wm#"/>
  <p:tag name="KSO_WM_TEMPLATE_CATEGORY" val="custom"/>
  <p:tag name="KSO_WM_TEMPLATE_INDEX" val="20233104"/>
  <p:tag name="KSO_WM_SLIDE_TYPE" val="sectionTitle"/>
  <p:tag name="KSO_WM_SLIDE_SUBTYPE" val="pureTxt"/>
  <p:tag name="KSO_WM_SLIDE_LAYOUT" val="a_e"/>
  <p:tag name="KSO_WM_SLIDE_LAYOUT_CNT" val="1_1"/>
  <p:tag name="KSO_WM_SLIDE_THEME_ID" val="3323231"/>
  <p:tag name="KSO_WM_SLIDE_THEME_NAME" val="绿色教育教学简约主题"/>
</p:tagLst>
</file>

<file path=ppt/tags/tag234.xml><?xml version="1.0" encoding="utf-8"?>
<p:tagLst xmlns:p="http://schemas.openxmlformats.org/presentationml/2006/main">
  <p:tag name="KSO_WM_UNIT_INDEX" val="1"/>
  <p:tag name="KSO_WM_UNIT_TYPE" val="f"/>
  <p:tag name="KSO_WM_UNIT_SUBTYPE" val="a"/>
  <p:tag name="KSO_WM_BEAUTIFY_FLAG" val="#wm#"/>
</p:tagLst>
</file>

<file path=ppt/tags/tag235.xml><?xml version="1.0" encoding="utf-8"?>
<p:tagLst xmlns:p="http://schemas.openxmlformats.org/presentationml/2006/main">
  <p:tag name="KSO_WM_UNIT_INDEX" val="36"/>
  <p:tag name="KSO_WM_UNIT_TYPE" val="f"/>
  <p:tag name="KSO_WM_UNIT_SUBTYPE" val="a"/>
  <p:tag name="KSO_WM_BEAUTIFY_FLAG" val="#wm#"/>
</p:tagLst>
</file>

<file path=ppt/tags/tag236.xml><?xml version="1.0" encoding="utf-8"?>
<p:tagLst xmlns:p="http://schemas.openxmlformats.org/presentationml/2006/main">
  <p:tag name="KSO_WM_SLIDE_TYPE" val="text"/>
  <p:tag name="KSO_WM_BEAUTIFY_FLAG" val="#wm#"/>
  <p:tag name="KSO_WM_SLIDE_ID" val="custom20233104_8"/>
  <p:tag name="KSO_WM_TEMPLATE_SUBCATEGORY" val="29"/>
  <p:tag name="KSO_WM_TEMPLATE_MASTER_TYPE" val="0"/>
  <p:tag name="KSO_WM_TEMPLATE_COLOR_TYPE" val="0"/>
  <p:tag name="KSO_WM_SLIDE_ITEM_CNT" val="0"/>
  <p:tag name="KSO_WM_SLIDE_INDEX" val="8"/>
  <p:tag name="KSO_WM_TAG_VERSION" val="3.0"/>
  <p:tag name="KSO_WM_TEMPLATE_CATEGORY" val="custom"/>
  <p:tag name="KSO_WM_TEMPLATE_INDEX" val="20233104"/>
  <p:tag name="KSO_WM_SLIDE_SUBTYPE" val="pureTxt"/>
  <p:tag name="KSO_WM_SLIDE_SIZE" val="850*457"/>
  <p:tag name="KSO_WM_SLIDE_POSITION" val="54*28"/>
  <p:tag name="KSO_WM_SLIDE_LAYOUT" val="a_f"/>
  <p:tag name="KSO_WM_SLIDE_LAYOUT_CNT" val="1_1"/>
</p:tagLst>
</file>

<file path=ppt/tags/tag237.xml><?xml version="1.0" encoding="utf-8"?>
<p:tagLst xmlns:p="http://schemas.openxmlformats.org/presentationml/2006/main">
  <p:tag name="KSO_WM_UNIT_INDEX" val="1"/>
  <p:tag name="KSO_WM_UNIT_TYPE" val="f"/>
  <p:tag name="KSO_WM_UNIT_SUBTYPE" val="a"/>
  <p:tag name="KSO_WM_BEAUTIFY_FLAG" val="#wm#"/>
</p:tagLst>
</file>

<file path=ppt/tags/tag238.xml><?xml version="1.0" encoding="utf-8"?>
<p:tagLst xmlns:p="http://schemas.openxmlformats.org/presentationml/2006/main">
  <p:tag name="KSO_WM_UNIT_INDEX" val="36"/>
  <p:tag name="KSO_WM_UNIT_TYPE" val="f"/>
  <p:tag name="KSO_WM_UNIT_SUBTYPE" val="a"/>
  <p:tag name="KSO_WM_BEAUTIFY_FLAG" val="#wm#"/>
</p:tagLst>
</file>

<file path=ppt/tags/tag239.xml><?xml version="1.0" encoding="utf-8"?>
<p:tagLst xmlns:p="http://schemas.openxmlformats.org/presentationml/2006/main">
  <p:tag name="KSO_WM_SLIDE_TYPE" val="text"/>
  <p:tag name="KSO_WM_BEAUTIFY_FLAG" val="#wm#"/>
  <p:tag name="KSO_WM_SLIDE_ID" val="custom20233104_8"/>
  <p:tag name="KSO_WM_TEMPLATE_SUBCATEGORY" val="29"/>
  <p:tag name="KSO_WM_TEMPLATE_MASTER_TYPE" val="0"/>
  <p:tag name="KSO_WM_TEMPLATE_COLOR_TYPE" val="0"/>
  <p:tag name="KSO_WM_SLIDE_ITEM_CNT" val="0"/>
  <p:tag name="KSO_WM_SLIDE_INDEX" val="8"/>
  <p:tag name="KSO_WM_TAG_VERSION" val="3.0"/>
  <p:tag name="KSO_WM_TEMPLATE_CATEGORY" val="custom"/>
  <p:tag name="KSO_WM_TEMPLATE_INDEX" val="20233104"/>
  <p:tag name="KSO_WM_SLIDE_SUBTYPE" val="pureTxt"/>
  <p:tag name="KSO_WM_SLIDE_SIZE" val="850*457"/>
  <p:tag name="KSO_WM_SLIDE_POSITION" val="54*28"/>
  <p:tag name="KSO_WM_SLIDE_LAYOUT" val="a_f"/>
  <p:tag name="KSO_WM_SLIDE_LAYOUT_CNT" val="1_1"/>
</p:tagLst>
</file>

<file path=ppt/tags/tag24.xml><?xml version="1.0" encoding="utf-8"?>
<p:tagLst xmlns:p="http://schemas.openxmlformats.org/presentationml/2006/main">
  <p:tag name="KSO_WM_UNIT_HIGHLIGHT" val="0"/>
  <p:tag name="KSO_WM_UNIT_COMPATIBLE" val="1"/>
  <p:tag name="KSO_WM_UNIT_DIAGRAM_ISNUMVISUAL" val="0"/>
  <p:tag name="KSO_WM_UNIT_DIAGRAM_ISREFERUNIT" val="0"/>
  <p:tag name="KSO_WM_UNIT_ID" val="_4*e*1"/>
  <p:tag name="KSO_WM_UNIT_LAYERLEVEL" val="1"/>
  <p:tag name="KSO_WM_TAG_VERSION" val="3.0"/>
  <p:tag name="KSO_WM_BEAUTIFY_FLAG" val="#wm#"/>
  <p:tag name="KSO_WM_UNIT_PRESET_TEXT" val="节编号"/>
  <p:tag name="KSO_WM_UNIT_NOCLEAR" val="0"/>
  <p:tag name="KSO_WM_UNIT_VALUE" val="13"/>
  <p:tag name="KSO_WM_UNIT_TYPE" val="e"/>
  <p:tag name="KSO_WM_UNIT_INDEX" val="1"/>
</p:tagLst>
</file>

<file path=ppt/tags/tag240.xml><?xml version="1.0" encoding="utf-8"?>
<p:tagLst xmlns:p="http://schemas.openxmlformats.org/presentationml/2006/main">
  <p:tag name="KSO_WM_UNIT_INDEX" val="1"/>
  <p:tag name="KSO_WM_UNIT_TYPE" val="f"/>
  <p:tag name="KSO_WM_UNIT_SUBTYPE" val="a"/>
  <p:tag name="KSO_WM_BEAUTIFY_FLAG" val="#wm#"/>
</p:tagLst>
</file>

<file path=ppt/tags/tag241.xml><?xml version="1.0" encoding="utf-8"?>
<p:tagLst xmlns:p="http://schemas.openxmlformats.org/presentationml/2006/main">
  <p:tag name="KSO_WM_SLIDE_TYPE" val="text"/>
  <p:tag name="KSO_WM_BEAUTIFY_FLAG" val="#wm#"/>
  <p:tag name="KSO_WM_SLIDE_ID" val="custom20233104_8"/>
  <p:tag name="KSO_WM_TEMPLATE_SUBCATEGORY" val="29"/>
  <p:tag name="KSO_WM_TEMPLATE_MASTER_TYPE" val="0"/>
  <p:tag name="KSO_WM_TEMPLATE_COLOR_TYPE" val="0"/>
  <p:tag name="KSO_WM_SLIDE_ITEM_CNT" val="0"/>
  <p:tag name="KSO_WM_SLIDE_INDEX" val="8"/>
  <p:tag name="KSO_WM_TAG_VERSION" val="3.0"/>
  <p:tag name="KSO_WM_TEMPLATE_CATEGORY" val="custom"/>
  <p:tag name="KSO_WM_TEMPLATE_INDEX" val="20233104"/>
  <p:tag name="KSO_WM_SLIDE_SUBTYPE" val="pureTxt"/>
  <p:tag name="KSO_WM_SLIDE_SIZE" val="850*457"/>
  <p:tag name="KSO_WM_SLIDE_POSITION" val="54*28"/>
  <p:tag name="KSO_WM_SLIDE_LAYOUT" val="a_f"/>
  <p:tag name="KSO_WM_SLIDE_LAYOUT_CNT" val="1_1"/>
</p:tagLst>
</file>

<file path=ppt/tags/tag242.xml><?xml version="1.0" encoding="utf-8"?>
<p:tagLst xmlns:p="http://schemas.openxmlformats.org/presentationml/2006/main">
  <p:tag name="KSO_WM_UNIT_INDEX" val="1"/>
  <p:tag name="KSO_WM_UNIT_TYPE" val="f"/>
  <p:tag name="KSO_WM_UNIT_SUBTYPE" val="a"/>
  <p:tag name="KSO_WM_BEAUTIFY_FLAG" val="#wm#"/>
</p:tagLst>
</file>

<file path=ppt/tags/tag243.xml><?xml version="1.0" encoding="utf-8"?>
<p:tagLst xmlns:p="http://schemas.openxmlformats.org/presentationml/2006/main">
  <p:tag name="KSO_WM_SLIDE_TYPE" val="text"/>
  <p:tag name="KSO_WM_BEAUTIFY_FLAG" val="#wm#"/>
  <p:tag name="KSO_WM_SLIDE_ID" val="custom20233104_8"/>
  <p:tag name="KSO_WM_TEMPLATE_SUBCATEGORY" val="29"/>
  <p:tag name="KSO_WM_TEMPLATE_MASTER_TYPE" val="0"/>
  <p:tag name="KSO_WM_TEMPLATE_COLOR_TYPE" val="0"/>
  <p:tag name="KSO_WM_SLIDE_ITEM_CNT" val="0"/>
  <p:tag name="KSO_WM_SLIDE_INDEX" val="8"/>
  <p:tag name="KSO_WM_TAG_VERSION" val="3.0"/>
  <p:tag name="KSO_WM_TEMPLATE_CATEGORY" val="custom"/>
  <p:tag name="KSO_WM_TEMPLATE_INDEX" val="20233104"/>
  <p:tag name="KSO_WM_SLIDE_SUBTYPE" val="pureTxt"/>
  <p:tag name="KSO_WM_SLIDE_SIZE" val="850*457"/>
  <p:tag name="KSO_WM_SLIDE_POSITION" val="54*28"/>
  <p:tag name="KSO_WM_SLIDE_LAYOUT" val="a_f"/>
  <p:tag name="KSO_WM_SLIDE_LAYOUT_CNT" val="1_1"/>
</p:tagLst>
</file>

<file path=ppt/tags/tag244.xml><?xml version="1.0" encoding="utf-8"?>
<p:tagLst xmlns:p="http://schemas.openxmlformats.org/presentationml/2006/main">
  <p:tag name="KSO_WM_UNIT_INDEX" val="14"/>
  <p:tag name="KSO_WM_UNIT_TYPE" val="f"/>
  <p:tag name="KSO_WM_UNIT_SUBTYPE" val="a"/>
  <p:tag name="KSO_WM_BEAUTIFY_FLAG" val="#wm#"/>
</p:tagLst>
</file>

<file path=ppt/tags/tag245.xml><?xml version="1.0" encoding="utf-8"?>
<p:tagLst xmlns:p="http://schemas.openxmlformats.org/presentationml/2006/main">
  <p:tag name="KSO_WM_UNIT_INDEX" val="1"/>
  <p:tag name="KSO_WM_UNIT_TYPE" val="f"/>
  <p:tag name="KSO_WM_UNIT_SUBTYPE" val="a"/>
  <p:tag name="KSO_WM_BEAUTIFY_FLAG" val="#wm#"/>
</p:tagLst>
</file>

<file path=ppt/tags/tag246.xml><?xml version="1.0" encoding="utf-8"?>
<p:tagLst xmlns:p="http://schemas.openxmlformats.org/presentationml/2006/main">
  <p:tag name="KSO_WM_SLIDE_TYPE" val="text"/>
  <p:tag name="KSO_WM_BEAUTIFY_FLAG" val="#wm#"/>
  <p:tag name="KSO_WM_SLIDE_ID" val="custom20233104_8"/>
  <p:tag name="KSO_WM_TEMPLATE_SUBCATEGORY" val="29"/>
  <p:tag name="KSO_WM_TEMPLATE_MASTER_TYPE" val="0"/>
  <p:tag name="KSO_WM_TEMPLATE_COLOR_TYPE" val="0"/>
  <p:tag name="KSO_WM_SLIDE_ITEM_CNT" val="0"/>
  <p:tag name="KSO_WM_SLIDE_INDEX" val="8"/>
  <p:tag name="KSO_WM_TAG_VERSION" val="3.0"/>
  <p:tag name="KSO_WM_TEMPLATE_CATEGORY" val="custom"/>
  <p:tag name="KSO_WM_TEMPLATE_INDEX" val="20233104"/>
  <p:tag name="KSO_WM_SLIDE_SUBTYPE" val="pureTxt"/>
  <p:tag name="KSO_WM_SLIDE_SIZE" val="850*457"/>
  <p:tag name="KSO_WM_SLIDE_POSITION" val="54*28"/>
  <p:tag name="KSO_WM_SLIDE_LAYOUT" val="a_f"/>
  <p:tag name="KSO_WM_SLIDE_LAYOUT_CNT" val="1_1"/>
</p:tagLst>
</file>

<file path=ppt/tags/tag247.xml><?xml version="1.0" encoding="utf-8"?>
<p:tagLst xmlns:p="http://schemas.openxmlformats.org/presentationml/2006/main">
  <p:tag name="KSO_WM_UNIT_INDEX" val="15"/>
  <p:tag name="KSO_WM_UNIT_TYPE" val="f"/>
  <p:tag name="KSO_WM_UNIT_SUBTYPE" val="a"/>
  <p:tag name="KSO_WM_BEAUTIFY_FLAG" val="#wm#"/>
</p:tagLst>
</file>

<file path=ppt/tags/tag248.xml><?xml version="1.0" encoding="utf-8"?>
<p:tagLst xmlns:p="http://schemas.openxmlformats.org/presentationml/2006/main">
  <p:tag name="KSO_WM_UNIT_INDEX" val="1"/>
  <p:tag name="KSO_WM_UNIT_TYPE" val="f"/>
  <p:tag name="KSO_WM_UNIT_SUBTYPE" val="a"/>
  <p:tag name="KSO_WM_BEAUTIFY_FLAG" val="#wm#"/>
</p:tagLst>
</file>

<file path=ppt/tags/tag249.xml><?xml version="1.0" encoding="utf-8"?>
<p:tagLst xmlns:p="http://schemas.openxmlformats.org/presentationml/2006/main">
  <p:tag name="KSO_WM_SLIDE_TYPE" val="text"/>
  <p:tag name="KSO_WM_BEAUTIFY_FLAG" val="#wm#"/>
  <p:tag name="KSO_WM_SLIDE_ID" val="custom20233104_8"/>
  <p:tag name="KSO_WM_TEMPLATE_SUBCATEGORY" val="29"/>
  <p:tag name="KSO_WM_TEMPLATE_MASTER_TYPE" val="0"/>
  <p:tag name="KSO_WM_TEMPLATE_COLOR_TYPE" val="0"/>
  <p:tag name="KSO_WM_SLIDE_ITEM_CNT" val="0"/>
  <p:tag name="KSO_WM_SLIDE_INDEX" val="8"/>
  <p:tag name="KSO_WM_TAG_VERSION" val="3.0"/>
  <p:tag name="KSO_WM_TEMPLATE_CATEGORY" val="custom"/>
  <p:tag name="KSO_WM_TEMPLATE_INDEX" val="20233104"/>
  <p:tag name="KSO_WM_SLIDE_SUBTYPE" val="pureTxt"/>
  <p:tag name="KSO_WM_SLIDE_SIZE" val="850*457"/>
  <p:tag name="KSO_WM_SLIDE_POSITION" val="54*28"/>
  <p:tag name="KSO_WM_SLIDE_LAYOUT" val="a_f"/>
  <p:tag name="KSO_WM_SLIDE_LAYOUT_CNT" val="1_1"/>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3.0"/>
  <p:tag name="KSO_WM_BEAUTIFY_FLAG" val="#wm#"/>
</p:tagLst>
</file>

<file path=ppt/tags/tag250.xml><?xml version="1.0" encoding="utf-8"?>
<p:tagLst xmlns:p="http://schemas.openxmlformats.org/presentationml/2006/main">
  <p:tag name="KSO_WM_UNIT_INDEX" val="35"/>
  <p:tag name="KSO_WM_UNIT_TYPE" val="f"/>
  <p:tag name="KSO_WM_UNIT_SUBTYPE" val="a"/>
  <p:tag name="KSO_WM_BEAUTIFY_FLAG" val="#wm#"/>
</p:tagLst>
</file>

<file path=ppt/tags/tag251.xml><?xml version="1.0" encoding="utf-8"?>
<p:tagLst xmlns:p="http://schemas.openxmlformats.org/presentationml/2006/main">
  <p:tag name="KSO_WM_UNIT_INDEX" val="3"/>
  <p:tag name="KSO_WM_UNIT_TYPE" val="f"/>
  <p:tag name="KSO_WM_UNIT_SUBTYPE" val="a"/>
  <p:tag name="KSO_WM_BEAUTIFY_FLAG" val="#wm#"/>
</p:tagLst>
</file>

<file path=ppt/tags/tag252.xml><?xml version="1.0" encoding="utf-8"?>
<p:tagLst xmlns:p="http://schemas.openxmlformats.org/presentationml/2006/main">
  <p:tag name="KSO_WM_SLIDE_TYPE" val="text"/>
  <p:tag name="KSO_WM_BEAUTIFY_FLAG" val="#wm#"/>
  <p:tag name="KSO_WM_SLIDE_ID" val="custom20233104_8"/>
  <p:tag name="KSO_WM_TEMPLATE_SUBCATEGORY" val="29"/>
  <p:tag name="KSO_WM_TEMPLATE_MASTER_TYPE" val="0"/>
  <p:tag name="KSO_WM_TEMPLATE_COLOR_TYPE" val="0"/>
  <p:tag name="KSO_WM_SLIDE_ITEM_CNT" val="0"/>
  <p:tag name="KSO_WM_SLIDE_INDEX" val="8"/>
  <p:tag name="KSO_WM_TAG_VERSION" val="3.0"/>
  <p:tag name="KSO_WM_TEMPLATE_CATEGORY" val="custom"/>
  <p:tag name="KSO_WM_TEMPLATE_INDEX" val="20233104"/>
  <p:tag name="KSO_WM_SLIDE_SUBTYPE" val="pureTxt"/>
  <p:tag name="KSO_WM_SLIDE_SIZE" val="850*457"/>
  <p:tag name="KSO_WM_SLIDE_POSITION" val="54*28"/>
  <p:tag name="KSO_WM_SLIDE_LAYOUT" val="a_f"/>
  <p:tag name="KSO_WM_SLIDE_LAYOUT_CNT" val="1_1"/>
</p:tagLst>
</file>

<file path=ppt/tags/tag253.xml><?xml version="1.0" encoding="utf-8"?>
<p:tagLst xmlns:p="http://schemas.openxmlformats.org/presentationml/2006/main">
  <p:tag name="KSO_WM_UNIT_INDEX" val="14"/>
  <p:tag name="KSO_WM_UNIT_TYPE" val="f"/>
  <p:tag name="KSO_WM_UNIT_SUBTYPE" val="a"/>
  <p:tag name="KSO_WM_BEAUTIFY_FLAG" val="#wm#"/>
</p:tagLst>
</file>

<file path=ppt/tags/tag254.xml><?xml version="1.0" encoding="utf-8"?>
<p:tagLst xmlns:p="http://schemas.openxmlformats.org/presentationml/2006/main">
  <p:tag name="KSO_WM_UNIT_INDEX" val="3"/>
  <p:tag name="KSO_WM_UNIT_TYPE" val="f"/>
  <p:tag name="KSO_WM_UNIT_SUBTYPE" val="a"/>
  <p:tag name="KSO_WM_BEAUTIFY_FLAG" val="#wm#"/>
</p:tagLst>
</file>

<file path=ppt/tags/tag255.xml><?xml version="1.0" encoding="utf-8"?>
<p:tagLst xmlns:p="http://schemas.openxmlformats.org/presentationml/2006/main">
  <p:tag name="KSO_WM_SLIDE_TYPE" val="text"/>
  <p:tag name="KSO_WM_BEAUTIFY_FLAG" val="#wm#"/>
  <p:tag name="KSO_WM_SLIDE_ID" val="custom20233104_8"/>
  <p:tag name="KSO_WM_TEMPLATE_SUBCATEGORY" val="29"/>
  <p:tag name="KSO_WM_TEMPLATE_MASTER_TYPE" val="0"/>
  <p:tag name="KSO_WM_TEMPLATE_COLOR_TYPE" val="0"/>
  <p:tag name="KSO_WM_SLIDE_ITEM_CNT" val="0"/>
  <p:tag name="KSO_WM_SLIDE_INDEX" val="8"/>
  <p:tag name="KSO_WM_TAG_VERSION" val="3.0"/>
  <p:tag name="KSO_WM_TEMPLATE_CATEGORY" val="custom"/>
  <p:tag name="KSO_WM_TEMPLATE_INDEX" val="20233104"/>
  <p:tag name="KSO_WM_SLIDE_SUBTYPE" val="pureTxt"/>
  <p:tag name="KSO_WM_SLIDE_SIZE" val="850*457"/>
  <p:tag name="KSO_WM_SLIDE_POSITION" val="54*28"/>
  <p:tag name="KSO_WM_SLIDE_LAYOUT" val="a_f"/>
  <p:tag name="KSO_WM_SLIDE_LAYOUT_CNT" val="1_1"/>
</p:tagLst>
</file>

<file path=ppt/tags/tag256.xml><?xml version="1.0" encoding="utf-8"?>
<p:tagLst xmlns:p="http://schemas.openxmlformats.org/presentationml/2006/main">
  <p:tag name="KSO_WM_UNIT_INDEX" val="35"/>
  <p:tag name="KSO_WM_UNIT_TYPE" val="f"/>
  <p:tag name="KSO_WM_UNIT_SUBTYPE" val="a"/>
  <p:tag name="KSO_WM_BEAUTIFY_FLAG" val="#wm#"/>
</p:tagLst>
</file>

<file path=ppt/tags/tag257.xml><?xml version="1.0" encoding="utf-8"?>
<p:tagLst xmlns:p="http://schemas.openxmlformats.org/presentationml/2006/main">
  <p:tag name="KSO_WM_UNIT_INDEX" val="3"/>
  <p:tag name="KSO_WM_UNIT_TYPE" val="f"/>
  <p:tag name="KSO_WM_UNIT_SUBTYPE" val="a"/>
  <p:tag name="KSO_WM_BEAUTIFY_FLAG" val="#wm#"/>
</p:tagLst>
</file>

<file path=ppt/tags/tag258.xml><?xml version="1.0" encoding="utf-8"?>
<p:tagLst xmlns:p="http://schemas.openxmlformats.org/presentationml/2006/main">
  <p:tag name="KSO_WM_SLIDE_TYPE" val="text"/>
  <p:tag name="KSO_WM_BEAUTIFY_FLAG" val="#wm#"/>
  <p:tag name="KSO_WM_SLIDE_ID" val="custom20233104_8"/>
  <p:tag name="KSO_WM_TEMPLATE_SUBCATEGORY" val="29"/>
  <p:tag name="KSO_WM_TEMPLATE_MASTER_TYPE" val="0"/>
  <p:tag name="KSO_WM_TEMPLATE_COLOR_TYPE" val="0"/>
  <p:tag name="KSO_WM_SLIDE_ITEM_CNT" val="0"/>
  <p:tag name="KSO_WM_SLIDE_INDEX" val="8"/>
  <p:tag name="KSO_WM_TAG_VERSION" val="3.0"/>
  <p:tag name="KSO_WM_TEMPLATE_CATEGORY" val="custom"/>
  <p:tag name="KSO_WM_TEMPLATE_INDEX" val="20233104"/>
  <p:tag name="KSO_WM_SLIDE_SUBTYPE" val="pureTxt"/>
  <p:tag name="KSO_WM_SLIDE_SIZE" val="850*457"/>
  <p:tag name="KSO_WM_SLIDE_POSITION" val="54*28"/>
  <p:tag name="KSO_WM_SLIDE_LAYOUT" val="a_f"/>
  <p:tag name="KSO_WM_SLIDE_LAYOUT_CNT" val="1_1"/>
</p:tagLst>
</file>

<file path=ppt/tags/tag259.xml><?xml version="1.0" encoding="utf-8"?>
<p:tagLst xmlns:p="http://schemas.openxmlformats.org/presentationml/2006/main">
  <p:tag name="KSO_WM_UNIT_INDEX" val="20"/>
  <p:tag name="KSO_WM_UNIT_TYPE" val="f"/>
  <p:tag name="KSO_WM_UNIT_SUBTYPE" val="a"/>
  <p:tag name="KSO_WM_BEAUTIFY_FLAG" val="#wm#"/>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3.0"/>
  <p:tag name="KSO_WM_BEAUTIFY_FLAG" val="#wm#"/>
</p:tagLst>
</file>

<file path=ppt/tags/tag260.xml><?xml version="1.0" encoding="utf-8"?>
<p:tagLst xmlns:p="http://schemas.openxmlformats.org/presentationml/2006/main">
  <p:tag name="KSO_WM_UNIT_INDEX" val="2"/>
  <p:tag name="KSO_WM_UNIT_TYPE" val="j"/>
  <p:tag name="KSO_WM_BEAUTIFY_FLAG" val="#wm#"/>
</p:tagLst>
</file>

<file path=ppt/tags/tag261.xml><?xml version="1.0" encoding="utf-8"?>
<p:tagLst xmlns:p="http://schemas.openxmlformats.org/presentationml/2006/main">
  <p:tag name="wpp_generatepicture" val="1"/>
</p:tagLst>
</file>

<file path=ppt/tags/tag262.xml><?xml version="1.0" encoding="utf-8"?>
<p:tagLst xmlns:p="http://schemas.openxmlformats.org/presentationml/2006/main">
  <p:tag name="KSO_WM_UNIT_INDEX" val="3"/>
  <p:tag name="KSO_WM_UNIT_TYPE" val="f"/>
  <p:tag name="KSO_WM_UNIT_SUBTYPE" val="a"/>
  <p:tag name="KSO_WM_BEAUTIFY_FLAG" val="#wm#"/>
</p:tagLst>
</file>

<file path=ppt/tags/tag263.xml><?xml version="1.0" encoding="utf-8"?>
<p:tagLst xmlns:p="http://schemas.openxmlformats.org/presentationml/2006/main">
  <p:tag name="KSO_WM_SLIDE_TYPE" val="text"/>
  <p:tag name="KSO_WM_BEAUTIFY_FLAG" val="#wm#"/>
  <p:tag name="KSO_WM_SLIDE_ID" val="custom20233104_8"/>
  <p:tag name="KSO_WM_TEMPLATE_SUBCATEGORY" val="29"/>
  <p:tag name="KSO_WM_TEMPLATE_MASTER_TYPE" val="0"/>
  <p:tag name="KSO_WM_TEMPLATE_COLOR_TYPE" val="0"/>
  <p:tag name="KSO_WM_SLIDE_ITEM_CNT" val="0"/>
  <p:tag name="KSO_WM_SLIDE_INDEX" val="8"/>
  <p:tag name="KSO_WM_TAG_VERSION" val="3.0"/>
  <p:tag name="KSO_WM_TEMPLATE_CATEGORY" val="custom"/>
  <p:tag name="KSO_WM_TEMPLATE_INDEX" val="20233104"/>
  <p:tag name="KSO_WM_SLIDE_SUBTYPE" val="pureTxt"/>
  <p:tag name="KSO_WM_SLIDE_SIZE" val="850*457"/>
  <p:tag name="KSO_WM_SLIDE_POSITION" val="54*28"/>
  <p:tag name="KSO_WM_SLIDE_LAYOUT" val="a_f"/>
  <p:tag name="KSO_WM_SLIDE_LAYOUT_CNT" val="1_1"/>
</p:tagLst>
</file>

<file path=ppt/tags/tag264.xml><?xml version="1.0" encoding="utf-8"?>
<p:tagLst xmlns:p="http://schemas.openxmlformats.org/presentationml/2006/main">
  <p:tag name="KSO_WM_UNIT_INDEX" val="1"/>
  <p:tag name="KSO_WM_UNIT_TYPE" val="f"/>
  <p:tag name="KSO_WM_UNIT_SUBTYPE" val="a"/>
  <p:tag name="KSO_WM_BEAUTIFY_FLAG" val="#wm#"/>
</p:tagLst>
</file>

<file path=ppt/tags/tag265.xml><?xml version="1.0" encoding="utf-8"?>
<p:tagLst xmlns:p="http://schemas.openxmlformats.org/presentationml/2006/main">
  <p:tag name="KSO_WM_UNIT_INDEX" val="15"/>
  <p:tag name="KSO_WM_UNIT_TYPE" val="f"/>
  <p:tag name="KSO_WM_UNIT_SUBTYPE" val="a"/>
  <p:tag name="KSO_WM_BEAUTIFY_FLAG" val="#wm#"/>
</p:tagLst>
</file>

<file path=ppt/tags/tag266.xml><?xml version="1.0" encoding="utf-8"?>
<p:tagLst xmlns:p="http://schemas.openxmlformats.org/presentationml/2006/main">
  <p:tag name="KSO_WM_UNIT_TEXT" val="grammar"/>
  <p:tag name="KSO_WM_UNIT_INDEX" val="2"/>
  <p:tag name="KSO_WM_UNIT_TYPE" val="a"/>
  <p:tag name="KSO_WM_BEAUTIFY_FLAG" val="#wm#"/>
  <p:tag name="KSO_WM_UNIT_HIGHLIGHT" val="0"/>
  <p:tag name="KSO_WM_UNIT_COMPATIBLE" val="0"/>
  <p:tag name="KSO_WM_UNIT_DIAGRAM_ISNUMVISUAL" val="0"/>
  <p:tag name="KSO_WM_UNIT_DIAGRAM_ISREFERUNIT" val="0"/>
  <p:tag name="KSO_WM_UNIT_ID" val="_2**"/>
  <p:tag name="KSO_WM_UNIT_LAYERLEVEL" val="1"/>
  <p:tag name="KSO_WM_TAG_VERSION" val="3.0"/>
  <p:tag name="KSO_WM_UNIT_ISCONTENTSTITLE" val="0"/>
  <p:tag name="KSO_WM_UNIT_ISNUMDGMTITLE" val="0"/>
  <p:tag name="KSO_WM_UNIT_PRESET_TEXT" val="单击此处编辑母版标题样式"/>
  <p:tag name="KSO_WM_UNIT_NOCLEAR" val="0"/>
  <p:tag name="KSO_WM_UNIT_VALUE" val="20"/>
  <p:tag name="AS_UNIQUEID" val="5313"/>
  <p:tag name="KSO_WM_UNIT_SUBTYPE" val="a"/>
</p:tagLst>
</file>

<file path=ppt/tags/tag267.xml><?xml version="1.0" encoding="utf-8"?>
<p:tagLst xmlns:p="http://schemas.openxmlformats.org/presentationml/2006/main">
  <p:tag name="KSO_WM_SLIDE_TYPE" val="text"/>
  <p:tag name="KSO_WM_BEAUTIFY_FLAG" val="#wm#"/>
  <p:tag name="KSO_WM_SLIDE_ID" val="custom20233104_8"/>
  <p:tag name="KSO_WM_TEMPLATE_SUBCATEGORY" val="29"/>
  <p:tag name="KSO_WM_TEMPLATE_MASTER_TYPE" val="0"/>
  <p:tag name="KSO_WM_TEMPLATE_COLOR_TYPE" val="0"/>
  <p:tag name="KSO_WM_SLIDE_ITEM_CNT" val="0"/>
  <p:tag name="KSO_WM_SLIDE_INDEX" val="8"/>
  <p:tag name="KSO_WM_TAG_VERSION" val="3.0"/>
  <p:tag name="KSO_WM_TEMPLATE_CATEGORY" val="custom"/>
  <p:tag name="KSO_WM_TEMPLATE_INDEX" val="20233104"/>
  <p:tag name="KSO_WM_SLIDE_SUBTYPE" val="pureTxt"/>
  <p:tag name="KSO_WM_SLIDE_SIZE" val="850*457"/>
  <p:tag name="KSO_WM_SLIDE_POSITION" val="54*28"/>
  <p:tag name="KSO_WM_SLIDE_LAYOUT" val="a_f"/>
  <p:tag name="KSO_WM_SLIDE_LAYOUT_CNT" val="1_1"/>
</p:tagLst>
</file>

<file path=ppt/tags/tag268.xml><?xml version="1.0" encoding="utf-8"?>
<p:tagLst xmlns:p="http://schemas.openxmlformats.org/presentationml/2006/main">
  <p:tag name="KSO_WM_UNIT_INDEX" val="2"/>
  <p:tag name="KSO_WM_UNIT_TYPE" val="i"/>
  <p:tag name="KSO_WM_BEAUTIFY_FLAG" val="#wm#"/>
</p:tagLst>
</file>

<file path=ppt/tags/tag269.xml><?xml version="1.0" encoding="utf-8"?>
<p:tagLst xmlns:p="http://schemas.openxmlformats.org/presentationml/2006/main">
  <p:tag name="KSO_WM_UNIT_INDEX" val="10"/>
  <p:tag name="KSO_WM_UNIT_TYPE" val="f"/>
  <p:tag name="KSO_WM_UNIT_SUBTYPE" val="a"/>
  <p:tag name="KSO_WM_BEAUTIFY_FLAG" val="#wm#"/>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3.0"/>
  <p:tag name="KSO_WM_BEAUTIFY_FLAG" val="#wm#"/>
</p:tagLst>
</file>

<file path=ppt/tags/tag270.xml><?xml version="1.0" encoding="utf-8"?>
<p:tagLst xmlns:p="http://schemas.openxmlformats.org/presentationml/2006/main">
  <p:tag name="KSO_WM_UNIT_INDEX" val="5"/>
  <p:tag name="KSO_WM_UNIT_TYPE" val="f"/>
  <p:tag name="KSO_WM_UNIT_SUBTYPE" val="a"/>
  <p:tag name="KSO_WM_BEAUTIFY_FLAG" val="#wm#"/>
</p:tagLst>
</file>

<file path=ppt/tags/tag271.xml><?xml version="1.0" encoding="utf-8"?>
<p:tagLst xmlns:p="http://schemas.openxmlformats.org/presentationml/2006/main">
  <p:tag name="KSO_WM_UNIT_INDEX" val="18"/>
  <p:tag name="KSO_WM_UNIT_TYPE" val="f"/>
  <p:tag name="KSO_WM_UNIT_SUBTYPE" val="a"/>
  <p:tag name="KSO_WM_BEAUTIFY_FLAG" val="#wm#"/>
</p:tagLst>
</file>

<file path=ppt/tags/tag272.xml><?xml version="1.0" encoding="utf-8"?>
<p:tagLst xmlns:p="http://schemas.openxmlformats.org/presentationml/2006/main">
  <p:tag name="KSO_WM_UNIT_INDEX" val="17"/>
  <p:tag name="KSO_WM_UNIT_TYPE" val="f"/>
  <p:tag name="KSO_WM_UNIT_SUBTYPE" val="a"/>
  <p:tag name="KSO_WM_BEAUTIFY_FLAG" val="#wm#"/>
</p:tagLst>
</file>

<file path=ppt/tags/tag273.xml><?xml version="1.0" encoding="utf-8"?>
<p:tagLst xmlns:p="http://schemas.openxmlformats.org/presentationml/2006/main">
  <p:tag name="KSO_WM_UNIT_INDEX" val="16"/>
  <p:tag name="KSO_WM_UNIT_TYPE" val="f"/>
  <p:tag name="KSO_WM_UNIT_SUBTYPE" val="a"/>
  <p:tag name="KSO_WM_BEAUTIFY_FLAG" val="#wm#"/>
</p:tagLst>
</file>

<file path=ppt/tags/tag274.xml><?xml version="1.0" encoding="utf-8"?>
<p:tagLst xmlns:p="http://schemas.openxmlformats.org/presentationml/2006/main">
  <p:tag name="KSO_WM_UNIT_INDEX" val="3"/>
  <p:tag name="KSO_WM_UNIT_TYPE" val="f"/>
  <p:tag name="KSO_WM_UNIT_SUBTYPE" val="a"/>
  <p:tag name="KSO_WM_BEAUTIFY_FLAG" val="#wm#"/>
</p:tagLst>
</file>

<file path=ppt/tags/tag275.xml><?xml version="1.0" encoding="utf-8"?>
<p:tagLst xmlns:p="http://schemas.openxmlformats.org/presentationml/2006/main">
  <p:tag name="KSO_WM_UNIT_INDEX" val="9"/>
  <p:tag name="KSO_WM_UNIT_TYPE" val="f"/>
  <p:tag name="KSO_WM_UNIT_SUBTYPE" val="a"/>
  <p:tag name="KSO_WM_BEAUTIFY_FLAG" val="#wm#"/>
</p:tagLst>
</file>

<file path=ppt/tags/tag276.xml><?xml version="1.0" encoding="utf-8"?>
<p:tagLst xmlns:p="http://schemas.openxmlformats.org/presentationml/2006/main">
  <p:tag name="KSO_WM_UNIT_TEXT" val="虚拟语气（Subjunctive）：与事实相反的假设"/>
  <p:tag name="KSO_WM_UNIT_INDEX" val="1"/>
  <p:tag name="KSO_WM_UNIT_TYPE" val="a"/>
  <p:tag name="KSO_WM_BEAUTIFY_FLAG" val="#wm#"/>
  <p:tag name="KSO_WM_UNIT_HIGHLIGHT" val="0"/>
  <p:tag name="KSO_WM_UNIT_COMPATIBLE" val="0"/>
  <p:tag name="KSO_WM_UNIT_DIAGRAM_ISNUMVISUAL" val="0"/>
  <p:tag name="KSO_WM_UNIT_DIAGRAM_ISREFERUNIT" val="0"/>
  <p:tag name="KSO_WM_UNIT_ID" val="_2**"/>
  <p:tag name="KSO_WM_UNIT_LAYERLEVEL" val="1"/>
  <p:tag name="KSO_WM_TAG_VERSION" val="3.0"/>
  <p:tag name="KSO_WM_UNIT_ISCONTENTSTITLE" val="0"/>
  <p:tag name="KSO_WM_UNIT_ISNUMDGMTITLE" val="0"/>
  <p:tag name="KSO_WM_UNIT_PRESET_TEXT" val="单击此处编辑母版标题样式"/>
  <p:tag name="KSO_WM_UNIT_NOCLEAR" val="0"/>
  <p:tag name="KSO_WM_UNIT_VALUE" val="20"/>
  <p:tag name="AS_UNIQUEID" val="5313"/>
  <p:tag name="KSO_WM_UNIT_SUBTYPE" val="a"/>
</p:tagLst>
</file>

<file path=ppt/tags/tag277.xml><?xml version="1.0" encoding="utf-8"?>
<p:tagLst xmlns:p="http://schemas.openxmlformats.org/presentationml/2006/main">
  <p:tag name="KSO_WM_UNIT_INDEX" val="2"/>
  <p:tag name="KSO_WM_UNIT_TYPE" val="j"/>
  <p:tag name="KSO_WM_BEAUTIFY_FLAG" val="#wm#"/>
</p:tagLst>
</file>

<file path=ppt/tags/tag278.xml><?xml version="1.0" encoding="utf-8"?>
<p:tagLst xmlns:p="http://schemas.openxmlformats.org/presentationml/2006/main">
  <p:tag name="KSO_WM_SLIDE_TYPE" val="text"/>
  <p:tag name="KSO_WM_BEAUTIFY_FLAG" val="#wm#"/>
  <p:tag name="KSO_WM_SLIDE_ID" val="custom20233104_8"/>
  <p:tag name="KSO_WM_TEMPLATE_SUBCATEGORY" val="29"/>
  <p:tag name="KSO_WM_TEMPLATE_MASTER_TYPE" val="0"/>
  <p:tag name="KSO_WM_TEMPLATE_COLOR_TYPE" val="0"/>
  <p:tag name="KSO_WM_SLIDE_ITEM_CNT" val="0"/>
  <p:tag name="KSO_WM_SLIDE_INDEX" val="8"/>
  <p:tag name="KSO_WM_TAG_VERSION" val="3.0"/>
  <p:tag name="KSO_WM_TEMPLATE_CATEGORY" val="custom"/>
  <p:tag name="KSO_WM_TEMPLATE_INDEX" val="20233104"/>
  <p:tag name="KSO_WM_SLIDE_SUBTYPE" val="pureTxt"/>
  <p:tag name="KSO_WM_SLIDE_SIZE" val="850*457"/>
  <p:tag name="KSO_WM_SLIDE_POSITION" val="54*28"/>
  <p:tag name="KSO_WM_SLIDE_LAYOUT" val="a_f"/>
  <p:tag name="KSO_WM_SLIDE_LAYOUT_CNT" val="1_1"/>
</p:tagLst>
</file>

<file path=ppt/tags/tag279.xml><?xml version="1.0" encoding="utf-8"?>
<p:tagLst xmlns:p="http://schemas.openxmlformats.org/presentationml/2006/main">
  <p:tag name="KSO_WM_UNIT_INDEX" val="4"/>
  <p:tag name="KSO_WM_UNIT_TYPE" val="f"/>
  <p:tag name="KSO_WM_UNIT_SUBTYPE" val="a"/>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i*1"/>
  <p:tag name="KSO_WM_UNIT_LAYERLEVEL" val="1"/>
  <p:tag name="KSO_WM_TAG_VERSION" val="3.0"/>
  <p:tag name="KSO_WM_BEAUTIFY_FLAG" val="#wm#"/>
  <p:tag name="KSO_WM_UNIT_TYPE" val="i"/>
  <p:tag name="KSO_WM_UNIT_INDEX" val="1"/>
</p:tagLst>
</file>

<file path=ppt/tags/tag280.xml><?xml version="1.0" encoding="utf-8"?>
<p:tagLst xmlns:p="http://schemas.openxmlformats.org/presentationml/2006/main">
  <p:tag name="KSO_WM_UNIT_INDEX" val="5"/>
  <p:tag name="KSO_WM_UNIT_TYPE" val="f"/>
  <p:tag name="KSO_WM_UNIT_SUBTYPE" val="a"/>
  <p:tag name="KSO_WM_BEAUTIFY_FLAG" val="#wm#"/>
</p:tagLst>
</file>

<file path=ppt/tags/tag281.xml><?xml version="1.0" encoding="utf-8"?>
<p:tagLst xmlns:p="http://schemas.openxmlformats.org/presentationml/2006/main">
  <p:tag name="KSO_WM_UNIT_INDEX" val="7"/>
  <p:tag name="KSO_WM_UNIT_TYPE" val="f"/>
  <p:tag name="KSO_WM_UNIT_SUBTYPE" val="a"/>
  <p:tag name="KSO_WM_BEAUTIFY_FLAG" val="#wm#"/>
</p:tagLst>
</file>

<file path=ppt/tags/tag282.xml><?xml version="1.0" encoding="utf-8"?>
<p:tagLst xmlns:p="http://schemas.openxmlformats.org/presentationml/2006/main">
  <p:tag name="KSO_WM_UNIT_INDEX" val="8"/>
  <p:tag name="KSO_WM_UNIT_TYPE" val="f"/>
  <p:tag name="KSO_WM_UNIT_SUBTYPE" val="a"/>
  <p:tag name="KSO_WM_BEAUTIFY_FLAG" val="#wm#"/>
</p:tagLst>
</file>

<file path=ppt/tags/tag283.xml><?xml version="1.0" encoding="utf-8"?>
<p:tagLst xmlns:p="http://schemas.openxmlformats.org/presentationml/2006/main">
  <p:tag name="KSO_WM_UNIT_INDEX" val="9"/>
  <p:tag name="KSO_WM_UNIT_TYPE" val="f"/>
  <p:tag name="KSO_WM_UNIT_SUBTYPE" val="a"/>
  <p:tag name="KSO_WM_BEAUTIFY_FLAG" val="#wm#"/>
</p:tagLst>
</file>

<file path=ppt/tags/tag284.xml><?xml version="1.0" encoding="utf-8"?>
<p:tagLst xmlns:p="http://schemas.openxmlformats.org/presentationml/2006/main">
  <p:tag name="KSO_WM_UNIT_INDEX" val="10"/>
  <p:tag name="KSO_WM_UNIT_TYPE" val="f"/>
  <p:tag name="KSO_WM_UNIT_SUBTYPE" val="a"/>
  <p:tag name="KSO_WM_BEAUTIFY_FLAG" val="#wm#"/>
</p:tagLst>
</file>

<file path=ppt/tags/tag285.xml><?xml version="1.0" encoding="utf-8"?>
<p:tagLst xmlns:p="http://schemas.openxmlformats.org/presentationml/2006/main">
  <p:tag name="KSO_WM_UNIT_INDEX" val="11"/>
  <p:tag name="KSO_WM_UNIT_TYPE" val="f"/>
  <p:tag name="KSO_WM_UNIT_SUBTYPE" val="a"/>
  <p:tag name="KSO_WM_BEAUTIFY_FLAG" val="#wm#"/>
</p:tagLst>
</file>

<file path=ppt/tags/tag286.xml><?xml version="1.0" encoding="utf-8"?>
<p:tagLst xmlns:p="http://schemas.openxmlformats.org/presentationml/2006/main">
  <p:tag name="KSO_WM_UNIT_INDEX" val="12"/>
  <p:tag name="KSO_WM_UNIT_TYPE" val="f"/>
  <p:tag name="KSO_WM_UNIT_SUBTYPE" val="a"/>
  <p:tag name="KSO_WM_BEAUTIFY_FLAG" val="#wm#"/>
</p:tagLst>
</file>

<file path=ppt/tags/tag287.xml><?xml version="1.0" encoding="utf-8"?>
<p:tagLst xmlns:p="http://schemas.openxmlformats.org/presentationml/2006/main">
  <p:tag name="KSO_WM_UNIT_INDEX" val="13"/>
  <p:tag name="KSO_WM_UNIT_TYPE" val="f"/>
  <p:tag name="KSO_WM_UNIT_SUBTYPE" val="a"/>
  <p:tag name="KSO_WM_BEAUTIFY_FLAG" val="#wm#"/>
</p:tagLst>
</file>

<file path=ppt/tags/tag288.xml><?xml version="1.0" encoding="utf-8"?>
<p:tagLst xmlns:p="http://schemas.openxmlformats.org/presentationml/2006/main">
  <p:tag name="KSO_WM_UNIT_INDEX" val="14"/>
  <p:tag name="KSO_WM_UNIT_TYPE" val="f"/>
  <p:tag name="KSO_WM_UNIT_SUBTYPE" val="a"/>
  <p:tag name="KSO_WM_BEAUTIFY_FLAG" val="#wm#"/>
</p:tagLst>
</file>

<file path=ppt/tags/tag289.xml><?xml version="1.0" encoding="utf-8"?>
<p:tagLst xmlns:p="http://schemas.openxmlformats.org/presentationml/2006/main">
  <p:tag name="KSO_WM_UNIT_INDEX" val="15"/>
  <p:tag name="KSO_WM_UNIT_TYPE" val="f"/>
  <p:tag name="KSO_WM_UNIT_SUBTYPE" val="a"/>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i*2"/>
  <p:tag name="KSO_WM_UNIT_LAYERLEVEL" val="1"/>
  <p:tag name="KSO_WM_TAG_VERSION" val="3.0"/>
  <p:tag name="KSO_WM_BEAUTIFY_FLAG" val="#wm#"/>
  <p:tag name="KSO_WM_UNIT_TYPE" val="i"/>
  <p:tag name="KSO_WM_UNIT_INDEX" val="2"/>
</p:tagLst>
</file>

<file path=ppt/tags/tag290.xml><?xml version="1.0" encoding="utf-8"?>
<p:tagLst xmlns:p="http://schemas.openxmlformats.org/presentationml/2006/main">
  <p:tag name="KSO_WM_UNIT_INDEX" val="16"/>
  <p:tag name="KSO_WM_UNIT_TYPE" val="f"/>
  <p:tag name="KSO_WM_UNIT_SUBTYPE" val="a"/>
  <p:tag name="KSO_WM_BEAUTIFY_FLAG" val="#wm#"/>
</p:tagLst>
</file>

<file path=ppt/tags/tag291.xml><?xml version="1.0" encoding="utf-8"?>
<p:tagLst xmlns:p="http://schemas.openxmlformats.org/presentationml/2006/main">
  <p:tag name="KSO_WM_UNIT_INDEX" val="17"/>
  <p:tag name="KSO_WM_UNIT_TYPE" val="f"/>
  <p:tag name="KSO_WM_UNIT_SUBTYPE" val="a"/>
  <p:tag name="KSO_WM_BEAUTIFY_FLAG" val="#wm#"/>
</p:tagLst>
</file>

<file path=ppt/tags/tag292.xml><?xml version="1.0" encoding="utf-8"?>
<p:tagLst xmlns:p="http://schemas.openxmlformats.org/presentationml/2006/main">
  <p:tag name="KSO_WM_UNIT_INDEX" val="18"/>
  <p:tag name="KSO_WM_UNIT_TYPE" val="f"/>
  <p:tag name="KSO_WM_UNIT_SUBTYPE" val="a"/>
  <p:tag name="KSO_WM_BEAUTIFY_FLAG" val="#wm#"/>
</p:tagLst>
</file>

<file path=ppt/tags/tag293.xml><?xml version="1.0" encoding="utf-8"?>
<p:tagLst xmlns:p="http://schemas.openxmlformats.org/presentationml/2006/main">
  <p:tag name="KSO_WM_UNIT_INDEX" val="6"/>
  <p:tag name="KSO_WM_UNIT_TYPE" val="f"/>
  <p:tag name="KSO_WM_UNIT_SUBTYPE" val="a"/>
  <p:tag name="KSO_WM_BEAUTIFY_FLAG" val="#wm#"/>
</p:tagLst>
</file>

<file path=ppt/tags/tag294.xml><?xml version="1.0" encoding="utf-8"?>
<p:tagLst xmlns:p="http://schemas.openxmlformats.org/presentationml/2006/main">
  <p:tag name="KSO_WM_UNIT_INDEX" val="19"/>
  <p:tag name="KSO_WM_UNIT_TYPE" val="i"/>
  <p:tag name="KSO_WM_UNIT_SUBTYPE" val="h"/>
  <p:tag name="KSO_WM_BEAUTIFY_FLAG" val="#wm#"/>
</p:tagLst>
</file>

<file path=ppt/tags/tag295.xml><?xml version="1.0" encoding="utf-8"?>
<p:tagLst xmlns:p="http://schemas.openxmlformats.org/presentationml/2006/main">
  <p:tag name="KSO_WM_UNIT_TEXT" val="数字题"/>
  <p:tag name="KSO_WM_UNIT_INDEX" val="1"/>
  <p:tag name="KSO_WM_UNIT_TYPE" val="a"/>
  <p:tag name="KSO_WM_BEAUTIFY_FLAG" val="#wm#"/>
  <p:tag name="KSO_WM_UNIT_HIGHLIGHT" val="0"/>
  <p:tag name="KSO_WM_UNIT_COMPATIBLE" val="0"/>
  <p:tag name="KSO_WM_UNIT_DIAGRAM_ISNUMVISUAL" val="0"/>
  <p:tag name="KSO_WM_UNIT_DIAGRAM_ISREFERUNIT" val="0"/>
  <p:tag name="KSO_WM_UNIT_ID" val="_2**"/>
  <p:tag name="KSO_WM_UNIT_LAYERLEVEL" val="1"/>
  <p:tag name="KSO_WM_TAG_VERSION" val="3.0"/>
  <p:tag name="KSO_WM_UNIT_ISCONTENTSTITLE" val="0"/>
  <p:tag name="KSO_WM_UNIT_ISNUMDGMTITLE" val="0"/>
  <p:tag name="KSO_WM_UNIT_PRESET_TEXT" val="单击此处编辑母版标题样式"/>
  <p:tag name="KSO_WM_UNIT_NOCLEAR" val="0"/>
  <p:tag name="KSO_WM_UNIT_VALUE" val="20"/>
  <p:tag name="AS_UNIQUEID" val="5313"/>
  <p:tag name="KSO_WM_UNIT_SUBTYPE" val="a"/>
</p:tagLst>
</file>

<file path=ppt/tags/tag296.xml><?xml version="1.0" encoding="utf-8"?>
<p:tagLst xmlns:p="http://schemas.openxmlformats.org/presentationml/2006/main">
  <p:tag name="KSO_WM_SLIDE_TYPE" val="text"/>
  <p:tag name="KSO_WM_BEAUTIFY_FLAG" val="#wm#"/>
  <p:tag name="KSO_WM_SLIDE_ID" val="custom20233104_8"/>
  <p:tag name="KSO_WM_TEMPLATE_SUBCATEGORY" val="29"/>
  <p:tag name="KSO_WM_TEMPLATE_MASTER_TYPE" val="0"/>
  <p:tag name="KSO_WM_TEMPLATE_COLOR_TYPE" val="0"/>
  <p:tag name="KSO_WM_SLIDE_ITEM_CNT" val="0"/>
  <p:tag name="KSO_WM_SLIDE_INDEX" val="8"/>
  <p:tag name="KSO_WM_TAG_VERSION" val="3.0"/>
  <p:tag name="KSO_WM_TEMPLATE_CATEGORY" val="custom"/>
  <p:tag name="KSO_WM_TEMPLATE_INDEX" val="20233104"/>
  <p:tag name="KSO_WM_SLIDE_SUBTYPE" val="pureTxt"/>
  <p:tag name="KSO_WM_SLIDE_SIZE" val="850*457"/>
  <p:tag name="KSO_WM_SLIDE_POSITION" val="54*28"/>
  <p:tag name="KSO_WM_SLIDE_LAYOUT" val="a_f"/>
  <p:tag name="KSO_WM_SLIDE_LAYOUT_CNT" val="1_1"/>
</p:tagLst>
</file>

<file path=ppt/tags/tag297.xml><?xml version="1.0" encoding="utf-8"?>
<p:tagLst xmlns:p="http://schemas.openxmlformats.org/presentationml/2006/main">
  <p:tag name="KSO_WM_UNIT_INDEX" val="33"/>
  <p:tag name="KSO_WM_UNIT_TYPE" val="f"/>
  <p:tag name="KSO_WM_UNIT_SUBTYPE" val="a"/>
  <p:tag name="KSO_WM_BEAUTIFY_FLAG" val="#wm#"/>
</p:tagLst>
</file>

<file path=ppt/tags/tag298.xml><?xml version="1.0" encoding="utf-8"?>
<p:tagLst xmlns:p="http://schemas.openxmlformats.org/presentationml/2006/main">
  <p:tag name="KSO_WM_UNIT_SUBTYPE" val="a"/>
</p:tagLst>
</file>

<file path=ppt/tags/tag299.xml><?xml version="1.0" encoding="utf-8"?>
<p:tagLst xmlns:p="http://schemas.openxmlformats.org/presentationml/2006/main">
  <p:tag name="KSO_WM_UNIT_SUBTYPE" val="a"/>
</p:tagLst>
</file>

<file path=ppt/tags/tag3.xml><?xml version="1.0" encoding="utf-8"?>
<p:tagLst xmlns:p="http://schemas.openxmlformats.org/presentationml/2006/main">
  <p:tag name="KSO_WM_UNIT_ID" val="_7**"/>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i*3"/>
  <p:tag name="KSO_WM_UNIT_LAYERLEVEL" val="1"/>
  <p:tag name="KSO_WM_TAG_VERSION" val="3.0"/>
  <p:tag name="KSO_WM_BEAUTIFY_FLAG" val="#wm#"/>
  <p:tag name="KSO_WM_UNIT_TYPE" val="i"/>
  <p:tag name="KSO_WM_UNIT_INDEX" val="3"/>
</p:tagLst>
</file>

<file path=ppt/tags/tag300.xml><?xml version="1.0" encoding="utf-8"?>
<p:tagLst xmlns:p="http://schemas.openxmlformats.org/presentationml/2006/main">
  <p:tag name="KSO_WM_UNIT_SUBTYPE" val="a"/>
</p:tagLst>
</file>

<file path=ppt/tags/tag301.xml><?xml version="1.0" encoding="utf-8"?>
<p:tagLst xmlns:p="http://schemas.openxmlformats.org/presentationml/2006/main">
  <p:tag name="KSO_WM_UNIT_SUBTYPE" val="a"/>
</p:tagLst>
</file>

<file path=ppt/tags/tag302.xml><?xml version="1.0" encoding="utf-8"?>
<p:tagLst xmlns:p="http://schemas.openxmlformats.org/presentationml/2006/main">
  <p:tag name="KSO_WM_UNIT_SUBTYPE" val="a"/>
</p:tagLst>
</file>

<file path=ppt/tags/tag303.xml><?xml version="1.0" encoding="utf-8"?>
<p:tagLst xmlns:p="http://schemas.openxmlformats.org/presentationml/2006/main">
  <p:tag name="KSO_WM_UNIT_SUBTYPE" val="a"/>
</p:tagLst>
</file>

<file path=ppt/tags/tag304.xml><?xml version="1.0" encoding="utf-8"?>
<p:tagLst xmlns:p="http://schemas.openxmlformats.org/presentationml/2006/main">
  <p:tag name="KSO_WM_UNIT_SUBTYPE" val="a"/>
</p:tagLst>
</file>

<file path=ppt/tags/tag305.xml><?xml version="1.0" encoding="utf-8"?>
<p:tagLst xmlns:p="http://schemas.openxmlformats.org/presentationml/2006/main">
  <p:tag name="KSO_WM_UNIT_SUBTYPE" val="a"/>
</p:tagLst>
</file>

<file path=ppt/tags/tag306.xml><?xml version="1.0" encoding="utf-8"?>
<p:tagLst xmlns:p="http://schemas.openxmlformats.org/presentationml/2006/main">
  <p:tag name="KSO_WM_UNIT_SUBTYPE" val="a"/>
</p:tagLst>
</file>

<file path=ppt/tags/tag307.xml><?xml version="1.0" encoding="utf-8"?>
<p:tagLst xmlns:p="http://schemas.openxmlformats.org/presentationml/2006/main">
  <p:tag name="KSO_WM_UNIT_SUBTYPE" val="a"/>
</p:tagLst>
</file>

<file path=ppt/tags/tag308.xml><?xml version="1.0" encoding="utf-8"?>
<p:tagLst xmlns:p="http://schemas.openxmlformats.org/presentationml/2006/main">
  <p:tag name="KSO_WM_UNIT_SUBTYPE" val="a"/>
</p:tagLst>
</file>

<file path=ppt/tags/tag309.xml><?xml version="1.0" encoding="utf-8"?>
<p:tagLst xmlns:p="http://schemas.openxmlformats.org/presentationml/2006/main">
  <p:tag name="KSO_WM_UNIT_TEXT" val="听音辨词"/>
  <p:tag name="KSO_WM_UNIT_INDEX" val="1"/>
  <p:tag name="KSO_WM_UNIT_TYPE" val="a"/>
  <p:tag name="KSO_WM_BEAUTIFY_FLAG" val="#wm#"/>
  <p:tag name="KSO_WM_UNIT_HIGHLIGHT" val="0"/>
  <p:tag name="KSO_WM_UNIT_COMPATIBLE" val="0"/>
  <p:tag name="KSO_WM_UNIT_DIAGRAM_ISNUMVISUAL" val="0"/>
  <p:tag name="KSO_WM_UNIT_DIAGRAM_ISREFERUNIT" val="0"/>
  <p:tag name="KSO_WM_UNIT_ID" val="_2**"/>
  <p:tag name="KSO_WM_UNIT_LAYERLEVEL" val="1"/>
  <p:tag name="KSO_WM_TAG_VERSION" val="3.0"/>
  <p:tag name="KSO_WM_UNIT_ISCONTENTSTITLE" val="0"/>
  <p:tag name="KSO_WM_UNIT_ISNUMDGMTITLE" val="0"/>
  <p:tag name="KSO_WM_UNIT_PRESET_TEXT" val="单击此处编辑母版标题样式"/>
  <p:tag name="KSO_WM_UNIT_NOCLEAR" val="0"/>
  <p:tag name="KSO_WM_UNIT_VALUE" val="20"/>
  <p:tag name="AS_UNIQUEID" val="5313"/>
  <p:tag name="KSO_WM_UNIT_SUBTYPE" val="a"/>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i*3"/>
  <p:tag name="KSO_WM_UNIT_LAYERLEVEL" val="1"/>
  <p:tag name="KSO_WM_TAG_VERSION" val="3.0"/>
  <p:tag name="KSO_WM_BEAUTIFY_FLAG" val="#wm#"/>
  <p:tag name="KSO_WM_UNIT_TYPE" val="i"/>
  <p:tag name="KSO_WM_UNIT_INDEX" val="3"/>
</p:tagLst>
</file>

<file path=ppt/tags/tag310.xml><?xml version="1.0" encoding="utf-8"?>
<p:tagLst xmlns:p="http://schemas.openxmlformats.org/presentationml/2006/main">
  <p:tag name="KSO_WM_SLIDE_TYPE" val="text"/>
  <p:tag name="KSO_WM_BEAUTIFY_FLAG" val="#wm#"/>
  <p:tag name="KSO_WM_SLIDE_ID" val="custom20233104_8"/>
  <p:tag name="KSO_WM_TEMPLATE_SUBCATEGORY" val="29"/>
  <p:tag name="KSO_WM_TEMPLATE_MASTER_TYPE" val="0"/>
  <p:tag name="KSO_WM_TEMPLATE_COLOR_TYPE" val="0"/>
  <p:tag name="KSO_WM_SLIDE_ITEM_CNT" val="0"/>
  <p:tag name="KSO_WM_SLIDE_INDEX" val="8"/>
  <p:tag name="KSO_WM_TAG_VERSION" val="3.0"/>
  <p:tag name="KSO_WM_TEMPLATE_CATEGORY" val="custom"/>
  <p:tag name="KSO_WM_TEMPLATE_INDEX" val="20233104"/>
  <p:tag name="KSO_WM_SLIDE_SUBTYPE" val="pureTxt"/>
  <p:tag name="KSO_WM_SLIDE_SIZE" val="850*457"/>
  <p:tag name="KSO_WM_SLIDE_POSITION" val="54*28"/>
  <p:tag name="KSO_WM_SLIDE_LAYOUT" val="a_f"/>
  <p:tag name="KSO_WM_SLIDE_LAYOUT_CNT" val="1_1"/>
</p:tagLst>
</file>

<file path=ppt/tags/tag311.xml><?xml version="1.0" encoding="utf-8"?>
<p:tagLst xmlns:p="http://schemas.openxmlformats.org/presentationml/2006/main">
  <p:tag name="KSO_WM_UNIT_INDEX" val="2"/>
  <p:tag name="KSO_WM_UNIT_TYPE" val="j"/>
  <p:tag name="KSO_WM_BEAUTIFY_FLAG" val="#wm#"/>
</p:tagLst>
</file>

<file path=ppt/tags/tag312.xml><?xml version="1.0" encoding="utf-8"?>
<p:tagLst xmlns:p="http://schemas.openxmlformats.org/presentationml/2006/main">
  <p:tag name="KSO_WM_UNIT_INDEX" val="3"/>
  <p:tag name="KSO_WM_UNIT_TYPE" val="a"/>
  <p:tag name="KSO_WM_BEAUTIFY_FLAG" val="#wm#"/>
</p:tagLst>
</file>

<file path=ppt/tags/tag313.xml><?xml version="1.0" encoding="utf-8"?>
<p:tagLst xmlns:p="http://schemas.openxmlformats.org/presentationml/2006/main">
  <p:tag name="KSO_WM_UNIT_INDEX" val="6"/>
  <p:tag name="KSO_WM_UNIT_TYPE" val="i"/>
  <p:tag name="KSO_WM_BEAUTIFY_FLAG" val="#wm#"/>
</p:tagLst>
</file>

<file path=ppt/tags/tag314.xml><?xml version="1.0" encoding="utf-8"?>
<p:tagLst xmlns:p="http://schemas.openxmlformats.org/presentationml/2006/main">
  <p:tag name="KSO_WM_UNIT_INDEX" val="8"/>
  <p:tag name="KSO_WM_UNIT_TYPE" val="i"/>
  <p:tag name="KSO_WM_BEAUTIFY_FLAG" val="#wm#"/>
</p:tagLst>
</file>

<file path=ppt/tags/tag315.xml><?xml version="1.0" encoding="utf-8"?>
<p:tagLst xmlns:p="http://schemas.openxmlformats.org/presentationml/2006/main">
  <p:tag name="KSO_WM_UNIT_INDEX" val="9"/>
  <p:tag name="KSO_WM_UNIT_TYPE" val="i"/>
  <p:tag name="KSO_WM_BEAUTIFY_FLAG" val="#wm#"/>
</p:tagLst>
</file>

<file path=ppt/tags/tag316.xml><?xml version="1.0" encoding="utf-8"?>
<p:tagLst xmlns:p="http://schemas.openxmlformats.org/presentationml/2006/main">
  <p:tag name="KSO_WM_UNIT_INDEX" val="10"/>
  <p:tag name="KSO_WM_UNIT_TYPE" val="i"/>
  <p:tag name="KSO_WM_BEAUTIFY_FLAG" val="#wm#"/>
</p:tagLst>
</file>

<file path=ppt/tags/tag317.xml><?xml version="1.0" encoding="utf-8"?>
<p:tagLst xmlns:p="http://schemas.openxmlformats.org/presentationml/2006/main">
  <p:tag name="KSO_WM_UNIT_INDEX" val="7"/>
  <p:tag name="KSO_WM_UNIT_TYPE" val="i"/>
  <p:tag name="KSO_WM_BEAUTIFY_FLAG" val="#wm#"/>
</p:tagLst>
</file>

<file path=ppt/tags/tag318.xml><?xml version="1.0" encoding="utf-8"?>
<p:tagLst xmlns:p="http://schemas.openxmlformats.org/presentationml/2006/main">
  <p:tag name="KSO_WM_UNIT_INDEX" val="5"/>
  <p:tag name="KSO_WM_UNIT_TYPE" val="f"/>
  <p:tag name="KSO_WM_UNIT_SUBTYPE" val="a"/>
  <p:tag name="KSO_WM_BEAUTIFY_FLAG" val="#wm#"/>
</p:tagLst>
</file>

<file path=ppt/tags/tag319.xml><?xml version="1.0" encoding="utf-8"?>
<p:tagLst xmlns:p="http://schemas.openxmlformats.org/presentationml/2006/main">
  <p:tag name="KSO_WM_UNIT_INDEX" val="1_1_1"/>
  <p:tag name="KSO_WM_UNIT_TYPE" val="l_h_f"/>
  <p:tag name="KSO_WM_UNIT_SUBTYPE" val="a"/>
  <p:tag name="KSO_WM_TEMPLATE_CATEGORY" val="diagram"/>
  <p:tag name="KSO_WM_TEMPLATE_INDEX" val="19882022"/>
  <p:tag name="KSO_WM_DIAGRAM_GROUP_CODE" val="l1-1"/>
  <p:tag name="KSO_WM_TAG_VERSION" val="2.0"/>
  <p:tag name="KSO_WM_BEAUTIFY_FLAG" val="#wm#"/>
  <p:tag name="KSO_WM_DIAGRAM_VIRTUALLY_FRAME" val="{&quot;height&quot;:328.09999999999997,&quot;left&quot;:342.45,&quot;top&quot;:152.4928346456693,&quot;width&quot;:578.95}"/>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i*4"/>
  <p:tag name="KSO_WM_UNIT_LAYERLEVEL" val="1"/>
  <p:tag name="KSO_WM_TAG_VERSION" val="3.0"/>
  <p:tag name="KSO_WM_BEAUTIFY_FLAG" val="#wm#"/>
  <p:tag name="KSO_WM_UNIT_TYPE" val="i"/>
  <p:tag name="KSO_WM_UNIT_INDEX" val="4"/>
</p:tagLst>
</file>

<file path=ppt/tags/tag320.xml><?xml version="1.0" encoding="utf-8"?>
<p:tagLst xmlns:p="http://schemas.openxmlformats.org/presentationml/2006/main">
  <p:tag name="KSO_WM_UNIT_INDEX" val="1_2_2"/>
  <p:tag name="KSO_WM_UNIT_TYPE" val="l_h_f"/>
  <p:tag name="KSO_WM_UNIT_SUBTYPE" val="a"/>
  <p:tag name="KSO_WM_TEMPLATE_CATEGORY" val="diagram"/>
  <p:tag name="KSO_WM_TEMPLATE_INDEX" val="19882022"/>
  <p:tag name="KSO_WM_DIAGRAM_GROUP_CODE" val="l1-1"/>
  <p:tag name="KSO_WM_TAG_VERSION" val="2.0"/>
  <p:tag name="KSO_WM_BEAUTIFY_FLAG" val="#wm#"/>
  <p:tag name="KSO_WM_DIAGRAM_VIRTUALLY_FRAME" val="{&quot;height&quot;:328.09999999999997,&quot;left&quot;:342.45,&quot;top&quot;:152.4928346456693,&quot;width&quot;:578.95}"/>
</p:tagLst>
</file>

<file path=ppt/tags/tag321.xml><?xml version="1.0" encoding="utf-8"?>
<p:tagLst xmlns:p="http://schemas.openxmlformats.org/presentationml/2006/main">
  <p:tag name="KSO_WM_UNIT_INDEX" val="1_3_2"/>
  <p:tag name="KSO_WM_UNIT_TYPE" val="l_h_f"/>
  <p:tag name="KSO_WM_UNIT_SUBTYPE" val="a"/>
  <p:tag name="KSO_WM_TEMPLATE_CATEGORY" val="diagram"/>
  <p:tag name="KSO_WM_TEMPLATE_INDEX" val="19882022"/>
  <p:tag name="KSO_WM_DIAGRAM_GROUP_CODE" val="l1-1"/>
  <p:tag name="KSO_WM_TAG_VERSION" val="2.0"/>
  <p:tag name="KSO_WM_BEAUTIFY_FLAG" val="#wm#"/>
  <p:tag name="KSO_WM_DIAGRAM_VIRTUALLY_FRAME" val="{&quot;height&quot;:328.09999999999997,&quot;left&quot;:342.45,&quot;top&quot;:152.4928346456693,&quot;width&quot;:578.95}"/>
</p:tagLst>
</file>

<file path=ppt/tags/tag322.xml><?xml version="1.0" encoding="utf-8"?>
<p:tagLst xmlns:p="http://schemas.openxmlformats.org/presentationml/2006/main">
  <p:tag name="KSO_WM_UNIT_INDEX" val="1_4_2"/>
  <p:tag name="KSO_WM_UNIT_TYPE" val="l_h_f"/>
  <p:tag name="KSO_WM_UNIT_SUBTYPE" val="a"/>
  <p:tag name="KSO_WM_TEMPLATE_CATEGORY" val="diagram"/>
  <p:tag name="KSO_WM_TEMPLATE_INDEX" val="19882022"/>
  <p:tag name="KSO_WM_DIAGRAM_GROUP_CODE" val="l1-1"/>
  <p:tag name="KSO_WM_TAG_VERSION" val="2.0"/>
  <p:tag name="KSO_WM_BEAUTIFY_FLAG" val="#wm#"/>
  <p:tag name="KSO_WM_DIAGRAM_VIRTUALLY_FRAME" val="{&quot;height&quot;:328.09999999999997,&quot;left&quot;:342.45,&quot;top&quot;:152.4928346456693,&quot;width&quot;:578.95}"/>
</p:tagLst>
</file>

<file path=ppt/tags/tag323.xml><?xml version="1.0" encoding="utf-8"?>
<p:tagLst xmlns:p="http://schemas.openxmlformats.org/presentationml/2006/main">
  <p:tag name="KSO_WM_SLIDE_TYPE" val="text"/>
  <p:tag name="KSO_WM_BEAUTIFY_FLAG" val="#wm#"/>
  <p:tag name="KSO_WM_SLIDE_ID" val="custom20233104_8"/>
  <p:tag name="KSO_WM_TEMPLATE_SUBCATEGORY" val="29"/>
  <p:tag name="KSO_WM_TEMPLATE_MASTER_TYPE" val="0"/>
  <p:tag name="KSO_WM_TEMPLATE_COLOR_TYPE" val="0"/>
  <p:tag name="KSO_WM_SLIDE_ITEM_CNT" val="0"/>
  <p:tag name="KSO_WM_SLIDE_INDEX" val="8"/>
  <p:tag name="KSO_WM_TAG_VERSION" val="3.0"/>
  <p:tag name="KSO_WM_TEMPLATE_CATEGORY" val="custom"/>
  <p:tag name="KSO_WM_TEMPLATE_INDEX" val="20233104"/>
  <p:tag name="KSO_WM_SLIDE_SUBTYPE" val="pureTxt"/>
  <p:tag name="KSO_WM_SLIDE_SIZE" val="850*457"/>
  <p:tag name="KSO_WM_SLIDE_POSITION" val="54*28"/>
  <p:tag name="KSO_WM_SLIDE_LAYOUT" val="a_f"/>
  <p:tag name="KSO_WM_SLIDE_LAYOUT_CNT" val="1_1"/>
</p:tagLst>
</file>

<file path=ppt/tags/tag324.xml><?xml version="1.0" encoding="utf-8"?>
<p:tagLst xmlns:p="http://schemas.openxmlformats.org/presentationml/2006/main">
  <p:tag name="KSO_WM_UNIT_INDEX" val="3"/>
  <p:tag name="KSO_WM_UNIT_TYPE" val="j"/>
  <p:tag name="KSO_WM_BEAUTIFY_FLAG" val="#wm#"/>
</p:tagLst>
</file>

<file path=ppt/tags/tag325.xml><?xml version="1.0" encoding="utf-8"?>
<p:tagLst xmlns:p="http://schemas.openxmlformats.org/presentationml/2006/main">
  <p:tag name="KSO_WM_UNIT_INDEX" val="2"/>
  <p:tag name="KSO_WM_UNIT_TYPE" val="j"/>
  <p:tag name="KSO_WM_BEAUTIFY_FLAG" val="#wm#"/>
</p:tagLst>
</file>

<file path=ppt/tags/tag326.xml><?xml version="1.0" encoding="utf-8"?>
<p:tagLst xmlns:p="http://schemas.openxmlformats.org/presentationml/2006/main">
  <p:tag name="KSO_WM_UNIT_INDEX" val="7"/>
  <p:tag name="KSO_WM_UNIT_TYPE" val="f"/>
  <p:tag name="KSO_WM_UNIT_SUBTYPE" val="a"/>
  <p:tag name="KSO_WM_BEAUTIFY_FLAG" val="#wm#"/>
</p:tagLst>
</file>

<file path=ppt/tags/tag327.xml><?xml version="1.0" encoding="utf-8"?>
<p:tagLst xmlns:p="http://schemas.openxmlformats.org/presentationml/2006/main">
  <p:tag name="KSO_WM_UNIT_INDEX" val="6"/>
  <p:tag name="KSO_WM_UNIT_TYPE" val="f"/>
  <p:tag name="KSO_WM_UNIT_SUBTYPE" val="a"/>
  <p:tag name="KSO_WM_BEAUTIFY_FLAG" val="#wm#"/>
</p:tagLst>
</file>

<file path=ppt/tags/tag328.xml><?xml version="1.0" encoding="utf-8"?>
<p:tagLst xmlns:p="http://schemas.openxmlformats.org/presentationml/2006/main">
  <p:tag name="KSO_WM_UNIT_INDEX" val="11"/>
  <p:tag name="KSO_WM_UNIT_TYPE" val="f"/>
  <p:tag name="KSO_WM_UNIT_SUBTYPE" val="a"/>
  <p:tag name="KSO_WM_BEAUTIFY_FLAG" val="#wm#"/>
</p:tagLst>
</file>

<file path=ppt/tags/tag329.xml><?xml version="1.0" encoding="utf-8"?>
<p:tagLst xmlns:p="http://schemas.openxmlformats.org/presentationml/2006/main">
  <p:tag name="KSO_WM_UNIT_TEXT" val="带小数点的数字表达"/>
  <p:tag name="KSO_WM_UNIT_INDEX" val="1"/>
  <p:tag name="KSO_WM_UNIT_TYPE" val="a"/>
  <p:tag name="KSO_WM_BEAUTIFY_FLAG" val="#wm#"/>
  <p:tag name="KSO_WM_UNIT_HIGHLIGHT" val="0"/>
  <p:tag name="KSO_WM_UNIT_COMPATIBLE" val="0"/>
  <p:tag name="KSO_WM_UNIT_DIAGRAM_ISNUMVISUAL" val="0"/>
  <p:tag name="KSO_WM_UNIT_DIAGRAM_ISREFERUNIT" val="0"/>
  <p:tag name="KSO_WM_UNIT_ID" val="_2**"/>
  <p:tag name="KSO_WM_UNIT_LAYERLEVEL" val="1"/>
  <p:tag name="KSO_WM_TAG_VERSION" val="3.0"/>
  <p:tag name="KSO_WM_UNIT_ISCONTENTSTITLE" val="0"/>
  <p:tag name="KSO_WM_UNIT_ISNUMDGMTITLE" val="0"/>
  <p:tag name="KSO_WM_UNIT_PRESET_TEXT" val="单击此处编辑母版标题样式"/>
  <p:tag name="KSO_WM_UNIT_NOCLEAR" val="0"/>
  <p:tag name="KSO_WM_UNIT_VALUE" val="20"/>
  <p:tag name="AS_UNIQUEID" val="5313"/>
  <p:tag name="KSO_WM_UNIT_SUBTYPE" val="a"/>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f*1"/>
  <p:tag name="KSO_WM_UNIT_LAYERLEVEL" val="1"/>
  <p:tag name="KSO_WM_TAG_VERSION" val="3.0"/>
  <p:tag name="KSO_WM_BEAUTIFY_FLAG" val="#wm#"/>
  <p:tag name="KSO_WM_UNIT_SUBTYPE" val="a"/>
  <p:tag name="KSO_WM_UNIT_PRESET_TEXT" val="单击此处编辑母版文本样式&#10;二级&#10;三级&#10;四级&#10;五级"/>
  <p:tag name="KSO_WM_UNIT_NOCLEAR" val="0"/>
  <p:tag name="KSO_WM_UNIT_TYPE" val="f"/>
  <p:tag name="KSO_WM_UNIT_INDEX" val="1"/>
  <p:tag name="KSO_WM_UNIT_VALUE" val="160"/>
</p:tagLst>
</file>

<file path=ppt/tags/tag330.xml><?xml version="1.0" encoding="utf-8"?>
<p:tagLst xmlns:p="http://schemas.openxmlformats.org/presentationml/2006/main">
  <p:tag name="KSO_WM_SLIDE_TYPE" val="text"/>
  <p:tag name="KSO_WM_BEAUTIFY_FLAG" val="#wm#"/>
  <p:tag name="KSO_WM_SLIDE_ID" val="custom20233104_8"/>
  <p:tag name="KSO_WM_TEMPLATE_SUBCATEGORY" val="29"/>
  <p:tag name="KSO_WM_TEMPLATE_MASTER_TYPE" val="0"/>
  <p:tag name="KSO_WM_TEMPLATE_COLOR_TYPE" val="0"/>
  <p:tag name="KSO_WM_SLIDE_ITEM_CNT" val="0"/>
  <p:tag name="KSO_WM_SLIDE_INDEX" val="8"/>
  <p:tag name="KSO_WM_TAG_VERSION" val="3.0"/>
  <p:tag name="KSO_WM_TEMPLATE_CATEGORY" val="custom"/>
  <p:tag name="KSO_WM_TEMPLATE_INDEX" val="20233104"/>
  <p:tag name="KSO_WM_SLIDE_SUBTYPE" val="pureTxt"/>
  <p:tag name="KSO_WM_SLIDE_SIZE" val="850*457"/>
  <p:tag name="KSO_WM_SLIDE_POSITION" val="54*28"/>
  <p:tag name="KSO_WM_SLIDE_LAYOUT" val="a_f"/>
  <p:tag name="KSO_WM_SLIDE_LAYOUT_CNT" val="1_1"/>
</p:tagLst>
</file>

<file path=ppt/tags/tag331.xml><?xml version="1.0" encoding="utf-8"?>
<p:tagLst xmlns:p="http://schemas.openxmlformats.org/presentationml/2006/main">
  <p:tag name="KSO_WM_UNIT_INDEX" val="2"/>
  <p:tag name="KSO_WM_UNIT_TYPE" val="j"/>
  <p:tag name="KSO_WM_BEAUTIFY_FLAG" val="#wm#"/>
</p:tagLst>
</file>

<file path=ppt/tags/tag332.xml><?xml version="1.0" encoding="utf-8"?>
<p:tagLst xmlns:p="http://schemas.openxmlformats.org/presentationml/2006/main">
  <p:tag name="KSO_WM_UNIT_INDEX" val="3"/>
  <p:tag name="KSO_WM_UNIT_TYPE" val="a"/>
  <p:tag name="KSO_WM_BEAUTIFY_FLAG" val="#wm#"/>
</p:tagLst>
</file>

<file path=ppt/tags/tag333.xml><?xml version="1.0" encoding="utf-8"?>
<p:tagLst xmlns:p="http://schemas.openxmlformats.org/presentationml/2006/main">
  <p:tag name="KSO_WM_UNIT_INDEX" val="33"/>
  <p:tag name="KSO_WM_UNIT_TYPE" val="i"/>
  <p:tag name="KSO_WM_BEAUTIFY_FLAG" val="#wm#"/>
</p:tagLst>
</file>

<file path=ppt/tags/tag334.xml><?xml version="1.0" encoding="utf-8"?>
<p:tagLst xmlns:p="http://schemas.openxmlformats.org/presentationml/2006/main">
  <p:tag name="KSO_WM_UNIT_INDEX" val="1"/>
  <p:tag name="KSO_WM_UNIT_TYPE" val="i"/>
  <p:tag name="KSO_WM_BEAUTIFY_FLAG" val="#wm#"/>
</p:tagLst>
</file>

<file path=ppt/tags/tag335.xml><?xml version="1.0" encoding="utf-8"?>
<p:tagLst xmlns:p="http://schemas.openxmlformats.org/presentationml/2006/main">
  <p:tag name="KSO_WM_UNIT_INDEX" val="39"/>
  <p:tag name="KSO_WM_UNIT_TYPE" val="i"/>
  <p:tag name="KSO_WM_BEAUTIFY_FLAG" val="#wm#"/>
</p:tagLst>
</file>

<file path=ppt/tags/tag336.xml><?xml version="1.0" encoding="utf-8"?>
<p:tagLst xmlns:p="http://schemas.openxmlformats.org/presentationml/2006/main">
  <p:tag name="KSO_WM_UNIT_INDEX" val="40"/>
  <p:tag name="KSO_WM_UNIT_TYPE" val="i"/>
  <p:tag name="KSO_WM_BEAUTIFY_FLAG" val="#wm#"/>
</p:tagLst>
</file>

<file path=ppt/tags/tag337.xml><?xml version="1.0" encoding="utf-8"?>
<p:tagLst xmlns:p="http://schemas.openxmlformats.org/presentationml/2006/main">
  <p:tag name="KSO_WM_UNIT_INDEX" val="41"/>
  <p:tag name="KSO_WM_UNIT_TYPE" val="i"/>
  <p:tag name="KSO_WM_BEAUTIFY_FLAG" val="#wm#"/>
</p:tagLst>
</file>

<file path=ppt/tags/tag338.xml><?xml version="1.0" encoding="utf-8"?>
<p:tagLst xmlns:p="http://schemas.openxmlformats.org/presentationml/2006/main">
  <p:tag name="KSO_WM_UNIT_INDEX" val="38"/>
  <p:tag name="KSO_WM_UNIT_TYPE" val="i"/>
  <p:tag name="KSO_WM_BEAUTIFY_FLAG" val="#wm#"/>
</p:tagLst>
</file>

<file path=ppt/tags/tag339.xml><?xml version="1.0" encoding="utf-8"?>
<p:tagLst xmlns:p="http://schemas.openxmlformats.org/presentationml/2006/main">
  <p:tag name="KSO_WM_UNIT_INDEX" val="44"/>
  <p:tag name="KSO_WM_UNIT_TYPE" val="f"/>
  <p:tag name="KSO_WM_UNIT_SUBTYPE" val="a"/>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f*2"/>
  <p:tag name="KSO_WM_UNIT_LAYERLEVEL" val="1"/>
  <p:tag name="KSO_WM_TAG_VERSION" val="3.0"/>
  <p:tag name="KSO_WM_BEAUTIFY_FLAG" val="#wm#"/>
  <p:tag name="KSO_WM_UNIT_SUBTYPE" val="a"/>
  <p:tag name="KSO_WM_UNIT_PRESET_TEXT" val="单击此处编辑母版文本样式&#10;二级&#10;三级&#10;四级&#10;五级"/>
  <p:tag name="KSO_WM_UNIT_NOCLEAR" val="0"/>
  <p:tag name="KSO_WM_UNIT_TYPE" val="f"/>
  <p:tag name="KSO_WM_UNIT_INDEX" val="2"/>
  <p:tag name="KSO_WM_UNIT_VALUE" val="160"/>
</p:tagLst>
</file>

<file path=ppt/tags/tag340.xml><?xml version="1.0" encoding="utf-8"?>
<p:tagLst xmlns:p="http://schemas.openxmlformats.org/presentationml/2006/main">
  <p:tag name="KSO_WM_UNIT_INDEX" val="53"/>
  <p:tag name="KSO_WM_UNIT_TYPE" val="f"/>
  <p:tag name="KSO_WM_UNIT_SUBTYPE" val="a"/>
  <p:tag name="KSO_WM_BEAUTIFY_FLAG" val="#wm#"/>
</p:tagLst>
</file>

<file path=ppt/tags/tag341.xml><?xml version="1.0" encoding="utf-8"?>
<p:tagLst xmlns:p="http://schemas.openxmlformats.org/presentationml/2006/main">
  <p:tag name="KSO_WM_UNIT_INDEX" val="29"/>
  <p:tag name="KSO_WM_UNIT_TYPE" val="f"/>
  <p:tag name="KSO_WM_UNIT_SUBTYPE" val="a"/>
  <p:tag name="KSO_WM_BEAUTIFY_FLAG" val="#wm#"/>
</p:tagLst>
</file>

<file path=ppt/tags/tag342.xml><?xml version="1.0" encoding="utf-8"?>
<p:tagLst xmlns:p="http://schemas.openxmlformats.org/presentationml/2006/main">
  <p:tag name="KSO_WM_UNIT_INDEX" val="32"/>
  <p:tag name="KSO_WM_UNIT_TYPE" val="f"/>
  <p:tag name="KSO_WM_UNIT_SUBTYPE" val="a"/>
  <p:tag name="KSO_WM_BEAUTIFY_FLAG" val="#wm#"/>
</p:tagLst>
</file>

<file path=ppt/tags/tag343.xml><?xml version="1.0" encoding="utf-8"?>
<p:tagLst xmlns:p="http://schemas.openxmlformats.org/presentationml/2006/main">
  <p:tag name="KSO_WM_UNIT_INDEX" val="34"/>
  <p:tag name="KSO_WM_UNIT_TYPE" val="f"/>
  <p:tag name="KSO_WM_UNIT_SUBTYPE" val="a"/>
  <p:tag name="KSO_WM_BEAUTIFY_FLAG" val="#wm#"/>
</p:tagLst>
</file>

<file path=ppt/tags/tag344.xml><?xml version="1.0" encoding="utf-8"?>
<p:tagLst xmlns:p="http://schemas.openxmlformats.org/presentationml/2006/main">
  <p:tag name="KSO_WM_UNIT_INDEX" val="37"/>
  <p:tag name="KSO_WM_UNIT_TYPE" val="f"/>
  <p:tag name="KSO_WM_UNIT_SUBTYPE" val="a"/>
  <p:tag name="KSO_WM_BEAUTIFY_FLAG" val="#wm#"/>
</p:tagLst>
</file>

<file path=ppt/tags/tag345.xml><?xml version="1.0" encoding="utf-8"?>
<p:tagLst xmlns:p="http://schemas.openxmlformats.org/presentationml/2006/main">
  <p:tag name="KSO_WM_SLIDE_TYPE" val="text"/>
  <p:tag name="KSO_WM_BEAUTIFY_FLAG" val="#wm#"/>
  <p:tag name="KSO_WM_SLIDE_ID" val="custom20233104_8"/>
  <p:tag name="KSO_WM_TEMPLATE_SUBCATEGORY" val="29"/>
  <p:tag name="KSO_WM_TEMPLATE_MASTER_TYPE" val="0"/>
  <p:tag name="KSO_WM_TEMPLATE_COLOR_TYPE" val="0"/>
  <p:tag name="KSO_WM_SLIDE_ITEM_CNT" val="0"/>
  <p:tag name="KSO_WM_SLIDE_INDEX" val="8"/>
  <p:tag name="KSO_WM_TAG_VERSION" val="3.0"/>
  <p:tag name="KSO_WM_TEMPLATE_CATEGORY" val="custom"/>
  <p:tag name="KSO_WM_TEMPLATE_INDEX" val="20233104"/>
  <p:tag name="KSO_WM_SLIDE_SUBTYPE" val="pureTxt"/>
  <p:tag name="KSO_WM_SLIDE_SIZE" val="850*457"/>
  <p:tag name="KSO_WM_SLIDE_POSITION" val="54*28"/>
  <p:tag name="KSO_WM_SLIDE_LAYOUT" val="a_f"/>
  <p:tag name="KSO_WM_SLIDE_LAYOUT_CNT" val="1_1"/>
</p:tagLst>
</file>

<file path=ppt/tags/tag346.xml><?xml version="1.0" encoding="utf-8"?>
<p:tagLst xmlns:p="http://schemas.openxmlformats.org/presentationml/2006/main">
  <p:tag name="KSO_WM_DIAGRAM_VIRTUALLY_FRAME" val="{&quot;height&quot;:286.93425196850393,&quot;left&quot;:92.911968503937,&quot;top&quot;:125.14724409448817,&quot;width&quot;:849.182440944882}"/>
</p:tagLst>
</file>

<file path=ppt/tags/tag347.xml><?xml version="1.0" encoding="utf-8"?>
<p:tagLst xmlns:p="http://schemas.openxmlformats.org/presentationml/2006/main">
  <p:tag name="KSO_WM_UNIT_INDEX" val="1_3_1"/>
  <p:tag name="KSO_WM_UNIT_TYPE" val="l_h_f"/>
  <p:tag name="KSO_WM_UNIT_SUBTYPE" val="a"/>
  <p:tag name="KSO_WM_TEMPLATE_CATEGORY" val="diagram"/>
  <p:tag name="KSO_WM_TEMPLATE_INDEX" val="19882022"/>
  <p:tag name="KSO_WM_DIAGRAM_GROUP_CODE" val="l1-1"/>
  <p:tag name="KSO_WM_TAG_VERSION" val="2.0"/>
  <p:tag name="KSO_WM_BEAUTIFY_FLAG" val="#wm#"/>
  <p:tag name="KSO_WM_DIAGRAM_VIRTUALLY_FRAME" val="{&quot;height&quot;:286.93425196850393,&quot;left&quot;:92.911968503937,&quot;top&quot;:125.14724409448817,&quot;width&quot;:849.182440944882}"/>
</p:tagLst>
</file>

<file path=ppt/tags/tag348.xml><?xml version="1.0" encoding="utf-8"?>
<p:tagLst xmlns:p="http://schemas.openxmlformats.org/presentationml/2006/main">
  <p:tag name="KSO_WM_DIAGRAM_VIRTUALLY_FRAME" val="{&quot;height&quot;:286.93425196850393,&quot;left&quot;:92.911968503937,&quot;top&quot;:125.14724409448817,&quot;width&quot;:849.182440944882}"/>
</p:tagLst>
</file>

<file path=ppt/tags/tag349.xml><?xml version="1.0" encoding="utf-8"?>
<p:tagLst xmlns:p="http://schemas.openxmlformats.org/presentationml/2006/main">
  <p:tag name="KSO_WM_UNIT_INDEX" val="1_8_1"/>
  <p:tag name="KSO_WM_UNIT_TYPE" val="l_h_f"/>
  <p:tag name="KSO_WM_UNIT_SUBTYPE" val="a"/>
  <p:tag name="KSO_WM_TEMPLATE_CATEGORY" val="diagram"/>
  <p:tag name="KSO_WM_TEMPLATE_INDEX" val="19882022"/>
  <p:tag name="KSO_WM_DIAGRAM_GROUP_CODE" val="l1-1"/>
  <p:tag name="KSO_WM_TAG_VERSION" val="2.0"/>
  <p:tag name="KSO_WM_BEAUTIFY_FLAG" val="#wm#"/>
  <p:tag name="KSO_WM_DIAGRAM_VIRTUALLY_FRAME" val="{&quot;height&quot;:286.93425196850393,&quot;left&quot;:92.911968503937,&quot;top&quot;:125.14724409448817,&quot;width&quot;:849.182440944882}"/>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3.0"/>
  <p:tag name="KSO_WM_BEAUTIFY_FLAG" val="#wm#"/>
</p:tagLst>
</file>

<file path=ppt/tags/tag350.xml><?xml version="1.0" encoding="utf-8"?>
<p:tagLst xmlns:p="http://schemas.openxmlformats.org/presentationml/2006/main">
  <p:tag name="KSO_WM_DIAGRAM_VIRTUALLY_FRAME" val="{&quot;height&quot;:286.93425196850393,&quot;left&quot;:92.911968503937,&quot;top&quot;:125.14724409448817,&quot;width&quot;:849.182440944882}"/>
</p:tagLst>
</file>

<file path=ppt/tags/tag351.xml><?xml version="1.0" encoding="utf-8"?>
<p:tagLst xmlns:p="http://schemas.openxmlformats.org/presentationml/2006/main">
  <p:tag name="KSO_WM_UNIT_INDEX" val="1_1_1"/>
  <p:tag name="KSO_WM_UNIT_TYPE" val="l_h_f"/>
  <p:tag name="KSO_WM_UNIT_SUBTYPE" val="a"/>
  <p:tag name="KSO_WM_TEMPLATE_CATEGORY" val="diagram"/>
  <p:tag name="KSO_WM_TEMPLATE_INDEX" val="19882022"/>
  <p:tag name="KSO_WM_DIAGRAM_GROUP_CODE" val="l1-1"/>
  <p:tag name="KSO_WM_TAG_VERSION" val="2.0"/>
  <p:tag name="KSO_WM_BEAUTIFY_FLAG" val="#wm#"/>
  <p:tag name="KSO_WM_DIAGRAM_VIRTUALLY_FRAME" val="{&quot;height&quot;:286.93425196850393,&quot;left&quot;:92.911968503937,&quot;top&quot;:125.14724409448817,&quot;width&quot;:849.182440944882}"/>
</p:tagLst>
</file>

<file path=ppt/tags/tag352.xml><?xml version="1.0" encoding="utf-8"?>
<p:tagLst xmlns:p="http://schemas.openxmlformats.org/presentationml/2006/main">
  <p:tag name="KSO_WM_DIAGRAM_VIRTUALLY_FRAME" val="{&quot;height&quot;:286.93425196850393,&quot;left&quot;:92.911968503937,&quot;top&quot;:125.14724409448817,&quot;width&quot;:849.182440944882}"/>
</p:tagLst>
</file>

<file path=ppt/tags/tag353.xml><?xml version="1.0" encoding="utf-8"?>
<p:tagLst xmlns:p="http://schemas.openxmlformats.org/presentationml/2006/main">
  <p:tag name="KSO_WM_UNIT_INDEX" val="1_7_1"/>
  <p:tag name="KSO_WM_UNIT_TYPE" val="l_h_f"/>
  <p:tag name="KSO_WM_UNIT_SUBTYPE" val="a"/>
  <p:tag name="KSO_WM_TEMPLATE_CATEGORY" val="diagram"/>
  <p:tag name="KSO_WM_TEMPLATE_INDEX" val="19882022"/>
  <p:tag name="KSO_WM_DIAGRAM_GROUP_CODE" val="l1-1"/>
  <p:tag name="KSO_WM_TAG_VERSION" val="2.0"/>
  <p:tag name="KSO_WM_BEAUTIFY_FLAG" val="#wm#"/>
  <p:tag name="KSO_WM_DIAGRAM_VIRTUALLY_FRAME" val="{&quot;height&quot;:286.93425196850393,&quot;left&quot;:92.911968503937,&quot;top&quot;:125.14724409448817,&quot;width&quot;:849.182440944882}"/>
</p:tagLst>
</file>

<file path=ppt/tags/tag354.xml><?xml version="1.0" encoding="utf-8"?>
<p:tagLst xmlns:p="http://schemas.openxmlformats.org/presentationml/2006/main">
  <p:tag name="KSO_WM_DIAGRAM_VIRTUALLY_FRAME" val="{&quot;height&quot;:286.93425196850393,&quot;left&quot;:92.911968503937,&quot;top&quot;:125.14724409448817,&quot;width&quot;:849.182440944882}"/>
</p:tagLst>
</file>

<file path=ppt/tags/tag355.xml><?xml version="1.0" encoding="utf-8"?>
<p:tagLst xmlns:p="http://schemas.openxmlformats.org/presentationml/2006/main">
  <p:tag name="KSO_WM_UNIT_INDEX" val="1_4_1"/>
  <p:tag name="KSO_WM_UNIT_TYPE" val="l_h_f"/>
  <p:tag name="KSO_WM_UNIT_SUBTYPE" val="a"/>
  <p:tag name="KSO_WM_TEMPLATE_CATEGORY" val="diagram"/>
  <p:tag name="KSO_WM_TEMPLATE_INDEX" val="19882022"/>
  <p:tag name="KSO_WM_DIAGRAM_GROUP_CODE" val="l1-1"/>
  <p:tag name="KSO_WM_TAG_VERSION" val="2.0"/>
  <p:tag name="KSO_WM_BEAUTIFY_FLAG" val="#wm#"/>
  <p:tag name="KSO_WM_DIAGRAM_VIRTUALLY_FRAME" val="{&quot;height&quot;:286.93425196850393,&quot;left&quot;:92.911968503937,&quot;top&quot;:125.14724409448817,&quot;width&quot;:849.182440944882}"/>
</p:tagLst>
</file>

<file path=ppt/tags/tag356.xml><?xml version="1.0" encoding="utf-8"?>
<p:tagLst xmlns:p="http://schemas.openxmlformats.org/presentationml/2006/main">
  <p:tag name="KSO_WM_DIAGRAM_VIRTUALLY_FRAME" val="{&quot;height&quot;:286.93425196850393,&quot;left&quot;:92.911968503937,&quot;top&quot;:125.14724409448817,&quot;width&quot;:849.182440944882}"/>
</p:tagLst>
</file>

<file path=ppt/tags/tag357.xml><?xml version="1.0" encoding="utf-8"?>
<p:tagLst xmlns:p="http://schemas.openxmlformats.org/presentationml/2006/main">
  <p:tag name="KSO_WM_UNIT_INDEX" val="1_2_1"/>
  <p:tag name="KSO_WM_UNIT_TYPE" val="l_h_f"/>
  <p:tag name="KSO_WM_UNIT_SUBTYPE" val="a"/>
  <p:tag name="KSO_WM_TEMPLATE_CATEGORY" val="diagram"/>
  <p:tag name="KSO_WM_TEMPLATE_INDEX" val="19882022"/>
  <p:tag name="KSO_WM_DIAGRAM_GROUP_CODE" val="l1-1"/>
  <p:tag name="KSO_WM_TAG_VERSION" val="2.0"/>
  <p:tag name="KSO_WM_BEAUTIFY_FLAG" val="#wm#"/>
  <p:tag name="KSO_WM_DIAGRAM_VIRTUALLY_FRAME" val="{&quot;height&quot;:286.93425196850393,&quot;left&quot;:92.911968503937,&quot;top&quot;:125.14724409448817,&quot;width&quot;:849.182440944882}"/>
</p:tagLst>
</file>

<file path=ppt/tags/tag358.xml><?xml version="1.0" encoding="utf-8"?>
<p:tagLst xmlns:p="http://schemas.openxmlformats.org/presentationml/2006/main">
  <p:tag name="KSO_WM_DIAGRAM_VIRTUALLY_FRAME" val="{&quot;height&quot;:286.93425196850393,&quot;left&quot;:92.911968503937,&quot;top&quot;:125.14724409448817,&quot;width&quot;:849.182440944882}"/>
</p:tagLst>
</file>

<file path=ppt/tags/tag359.xml><?xml version="1.0" encoding="utf-8"?>
<p:tagLst xmlns:p="http://schemas.openxmlformats.org/presentationml/2006/main">
  <p:tag name="KSO_WM_UNIT_INDEX" val="1_5_1"/>
  <p:tag name="KSO_WM_UNIT_TYPE" val="l_h_f"/>
  <p:tag name="KSO_WM_UNIT_SUBTYPE" val="a"/>
  <p:tag name="KSO_WM_TEMPLATE_CATEGORY" val="diagram"/>
  <p:tag name="KSO_WM_TEMPLATE_INDEX" val="19882022"/>
  <p:tag name="KSO_WM_DIAGRAM_GROUP_CODE" val="l1-1"/>
  <p:tag name="KSO_WM_TAG_VERSION" val="2.0"/>
  <p:tag name="KSO_WM_BEAUTIFY_FLAG" val="#wm#"/>
  <p:tag name="KSO_WM_DIAGRAM_VIRTUALLY_FRAME" val="{&quot;height&quot;:286.93425196850393,&quot;left&quot;:92.911968503937,&quot;top&quot;:125.14724409448817,&quot;width&quot;:849.182440944882}"/>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3.0"/>
  <p:tag name="KSO_WM_BEAUTIFY_FLAG" val="#wm#"/>
</p:tagLst>
</file>

<file path=ppt/tags/tag360.xml><?xml version="1.0" encoding="utf-8"?>
<p:tagLst xmlns:p="http://schemas.openxmlformats.org/presentationml/2006/main">
  <p:tag name="KSO_WM_DIAGRAM_VIRTUALLY_FRAME" val="{&quot;height&quot;:286.93425196850393,&quot;left&quot;:92.911968503937,&quot;top&quot;:125.14724409448817,&quot;width&quot;:849.182440944882}"/>
</p:tagLst>
</file>

<file path=ppt/tags/tag361.xml><?xml version="1.0" encoding="utf-8"?>
<p:tagLst xmlns:p="http://schemas.openxmlformats.org/presentationml/2006/main">
  <p:tag name="KSO_WM_UNIT_INDEX" val="1_6_1"/>
  <p:tag name="KSO_WM_UNIT_TYPE" val="l_h_f"/>
  <p:tag name="KSO_WM_UNIT_SUBTYPE" val="a"/>
  <p:tag name="KSO_WM_TEMPLATE_CATEGORY" val="diagram"/>
  <p:tag name="KSO_WM_TEMPLATE_INDEX" val="19882022"/>
  <p:tag name="KSO_WM_DIAGRAM_GROUP_CODE" val="l1-1"/>
  <p:tag name="KSO_WM_TAG_VERSION" val="2.0"/>
  <p:tag name="KSO_WM_BEAUTIFY_FLAG" val="#wm#"/>
  <p:tag name="KSO_WM_DIAGRAM_VIRTUALLY_FRAME" val="{&quot;height&quot;:286.93425196850393,&quot;left&quot;:92.911968503937,&quot;top&quot;:125.14724409448817,&quot;width&quot;:849.182440944882}"/>
</p:tagLst>
</file>

<file path=ppt/tags/tag362.xml><?xml version="1.0" encoding="utf-8"?>
<p:tagLst xmlns:p="http://schemas.openxmlformats.org/presentationml/2006/main">
  <p:tag name="KSO_WM_UNIT_TEXT" val="Watch the video about the weak forms. Learn to practise the rules."/>
  <p:tag name="KSO_WM_UNIT_INDEX" val="1"/>
  <p:tag name="KSO_WM_UNIT_TYPE" val="a"/>
  <p:tag name="KSO_WM_BEAUTIFY_FLAG" val="#wm#"/>
  <p:tag name="KSO_WM_UNIT_HIGHLIGHT" val="0"/>
  <p:tag name="KSO_WM_UNIT_COMPATIBLE" val="0"/>
  <p:tag name="KSO_WM_UNIT_DIAGRAM_ISNUMVISUAL" val="0"/>
  <p:tag name="KSO_WM_UNIT_DIAGRAM_ISREFERUNIT" val="0"/>
  <p:tag name="KSO_WM_UNIT_LAYERLEVEL" val="1"/>
  <p:tag name="KSO_WM_TAG_VERSION" val="3.0"/>
  <p:tag name="KSO_WM_UNIT_ISCONTENTSTITLE" val="0"/>
  <p:tag name="KSO_WM_UNIT_ISNUMDGMTITLE" val="0"/>
  <p:tag name="KSO_WM_UNIT_PRESET_TEXT" val="单击此处编辑母版标题样式"/>
  <p:tag name="KSO_WM_UNIT_NOCLEAR" val="0"/>
  <p:tag name="KSO_WM_UNIT_VALUE" val="20"/>
  <p:tag name="KSO_WM_UNIT_ID" val="_7**"/>
  <p:tag name="AS_UNIQUEID" val="5301"/>
</p:tagLst>
</file>

<file path=ppt/tags/tag363.xml><?xml version="1.0" encoding="utf-8"?>
<p:tagLst xmlns:p="http://schemas.openxmlformats.org/presentationml/2006/main">
  <p:tag name="KSO_WM_SLIDE_TYPE" val="text"/>
  <p:tag name="KSO_WM_BEAUTIFY_FLAG" val="#wm#"/>
  <p:tag name="KSO_WM_SLIDE_ID" val="custom20233104_8"/>
  <p:tag name="KSO_WM_TEMPLATE_SUBCATEGORY" val="29"/>
  <p:tag name="KSO_WM_TEMPLATE_MASTER_TYPE" val="0"/>
  <p:tag name="KSO_WM_TEMPLATE_COLOR_TYPE" val="0"/>
  <p:tag name="KSO_WM_SLIDE_ITEM_CNT" val="0"/>
  <p:tag name="KSO_WM_SLIDE_INDEX" val="8"/>
  <p:tag name="KSO_WM_TAG_VERSION" val="3.0"/>
  <p:tag name="KSO_WM_TEMPLATE_CATEGORY" val="custom"/>
  <p:tag name="KSO_WM_TEMPLATE_INDEX" val="20233104"/>
  <p:tag name="KSO_WM_SLIDE_SUBTYPE" val="pureTxt"/>
  <p:tag name="KSO_WM_SLIDE_SIZE" val="850*457"/>
  <p:tag name="KSO_WM_SLIDE_POSITION" val="54*28"/>
  <p:tag name="KSO_WM_SLIDE_LAYOUT" val="a_f"/>
  <p:tag name="KSO_WM_SLIDE_LAYOUT_CNT" val="1_1"/>
</p:tagLst>
</file>

<file path=ppt/tags/tag364.xml><?xml version="1.0" encoding="utf-8"?>
<p:tagLst xmlns:p="http://schemas.openxmlformats.org/presentationml/2006/main">
  <p:tag name="KSO_WM_UNIT_INDEX" val="10"/>
  <p:tag name="KSO_WM_UNIT_TYPE" val="f"/>
  <p:tag name="KSO_WM_UNIT_SUBTYPE" val="a"/>
  <p:tag name="KSO_WM_BEAUTIFY_FLAG" val="#wm#"/>
</p:tagLst>
</file>

<file path=ppt/tags/tag365.xml><?xml version="1.0" encoding="utf-8"?>
<p:tagLst xmlns:p="http://schemas.openxmlformats.org/presentationml/2006/main">
  <p:tag name="KSO_WM_UNIT_INDEX" val="20"/>
  <p:tag name="KSO_WM_UNIT_TYPE" val="f"/>
  <p:tag name="KSO_WM_UNIT_SUBTYPE" val="a"/>
  <p:tag name="KSO_WM_BEAUTIFY_FLAG" val="#wm#"/>
</p:tagLst>
</file>

<file path=ppt/tags/tag366.xml><?xml version="1.0" encoding="utf-8"?>
<p:tagLst xmlns:p="http://schemas.openxmlformats.org/presentationml/2006/main">
  <p:tag name="KSO_WM_UNIT_SUBTYPE" val="a"/>
</p:tagLst>
</file>

<file path=ppt/tags/tag367.xml><?xml version="1.0" encoding="utf-8"?>
<p:tagLst xmlns:p="http://schemas.openxmlformats.org/presentationml/2006/main">
  <p:tag name="KSO_WM_SLIDE_TYPE" val="text"/>
  <p:tag name="KSO_WM_BEAUTIFY_FLAG" val="#wm#"/>
  <p:tag name="KSO_WM_SLIDE_ID" val="custom20233104_8"/>
  <p:tag name="KSO_WM_TEMPLATE_SUBCATEGORY" val="29"/>
  <p:tag name="KSO_WM_TEMPLATE_MASTER_TYPE" val="0"/>
  <p:tag name="KSO_WM_TEMPLATE_COLOR_TYPE" val="0"/>
  <p:tag name="KSO_WM_SLIDE_ITEM_CNT" val="0"/>
  <p:tag name="KSO_WM_SLIDE_INDEX" val="8"/>
  <p:tag name="KSO_WM_TAG_VERSION" val="3.0"/>
  <p:tag name="KSO_WM_TEMPLATE_CATEGORY" val="custom"/>
  <p:tag name="KSO_WM_TEMPLATE_INDEX" val="20233104"/>
  <p:tag name="KSO_WM_SLIDE_SUBTYPE" val="pureTxt"/>
  <p:tag name="KSO_WM_SLIDE_SIZE" val="850*457"/>
  <p:tag name="KSO_WM_SLIDE_POSITION" val="54*28"/>
  <p:tag name="KSO_WM_SLIDE_LAYOUT" val="a_f"/>
  <p:tag name="KSO_WM_SLIDE_LAYOUT_CNT" val="1_1"/>
</p:tagLst>
</file>

<file path=ppt/tags/tag3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f*1"/>
  <p:tag name="KSO_WM_UNIT_LAYERLEVEL" val="1"/>
  <p:tag name="KSO_WM_TAG_VERSION" val="3.0"/>
  <p:tag name="KSO_WM_BEAUTIFY_FLAG" val="#wm#"/>
  <p:tag name="KSO_WM_UNIT_SUBTYPE" val="a"/>
  <p:tag name="KSO_WM_UNIT_PRESET_TEXT" val="单击此处编辑母版文本样式&#10;二级&#10;三级&#10;四级&#10;五级"/>
  <p:tag name="KSO_WM_UNIT_NOCLEAR" val="0"/>
  <p:tag name="KSO_WM_UNIT_VALUE" val="330"/>
  <p:tag name="KSO_WM_UNIT_TYPE" val="f"/>
  <p:tag name="KSO_WM_UNIT_INDEX" val="1"/>
</p:tagLst>
</file>

<file path=ppt/tags/tag369.xml><?xml version="1.0" encoding="utf-8"?>
<p:tagLst xmlns:p="http://schemas.openxmlformats.org/presentationml/2006/main">
  <p:tag name="KSO_WM_UNIT_INDEX" val="28"/>
  <p:tag name="KSO_WM_UNIT_TYPE" val="j"/>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3.0"/>
  <p:tag name="KSO_WM_BEAUTIFY_FLAG" val="#wm#"/>
</p:tagLst>
</file>

<file path=ppt/tags/tag370.xml><?xml version="1.0" encoding="utf-8"?>
<p:tagLst xmlns:p="http://schemas.openxmlformats.org/presentationml/2006/main">
  <p:tag name="KSO_WM_UNIT_INDEX" val="26"/>
  <p:tag name="KSO_WM_UNIT_TYPE" val="f"/>
  <p:tag name="KSO_WM_UNIT_SUBTYPE" val="a"/>
  <p:tag name="KSO_WM_BEAUTIFY_FLAG" val="#wm#"/>
</p:tagLst>
</file>

<file path=ppt/tags/tag371.xml><?xml version="1.0" encoding="utf-8"?>
<p:tagLst xmlns:p="http://schemas.openxmlformats.org/presentationml/2006/main">
  <p:tag name="KSO_WM_UNIT_INDEX" val="29"/>
  <p:tag name="KSO_WM_UNIT_TYPE" val="f"/>
  <p:tag name="KSO_WM_UNIT_SUBTYPE" val="a"/>
  <p:tag name="KSO_WM_BEAUTIFY_FLAG" val="#wm#"/>
</p:tagLst>
</file>

<file path=ppt/tags/tag372.xml><?xml version="1.0" encoding="utf-8"?>
<p:tagLst xmlns:p="http://schemas.openxmlformats.org/presentationml/2006/main">
  <p:tag name="KSO_WM_UNIT_INDEX" val="33"/>
  <p:tag name="KSO_WM_UNIT_TYPE" val="f"/>
  <p:tag name="KSO_WM_UNIT_SUBTYPE" val="a"/>
  <p:tag name="KSO_WM_BEAUTIFY_FLAG" val="#wm#"/>
</p:tagLst>
</file>

<file path=ppt/tags/tag373.xml><?xml version="1.0" encoding="utf-8"?>
<p:tagLst xmlns:p="http://schemas.openxmlformats.org/presentationml/2006/main">
  <p:tag name="KSO_WM_UNIT_INDEX" val="35"/>
  <p:tag name="KSO_WM_UNIT_TYPE" val="j"/>
  <p:tag name="KSO_WM_BEAUTIFY_FLAG" val="#wm#"/>
</p:tagLst>
</file>

<file path=ppt/tags/tag374.xml><?xml version="1.0" encoding="utf-8"?>
<p:tagLst xmlns:p="http://schemas.openxmlformats.org/presentationml/2006/main">
  <p:tag name="KSO_WM_UNIT_INDEX" val="34"/>
  <p:tag name="KSO_WM_UNIT_TYPE" val="i"/>
  <p:tag name="KSO_WM_UNIT_SUBTYPE" val="h"/>
  <p:tag name="KSO_WM_BEAUTIFY_FLAG" val="#wm#"/>
</p:tagLst>
</file>

<file path=ppt/tags/tag375.xml><?xml version="1.0" encoding="utf-8"?>
<p:tagLst xmlns:p="http://schemas.openxmlformats.org/presentationml/2006/main">
  <p:tag name="KSO_WM_UNIT_INDEX" val="25"/>
  <p:tag name="KSO_WM_UNIT_TYPE" val="f"/>
  <p:tag name="KSO_WM_UNIT_SUBTYPE" val="a"/>
  <p:tag name="KSO_WM_BEAUTIFY_FLAG" val="#wm#"/>
</p:tagLst>
</file>

<file path=ppt/tags/tag376.xml><?xml version="1.0" encoding="utf-8"?>
<p:tagLst xmlns:p="http://schemas.openxmlformats.org/presentationml/2006/main">
  <p:tag name="KSO_WM_SLIDE_TYPE" val="text"/>
  <p:tag name="KSO_WM_BEAUTIFY_FLAG" val="#wm#"/>
  <p:tag name="KSO_WM_SLIDE_ID" val="custom20233104_8"/>
  <p:tag name="KSO_WM_TEMPLATE_SUBCATEGORY" val="29"/>
  <p:tag name="KSO_WM_TEMPLATE_MASTER_TYPE" val="0"/>
  <p:tag name="KSO_WM_TEMPLATE_COLOR_TYPE" val="0"/>
  <p:tag name="KSO_WM_SLIDE_ITEM_CNT" val="0"/>
  <p:tag name="KSO_WM_SLIDE_INDEX" val="8"/>
  <p:tag name="KSO_WM_TAG_VERSION" val="3.0"/>
  <p:tag name="KSO_WM_TEMPLATE_CATEGORY" val="custom"/>
  <p:tag name="KSO_WM_TEMPLATE_INDEX" val="20233104"/>
  <p:tag name="KSO_WM_SLIDE_SUBTYPE" val="pureTxt"/>
  <p:tag name="KSO_WM_SLIDE_SIZE" val="850*457"/>
  <p:tag name="KSO_WM_SLIDE_POSITION" val="54*28"/>
  <p:tag name="KSO_WM_SLIDE_LAYOUT" val="a_f"/>
  <p:tag name="KSO_WM_SLIDE_LAYOUT_CNT" val="1_1"/>
</p:tagLst>
</file>

<file path=ppt/tags/tag3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f*1"/>
  <p:tag name="KSO_WM_UNIT_LAYERLEVEL" val="1"/>
  <p:tag name="KSO_WM_TAG_VERSION" val="3.0"/>
  <p:tag name="KSO_WM_BEAUTIFY_FLAG" val="#wm#"/>
  <p:tag name="KSO_WM_UNIT_SUBTYPE" val="a"/>
  <p:tag name="KSO_WM_UNIT_PRESET_TEXT" val="单击此处编辑母版文本样式&#10;二级&#10;三级&#10;四级&#10;五级"/>
  <p:tag name="KSO_WM_UNIT_NOCLEAR" val="0"/>
  <p:tag name="KSO_WM_UNIT_VALUE" val="330"/>
  <p:tag name="KSO_WM_UNIT_TYPE" val="f"/>
  <p:tag name="KSO_WM_UNIT_INDEX" val="1"/>
</p:tagLst>
</file>

<file path=ppt/tags/tag378.xml><?xml version="1.0" encoding="utf-8"?>
<p:tagLst xmlns:p="http://schemas.openxmlformats.org/presentationml/2006/main">
  <p:tag name="KSO_WM_UNIT_INDEX" val="6"/>
  <p:tag name="KSO_WM_UNIT_TYPE" val="j"/>
  <p:tag name="KSO_WM_BEAUTIFY_FLAG" val="#wm#"/>
</p:tagLst>
</file>

<file path=ppt/tags/tag379.xml><?xml version="1.0" encoding="utf-8"?>
<p:tagLst xmlns:p="http://schemas.openxmlformats.org/presentationml/2006/main">
  <p:tag name="KSO_WM_UNIT_INDEX" val="11"/>
  <p:tag name="KSO_WM_UNIT_TYPE" val="f"/>
  <p:tag name="KSO_WM_UNIT_SUBTYPE" val="a"/>
  <p:tag name="KSO_WM_BEAUTIFY_FLAG" val="#w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3.0"/>
  <p:tag name="KSO_WM_BEAUTIFY_FLAG" val="#wm#"/>
</p:tagLst>
</file>

<file path=ppt/tags/tag380.xml><?xml version="1.0" encoding="utf-8"?>
<p:tagLst xmlns:p="http://schemas.openxmlformats.org/presentationml/2006/main">
  <p:tag name="KSO_WM_UNIT_INDEX" val="12"/>
  <p:tag name="KSO_WM_UNIT_TYPE" val="f"/>
  <p:tag name="KSO_WM_UNIT_SUBTYPE" val="a"/>
  <p:tag name="KSO_WM_BEAUTIFY_FLAG" val="#wm#"/>
</p:tagLst>
</file>

<file path=ppt/tags/tag381.xml><?xml version="1.0" encoding="utf-8"?>
<p:tagLst xmlns:p="http://schemas.openxmlformats.org/presentationml/2006/main">
  <p:tag name="KSO_WM_UNIT_INDEX" val="22"/>
  <p:tag name="KSO_WM_UNIT_TYPE" val="f"/>
  <p:tag name="KSO_WM_UNIT_SUBTYPE" val="a"/>
  <p:tag name="KSO_WM_BEAUTIFY_FLAG" val="#wm#"/>
</p:tagLst>
</file>

<file path=ppt/tags/tag382.xml><?xml version="1.0" encoding="utf-8"?>
<p:tagLst xmlns:p="http://schemas.openxmlformats.org/presentationml/2006/main">
  <p:tag name="KSO_WM_UNIT_INDEX" val="2"/>
  <p:tag name="KSO_WM_UNIT_TYPE" val="j"/>
  <p:tag name="KSO_WM_BEAUTIFY_FLAG" val="#wm#"/>
</p:tagLst>
</file>

<file path=ppt/tags/tag383.xml><?xml version="1.0" encoding="utf-8"?>
<p:tagLst xmlns:p="http://schemas.openxmlformats.org/presentationml/2006/main">
  <p:tag name="KSO_WM_UNIT_INDEX" val="20"/>
  <p:tag name="KSO_WM_UNIT_TYPE" val="i"/>
  <p:tag name="KSO_WM_UNIT_SUBTYPE" val="h"/>
  <p:tag name="KSO_WM_BEAUTIFY_FLAG" val="#wm#"/>
</p:tagLst>
</file>

<file path=ppt/tags/tag384.xml><?xml version="1.0" encoding="utf-8"?>
<p:tagLst xmlns:p="http://schemas.openxmlformats.org/presentationml/2006/main">
  <p:tag name="KSO_WM_UNIT_INDEX" val="16"/>
  <p:tag name="KSO_WM_UNIT_TYPE" val="f"/>
  <p:tag name="KSO_WM_UNIT_SUBTYPE" val="a"/>
  <p:tag name="KSO_WM_BEAUTIFY_FLAG" val="#wm#"/>
</p:tagLst>
</file>

<file path=ppt/tags/tag385.xml><?xml version="1.0" encoding="utf-8"?>
<p:tagLst xmlns:p="http://schemas.openxmlformats.org/presentationml/2006/main">
  <p:tag name="KSO_WM_SLIDE_TYPE" val="text"/>
  <p:tag name="KSO_WM_BEAUTIFY_FLAG" val="#wm#"/>
  <p:tag name="KSO_WM_SLIDE_ID" val="custom20233104_8"/>
  <p:tag name="KSO_WM_TEMPLATE_SUBCATEGORY" val="29"/>
  <p:tag name="KSO_WM_TEMPLATE_MASTER_TYPE" val="0"/>
  <p:tag name="KSO_WM_TEMPLATE_COLOR_TYPE" val="0"/>
  <p:tag name="KSO_WM_SLIDE_ITEM_CNT" val="0"/>
  <p:tag name="KSO_WM_SLIDE_INDEX" val="8"/>
  <p:tag name="KSO_WM_TAG_VERSION" val="3.0"/>
  <p:tag name="KSO_WM_TEMPLATE_CATEGORY" val="custom"/>
  <p:tag name="KSO_WM_TEMPLATE_INDEX" val="20233104"/>
  <p:tag name="KSO_WM_SLIDE_SUBTYPE" val="pureTxt"/>
  <p:tag name="KSO_WM_SLIDE_SIZE" val="850*457"/>
  <p:tag name="KSO_WM_SLIDE_POSITION" val="54*28"/>
  <p:tag name="KSO_WM_SLIDE_LAYOUT" val="a_f"/>
  <p:tag name="KSO_WM_SLIDE_LAYOUT_CNT" val="1_1"/>
</p:tagLst>
</file>

<file path=ppt/tags/tag3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f*1"/>
  <p:tag name="KSO_WM_UNIT_LAYERLEVEL" val="1"/>
  <p:tag name="KSO_WM_TAG_VERSION" val="3.0"/>
  <p:tag name="KSO_WM_BEAUTIFY_FLAG" val="#wm#"/>
  <p:tag name="KSO_WM_UNIT_SUBTYPE" val="a"/>
  <p:tag name="KSO_WM_UNIT_PRESET_TEXT" val="单击此处编辑母版文本样式&#10;二级&#10;三级&#10;四级&#10;五级"/>
  <p:tag name="KSO_WM_UNIT_NOCLEAR" val="0"/>
  <p:tag name="KSO_WM_UNIT_VALUE" val="330"/>
  <p:tag name="KSO_WM_UNIT_TYPE" val="f"/>
  <p:tag name="KSO_WM_UNIT_INDEX" val="1"/>
</p:tagLst>
</file>

<file path=ppt/tags/tag387.xml><?xml version="1.0" encoding="utf-8"?>
<p:tagLst xmlns:p="http://schemas.openxmlformats.org/presentationml/2006/main">
  <p:tag name="KSO_WM_UNIT_INDEX" val="1"/>
  <p:tag name="KSO_WM_UNIT_TYPE" val="β"/>
  <p:tag name="KSO_WM_BEAUTIFY_FLAG" val="#wm#"/>
</p:tagLst>
</file>

<file path=ppt/tags/tag388.xml><?xml version="1.0" encoding="utf-8"?>
<p:tagLst xmlns:p="http://schemas.openxmlformats.org/presentationml/2006/main">
  <p:tag name="KSO_WM_UNIT_INDEX" val="2"/>
  <p:tag name="KSO_WM_UNIT_TYPE" val="β"/>
  <p:tag name="KSO_WM_BEAUTIFY_FLAG" val="#wm#"/>
</p:tagLst>
</file>

<file path=ppt/tags/tag389.xml><?xml version="1.0" encoding="utf-8"?>
<p:tagLst xmlns:p="http://schemas.openxmlformats.org/presentationml/2006/main">
  <p:tag name="KSO_WM_UNIT_INDEX" val="7"/>
  <p:tag name="KSO_WM_UNIT_TYPE" val="j"/>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h_a*1_1"/>
  <p:tag name="KSO_WM_UNIT_LAYERLEVEL" val="1_1"/>
  <p:tag name="KSO_WM_TAG_VERSION" val="3.0"/>
  <p:tag name="KSO_WM_BEAUTIFY_FLAG" val="#wm#"/>
  <p:tag name="KSO_WM_UNIT_PRESET_TEXT" val="单击此处编辑母版文本样式"/>
  <p:tag name="KSO_WM_UNIT_NOCLEAR" val="0"/>
  <p:tag name="KSO_WM_UNIT_TYPE" val="h_a"/>
  <p:tag name="KSO_WM_UNIT_INDEX" val="1_1"/>
  <p:tag name="KSO_WM_UNIT_ISCONTENTSTITLE" val="0"/>
  <p:tag name="KSO_WM_UNIT_ISNUMDGMTITLE" val="0"/>
  <p:tag name="KSO_WM_UNIT_VALUE" val="19"/>
</p:tagLst>
</file>

<file path=ppt/tags/tag390.xml><?xml version="1.0" encoding="utf-8"?>
<p:tagLst xmlns:p="http://schemas.openxmlformats.org/presentationml/2006/main">
  <p:tag name="KSO_WM_UNIT_INDEX" val="8"/>
  <p:tag name="KSO_WM_UNIT_TYPE" val="f"/>
  <p:tag name="KSO_WM_UNIT_SUBTYPE" val="a"/>
  <p:tag name="KSO_WM_BEAUTIFY_FLAG" val="#wm#"/>
</p:tagLst>
</file>

<file path=ppt/tags/tag391.xml><?xml version="1.0" encoding="utf-8"?>
<p:tagLst xmlns:p="http://schemas.openxmlformats.org/presentationml/2006/main">
  <p:tag name="KSO_WM_UNIT_INDEX" val="10"/>
  <p:tag name="KSO_WM_UNIT_TYPE" val="f"/>
  <p:tag name="KSO_WM_UNIT_SUBTYPE" val="a"/>
  <p:tag name="KSO_WM_BEAUTIFY_FLAG" val="#wm#"/>
</p:tagLst>
</file>

<file path=ppt/tags/tag392.xml><?xml version="1.0" encoding="utf-8"?>
<p:tagLst xmlns:p="http://schemas.openxmlformats.org/presentationml/2006/main">
  <p:tag name="KSO_WM_UNIT_INDEX" val="17"/>
  <p:tag name="KSO_WM_UNIT_TYPE" val="f"/>
  <p:tag name="KSO_WM_UNIT_SUBTYPE" val="a"/>
  <p:tag name="KSO_WM_BEAUTIFY_FLAG" val="#wm#"/>
</p:tagLst>
</file>

<file path=ppt/tags/tag393.xml><?xml version="1.0" encoding="utf-8"?>
<p:tagLst xmlns:p="http://schemas.openxmlformats.org/presentationml/2006/main">
  <p:tag name="KSO_WM_UNIT_INDEX" val="5"/>
  <p:tag name="KSO_WM_UNIT_TYPE" val="j"/>
  <p:tag name="KSO_WM_BEAUTIFY_FLAG" val="#wm#"/>
</p:tagLst>
</file>

<file path=ppt/tags/tag394.xml><?xml version="1.0" encoding="utf-8"?>
<p:tagLst xmlns:p="http://schemas.openxmlformats.org/presentationml/2006/main">
  <p:tag name="KSO_WM_UNIT_INDEX" val="9"/>
  <p:tag name="KSO_WM_UNIT_TYPE" val="i"/>
  <p:tag name="KSO_WM_UNIT_SUBTYPE" val="h"/>
  <p:tag name="KSO_WM_BEAUTIFY_FLAG" val="#wm#"/>
</p:tagLst>
</file>

<file path=ppt/tags/tag395.xml><?xml version="1.0" encoding="utf-8"?>
<p:tagLst xmlns:p="http://schemas.openxmlformats.org/presentationml/2006/main">
  <p:tag name="KSO_WM_UNIT_INDEX" val="3"/>
  <p:tag name="KSO_WM_UNIT_TYPE" val="f"/>
  <p:tag name="KSO_WM_UNIT_SUBTYPE" val="a"/>
  <p:tag name="KSO_WM_BEAUTIFY_FLAG" val="#wm#"/>
</p:tagLst>
</file>

<file path=ppt/tags/tag396.xml><?xml version="1.0" encoding="utf-8"?>
<p:tagLst xmlns:p="http://schemas.openxmlformats.org/presentationml/2006/main">
  <p:tag name="KSO_WM_UNIT_INDEX" val="12"/>
  <p:tag name="KSO_WM_UNIT_TYPE" val="i"/>
  <p:tag name="KSO_WM_UNIT_SUBTYPE" val="h"/>
  <p:tag name="KSO_WM_BEAUTIFY_FLAG" val="#wm#"/>
</p:tagLst>
</file>

<file path=ppt/tags/tag397.xml><?xml version="1.0" encoding="utf-8"?>
<p:tagLst xmlns:p="http://schemas.openxmlformats.org/presentationml/2006/main">
  <p:tag name="KSO_WM_SLIDE_TYPE" val="text"/>
  <p:tag name="KSO_WM_BEAUTIFY_FLAG" val="#wm#"/>
  <p:tag name="KSO_WM_SLIDE_ID" val="custom20233104_8"/>
  <p:tag name="KSO_WM_TEMPLATE_SUBCATEGORY" val="29"/>
  <p:tag name="KSO_WM_TEMPLATE_MASTER_TYPE" val="0"/>
  <p:tag name="KSO_WM_TEMPLATE_COLOR_TYPE" val="0"/>
  <p:tag name="KSO_WM_SLIDE_ITEM_CNT" val="0"/>
  <p:tag name="KSO_WM_SLIDE_INDEX" val="8"/>
  <p:tag name="KSO_WM_TAG_VERSION" val="3.0"/>
  <p:tag name="KSO_WM_TEMPLATE_CATEGORY" val="custom"/>
  <p:tag name="KSO_WM_TEMPLATE_INDEX" val="20233104"/>
  <p:tag name="KSO_WM_SLIDE_SUBTYPE" val="pureTxt"/>
  <p:tag name="KSO_WM_SLIDE_SIZE" val="850*457"/>
  <p:tag name="KSO_WM_SLIDE_POSITION" val="54*28"/>
  <p:tag name="KSO_WM_SLIDE_LAYOUT" val="a_f"/>
  <p:tag name="KSO_WM_SLIDE_LAYOUT_CNT" val="1_1"/>
</p:tagLst>
</file>

<file path=ppt/tags/tag398.xml><?xml version="1.0" encoding="utf-8"?>
<p:tagLst xmlns:p="http://schemas.openxmlformats.org/presentationml/2006/main">
  <p:tag name="KSO_WM_UNIT_INDEX" val="2"/>
  <p:tag name="KSO_WM_UNIT_TYPE" val="i"/>
  <p:tag name="KSO_WM_BEAUTIFY_FLAG" val="#wm#"/>
</p:tagLst>
</file>

<file path=ppt/tags/tag399.xml><?xml version="1.0" encoding="utf-8"?>
<p:tagLst xmlns:p="http://schemas.openxmlformats.org/presentationml/2006/main">
  <p:tag name="KSO_WM_UNIT_INDEX" val="6"/>
  <p:tag name="KSO_WM_UNIT_TYPE" val="i"/>
  <p:tag name="KSO_WM_BEAUTIFY_FLAG" val="#wm#"/>
</p:tagLst>
</file>

<file path=ppt/tags/tag4.xml><?xml version="1.0" encoding="utf-8"?>
<p:tagLst xmlns:p="http://schemas.openxmlformats.org/presentationml/2006/main">
  <p:tag name="KSO_WM_UNIT_ID" val="_7**"/>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h_f*1_1"/>
  <p:tag name="KSO_WM_UNIT_LAYERLEVEL" val="1_1"/>
  <p:tag name="KSO_WM_TAG_VERSION" val="3.0"/>
  <p:tag name="KSO_WM_BEAUTIFY_FLAG" val="#wm#"/>
  <p:tag name="KSO_WM_UNIT_SUBTYPE" val="a"/>
  <p:tag name="KSO_WM_UNIT_PRESET_TEXT" val="单击此处编辑母版文本样式&#10;二级&#10;三级&#10;四级&#10;五级"/>
  <p:tag name="KSO_WM_UNIT_NOCLEAR" val="0"/>
  <p:tag name="KSO_WM_UNIT_VALUE" val="128"/>
  <p:tag name="KSO_WM_UNIT_TYPE" val="h_f"/>
  <p:tag name="KSO_WM_UNIT_INDEX" val="1_1"/>
</p:tagLst>
</file>

<file path=ppt/tags/tag400.xml><?xml version="1.0" encoding="utf-8"?>
<p:tagLst xmlns:p="http://schemas.openxmlformats.org/presentationml/2006/main">
  <p:tag name="KSO_WM_UNIT_INDEX" val="5"/>
  <p:tag name="KSO_WM_UNIT_TYPE" val="f"/>
  <p:tag name="KSO_WM_UNIT_SUBTYPE" val="a"/>
  <p:tag name="KSO_WM_BEAUTIFY_FLAG" val="#wm#"/>
</p:tagLst>
</file>

<file path=ppt/tags/tag401.xml><?xml version="1.0" encoding="utf-8"?>
<p:tagLst xmlns:p="http://schemas.openxmlformats.org/presentationml/2006/main">
  <p:tag name="KSO_WM_UNIT_INDEX" val="14"/>
  <p:tag name="KSO_WM_UNIT_TYPE" val="f"/>
  <p:tag name="KSO_WM_UNIT_SUBTYPE" val="a"/>
  <p:tag name="KSO_WM_BEAUTIFY_FLAG" val="#wm#"/>
</p:tagLst>
</file>

<file path=ppt/tags/tag402.xml><?xml version="1.0" encoding="utf-8"?>
<p:tagLst xmlns:p="http://schemas.openxmlformats.org/presentationml/2006/main">
  <p:tag name="KSO_WM_UNIT_INDEX" val="17"/>
  <p:tag name="KSO_WM_UNIT_TYPE" val="f"/>
  <p:tag name="KSO_WM_UNIT_SUBTYPE" val="a"/>
  <p:tag name="KSO_WM_BEAUTIFY_FLAG" val="#wm#"/>
</p:tagLst>
</file>

<file path=ppt/tags/tag403.xml><?xml version="1.0" encoding="utf-8"?>
<p:tagLst xmlns:p="http://schemas.openxmlformats.org/presentationml/2006/main">
  <p:tag name="KSO_WM_UNIT_INDEX" val="18"/>
  <p:tag name="KSO_WM_UNIT_TYPE" val="f"/>
  <p:tag name="KSO_WM_UNIT_SUBTYPE" val="a"/>
  <p:tag name="KSO_WM_BEAUTIFY_FLAG" val="#wm#"/>
</p:tagLst>
</file>

<file path=ppt/tags/tag404.xml><?xml version="1.0" encoding="utf-8"?>
<p:tagLst xmlns:p="http://schemas.openxmlformats.org/presentationml/2006/main">
  <p:tag name="KSO_WM_UNIT_INDEX" val="13"/>
  <p:tag name="KSO_WM_UNIT_TYPE" val="f"/>
  <p:tag name="KSO_WM_UNIT_SUBTYPE" val="a"/>
  <p:tag name="KSO_WM_BEAUTIFY_FLAG" val="#wm#"/>
</p:tagLst>
</file>

<file path=ppt/tags/tag405.xml><?xml version="1.0" encoding="utf-8"?>
<p:tagLst xmlns:p="http://schemas.openxmlformats.org/presentationml/2006/main">
  <p:tag name="KSO_WM_UNIT_INDEX" val="16"/>
  <p:tag name="KSO_WM_UNIT_TYPE" val="i"/>
  <p:tag name="KSO_WM_BEAUTIFY_FLAG" val="#wm#"/>
</p:tagLst>
</file>

<file path=ppt/tags/tag406.xml><?xml version="1.0" encoding="utf-8"?>
<p:tagLst xmlns:p="http://schemas.openxmlformats.org/presentationml/2006/main">
  <p:tag name="KSO_WM_UNIT_INDEX" val="20"/>
  <p:tag name="KSO_WM_UNIT_TYPE" val="f"/>
  <p:tag name="KSO_WM_UNIT_SUBTYPE" val="a"/>
  <p:tag name="KSO_WM_BEAUTIFY_FLAG" val="#wm#"/>
</p:tagLst>
</file>

<file path=ppt/tags/tag407.xml><?xml version="1.0" encoding="utf-8"?>
<p:tagLst xmlns:p="http://schemas.openxmlformats.org/presentationml/2006/main">
  <p:tag name="KSO_WM_UNIT_TEXT" val="态度、观点题"/>
  <p:tag name="KSO_WM_UNIT_INDEX" val="1"/>
  <p:tag name="KSO_WM_UNIT_TYPE" val="a"/>
  <p:tag name="KSO_WM_BEAUTIFY_FLAG" val="#wm#"/>
  <p:tag name="KSO_WM_UNIT_HIGHLIGHT" val="0"/>
  <p:tag name="KSO_WM_UNIT_COMPATIBLE" val="0"/>
  <p:tag name="KSO_WM_UNIT_DIAGRAM_ISNUMVISUAL" val="0"/>
  <p:tag name="KSO_WM_UNIT_DIAGRAM_ISREFERUNIT" val="0"/>
  <p:tag name="KSO_WM_UNIT_ID" val="_2**"/>
  <p:tag name="KSO_WM_UNIT_LAYERLEVEL" val="1"/>
  <p:tag name="KSO_WM_TAG_VERSION" val="3.0"/>
  <p:tag name="KSO_WM_UNIT_ISCONTENTSTITLE" val="0"/>
  <p:tag name="KSO_WM_UNIT_ISNUMDGMTITLE" val="0"/>
  <p:tag name="KSO_WM_UNIT_PRESET_TEXT" val="单击此处编辑母版标题样式"/>
  <p:tag name="KSO_WM_UNIT_NOCLEAR" val="0"/>
  <p:tag name="KSO_WM_UNIT_VALUE" val="20"/>
  <p:tag name="AS_UNIQUEID" val="5313"/>
  <p:tag name="KSO_WM_UNIT_SUBTYPE" val="a"/>
</p:tagLst>
</file>

<file path=ppt/tags/tag408.xml><?xml version="1.0" encoding="utf-8"?>
<p:tagLst xmlns:p="http://schemas.openxmlformats.org/presentationml/2006/main">
  <p:tag name="KSO_WM_SLIDE_TYPE" val="text"/>
  <p:tag name="KSO_WM_BEAUTIFY_FLAG" val="#wm#"/>
  <p:tag name="KSO_WM_SLIDE_ID" val="custom20233104_8"/>
  <p:tag name="KSO_WM_TEMPLATE_SUBCATEGORY" val="29"/>
  <p:tag name="KSO_WM_TEMPLATE_MASTER_TYPE" val="0"/>
  <p:tag name="KSO_WM_TEMPLATE_COLOR_TYPE" val="0"/>
  <p:tag name="KSO_WM_SLIDE_ITEM_CNT" val="0"/>
  <p:tag name="KSO_WM_SLIDE_INDEX" val="8"/>
  <p:tag name="KSO_WM_TAG_VERSION" val="3.0"/>
  <p:tag name="KSO_WM_TEMPLATE_CATEGORY" val="custom"/>
  <p:tag name="KSO_WM_TEMPLATE_INDEX" val="20233104"/>
  <p:tag name="KSO_WM_SLIDE_SUBTYPE" val="pureTxt"/>
  <p:tag name="KSO_WM_SLIDE_SIZE" val="850*457"/>
  <p:tag name="KSO_WM_SLIDE_POSITION" val="54*28"/>
  <p:tag name="KSO_WM_SLIDE_LAYOUT" val="a_f"/>
  <p:tag name="KSO_WM_SLIDE_LAYOUT_CNT" val="1_1"/>
</p:tagLst>
</file>

<file path=ppt/tags/tag409.xml><?xml version="1.0" encoding="utf-8"?>
<p:tagLst xmlns:p="http://schemas.openxmlformats.org/presentationml/2006/main">
  <p:tag name="KSO_WM_UNIT_INDEX" val="10"/>
  <p:tag name="KSO_WM_UNIT_TYPE" val="f"/>
  <p:tag name="KSO_WM_UNIT_SUBTYPE" val="a"/>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h_a*2_1"/>
  <p:tag name="KSO_WM_UNIT_LAYERLEVEL" val="1_1"/>
  <p:tag name="KSO_WM_TAG_VERSION" val="3.0"/>
  <p:tag name="KSO_WM_BEAUTIFY_FLAG" val="#wm#"/>
  <p:tag name="KSO_WM_UNIT_PRESET_TEXT" val="单击此处编辑母版文本样式"/>
  <p:tag name="KSO_WM_UNIT_NOCLEAR" val="0"/>
  <p:tag name="KSO_WM_UNIT_TYPE" val="h_a"/>
  <p:tag name="KSO_WM_UNIT_INDEX" val="2_1"/>
  <p:tag name="KSO_WM_UNIT_ISCONTENTSTITLE" val="0"/>
  <p:tag name="KSO_WM_UNIT_ISNUMDGMTITLE" val="0"/>
  <p:tag name="KSO_WM_UNIT_VALUE" val="19"/>
</p:tagLst>
</file>

<file path=ppt/tags/tag410.xml><?xml version="1.0" encoding="utf-8"?>
<p:tagLst xmlns:p="http://schemas.openxmlformats.org/presentationml/2006/main">
  <p:tag name="KSO_WM_UNIT_INDEX" val="11"/>
  <p:tag name="KSO_WM_UNIT_TYPE" val="f"/>
  <p:tag name="KSO_WM_UNIT_SUBTYPE" val="a"/>
  <p:tag name="KSO_WM_BEAUTIFY_FLAG" val="#wm#"/>
</p:tagLst>
</file>

<file path=ppt/tags/tag411.xml><?xml version="1.0" encoding="utf-8"?>
<p:tagLst xmlns:p="http://schemas.openxmlformats.org/presentationml/2006/main">
  <p:tag name="KSO_WM_SLIDE_TYPE" val="text"/>
  <p:tag name="KSO_WM_BEAUTIFY_FLAG" val="#wm#"/>
  <p:tag name="KSO_WM_SLIDE_ID" val="custom20233104_8"/>
  <p:tag name="KSO_WM_TEMPLATE_SUBCATEGORY" val="29"/>
  <p:tag name="KSO_WM_TEMPLATE_MASTER_TYPE" val="0"/>
  <p:tag name="KSO_WM_TEMPLATE_COLOR_TYPE" val="0"/>
  <p:tag name="KSO_WM_SLIDE_ITEM_CNT" val="0"/>
  <p:tag name="KSO_WM_SLIDE_INDEX" val="8"/>
  <p:tag name="KSO_WM_TAG_VERSION" val="3.0"/>
  <p:tag name="KSO_WM_TEMPLATE_CATEGORY" val="custom"/>
  <p:tag name="KSO_WM_TEMPLATE_INDEX" val="20233104"/>
  <p:tag name="KSO_WM_SLIDE_SUBTYPE" val="pureTxt"/>
  <p:tag name="KSO_WM_SLIDE_SIZE" val="850*457"/>
  <p:tag name="KSO_WM_SLIDE_POSITION" val="54*28"/>
  <p:tag name="KSO_WM_SLIDE_LAYOUT" val="a_f"/>
  <p:tag name="KSO_WM_SLIDE_LAYOUT_CNT" val="1_1"/>
</p:tagLst>
</file>

<file path=ppt/tags/tag412.xml><?xml version="1.0" encoding="utf-8"?>
<p:tagLst xmlns:p="http://schemas.openxmlformats.org/presentationml/2006/main">
  <p:tag name="KSO_WM_UNIT_INDEX" val="10"/>
  <p:tag name="KSO_WM_UNIT_TYPE" val="f"/>
  <p:tag name="KSO_WM_UNIT_SUBTYPE" val="a"/>
  <p:tag name="KSO_WM_BEAUTIFY_FLAG" val="#wm#"/>
</p:tagLst>
</file>

<file path=ppt/tags/tag413.xml><?xml version="1.0" encoding="utf-8"?>
<p:tagLst xmlns:p="http://schemas.openxmlformats.org/presentationml/2006/main">
  <p:tag name="KSO_WM_UNIT_INDEX" val="11"/>
  <p:tag name="KSO_WM_UNIT_TYPE" val="f"/>
  <p:tag name="KSO_WM_UNIT_SUBTYPE" val="a"/>
  <p:tag name="KSO_WM_BEAUTIFY_FLAG" val="#wm#"/>
</p:tagLst>
</file>

<file path=ppt/tags/tag414.xml><?xml version="1.0" encoding="utf-8"?>
<p:tagLst xmlns:p="http://schemas.openxmlformats.org/presentationml/2006/main">
  <p:tag name="KSO_WM_SLIDE_TYPE" val="text"/>
  <p:tag name="KSO_WM_BEAUTIFY_FLAG" val="#wm#"/>
  <p:tag name="KSO_WM_SLIDE_ID" val="custom20233104_8"/>
  <p:tag name="KSO_WM_TEMPLATE_SUBCATEGORY" val="29"/>
  <p:tag name="KSO_WM_TEMPLATE_MASTER_TYPE" val="0"/>
  <p:tag name="KSO_WM_TEMPLATE_COLOR_TYPE" val="0"/>
  <p:tag name="KSO_WM_SLIDE_ITEM_CNT" val="0"/>
  <p:tag name="KSO_WM_SLIDE_INDEX" val="8"/>
  <p:tag name="KSO_WM_TAG_VERSION" val="3.0"/>
  <p:tag name="KSO_WM_TEMPLATE_CATEGORY" val="custom"/>
  <p:tag name="KSO_WM_TEMPLATE_INDEX" val="20233104"/>
  <p:tag name="KSO_WM_SLIDE_SUBTYPE" val="pureTxt"/>
  <p:tag name="KSO_WM_SLIDE_SIZE" val="850*457"/>
  <p:tag name="KSO_WM_SLIDE_POSITION" val="54*28"/>
  <p:tag name="KSO_WM_SLIDE_LAYOUT" val="a_f"/>
  <p:tag name="KSO_WM_SLIDE_LAYOUT_CNT" val="1_1"/>
</p:tagLst>
</file>

<file path=ppt/tags/tag415.xml><?xml version="1.0" encoding="utf-8"?>
<p:tagLst xmlns:p="http://schemas.openxmlformats.org/presentationml/2006/main">
  <p:tag name="KSO_WM_UNIT_INDEX" val="16"/>
  <p:tag name="KSO_WM_UNIT_TYPE" val="f"/>
  <p:tag name="KSO_WM_UNIT_SUBTYPE" val="a"/>
  <p:tag name="KSO_WM_BEAUTIFY_FLAG" val="#wm#"/>
</p:tagLst>
</file>

<file path=ppt/tags/tag416.xml><?xml version="1.0" encoding="utf-8"?>
<p:tagLst xmlns:p="http://schemas.openxmlformats.org/presentationml/2006/main">
  <p:tag name="KSO_WM_UNIT_INDEX" val="2"/>
  <p:tag name="KSO_WM_UNIT_TYPE" val="f"/>
  <p:tag name="KSO_WM_UNIT_SUBTYPE" val="a"/>
  <p:tag name="KSO_WM_BEAUTIFY_FLAG" val="#wm#"/>
</p:tagLst>
</file>

<file path=ppt/tags/tag417.xml><?xml version="1.0" encoding="utf-8"?>
<p:tagLst xmlns:p="http://schemas.openxmlformats.org/presentationml/2006/main">
  <p:tag name="KSO_WM_UNIT_INDEX" val="3"/>
  <p:tag name="KSO_WM_UNIT_TYPE" val="f"/>
  <p:tag name="KSO_WM_UNIT_SUBTYPE" val="a"/>
  <p:tag name="KSO_WM_BEAUTIFY_FLAG" val="#wm#"/>
</p:tagLst>
</file>

<file path=ppt/tags/tag418.xml><?xml version="1.0" encoding="utf-8"?>
<p:tagLst xmlns:p="http://schemas.openxmlformats.org/presentationml/2006/main">
  <p:tag name="KSO_WM_UNIT_INDEX" val="4"/>
  <p:tag name="KSO_WM_UNIT_TYPE" val="f"/>
  <p:tag name="KSO_WM_UNIT_SUBTYPE" val="a"/>
  <p:tag name="KSO_WM_BEAUTIFY_FLAG" val="#wm#"/>
</p:tagLst>
</file>

<file path=ppt/tags/tag419.xml><?xml version="1.0" encoding="utf-8"?>
<p:tagLst xmlns:p="http://schemas.openxmlformats.org/presentationml/2006/main">
  <p:tag name="KSO_WM_UNIT_SUBTYPE" val="a"/>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h_f*2_1"/>
  <p:tag name="KSO_WM_UNIT_LAYERLEVEL" val="1_1"/>
  <p:tag name="KSO_WM_TAG_VERSION" val="3.0"/>
  <p:tag name="KSO_WM_BEAUTIFY_FLAG" val="#wm#"/>
  <p:tag name="KSO_WM_UNIT_SUBTYPE" val="a"/>
  <p:tag name="KSO_WM_UNIT_PRESET_TEXT" val="单击此处编辑母版文本样式&#10;二级&#10;三级&#10;四级&#10;五级"/>
  <p:tag name="KSO_WM_UNIT_NOCLEAR" val="0"/>
  <p:tag name="KSO_WM_UNIT_VALUE" val="128"/>
  <p:tag name="KSO_WM_UNIT_TYPE" val="h_f"/>
  <p:tag name="KSO_WM_UNIT_INDEX" val="2_1"/>
</p:tagLst>
</file>

<file path=ppt/tags/tag420.xml><?xml version="1.0" encoding="utf-8"?>
<p:tagLst xmlns:p="http://schemas.openxmlformats.org/presentationml/2006/main">
  <p:tag name="KSO_WM_UNIT_TEXT" val="地点场所题"/>
  <p:tag name="KSO_WM_UNIT_INDEX" val="1"/>
  <p:tag name="KSO_WM_UNIT_TYPE" val="a"/>
  <p:tag name="KSO_WM_BEAUTIFY_FLAG" val="#wm#"/>
  <p:tag name="KSO_WM_UNIT_HIGHLIGHT" val="0"/>
  <p:tag name="KSO_WM_UNIT_COMPATIBLE" val="0"/>
  <p:tag name="KSO_WM_UNIT_DIAGRAM_ISNUMVISUAL" val="0"/>
  <p:tag name="KSO_WM_UNIT_DIAGRAM_ISREFERUNIT" val="0"/>
  <p:tag name="KSO_WM_UNIT_ID" val="_2**"/>
  <p:tag name="KSO_WM_UNIT_LAYERLEVEL" val="1"/>
  <p:tag name="KSO_WM_TAG_VERSION" val="3.0"/>
  <p:tag name="KSO_WM_UNIT_ISCONTENTSTITLE" val="0"/>
  <p:tag name="KSO_WM_UNIT_ISNUMDGMTITLE" val="0"/>
  <p:tag name="KSO_WM_UNIT_PRESET_TEXT" val="单击此处编辑母版标题样式"/>
  <p:tag name="KSO_WM_UNIT_NOCLEAR" val="0"/>
  <p:tag name="KSO_WM_UNIT_VALUE" val="20"/>
  <p:tag name="AS_UNIQUEID" val="5313"/>
  <p:tag name="KSO_WM_UNIT_SUBTYPE" val="a"/>
</p:tagLst>
</file>

<file path=ppt/tags/tag421.xml><?xml version="1.0" encoding="utf-8"?>
<p:tagLst xmlns:p="http://schemas.openxmlformats.org/presentationml/2006/main">
  <p:tag name="KSO_WM_SLIDE_TYPE" val="text"/>
  <p:tag name="KSO_WM_BEAUTIFY_FLAG" val="#wm#"/>
  <p:tag name="KSO_WM_SLIDE_ID" val="custom20233104_8"/>
  <p:tag name="KSO_WM_TEMPLATE_SUBCATEGORY" val="29"/>
  <p:tag name="KSO_WM_TEMPLATE_MASTER_TYPE" val="0"/>
  <p:tag name="KSO_WM_TEMPLATE_COLOR_TYPE" val="0"/>
  <p:tag name="KSO_WM_SLIDE_ITEM_CNT" val="0"/>
  <p:tag name="KSO_WM_SLIDE_INDEX" val="8"/>
  <p:tag name="KSO_WM_TAG_VERSION" val="3.0"/>
  <p:tag name="KSO_WM_TEMPLATE_CATEGORY" val="custom"/>
  <p:tag name="KSO_WM_TEMPLATE_INDEX" val="20233104"/>
  <p:tag name="KSO_WM_SLIDE_SUBTYPE" val="pureTxt"/>
  <p:tag name="KSO_WM_SLIDE_SIZE" val="850*457"/>
  <p:tag name="KSO_WM_SLIDE_POSITION" val="54*28"/>
  <p:tag name="KSO_WM_SLIDE_LAYOUT" val="a_f"/>
  <p:tag name="KSO_WM_SLIDE_LAYOUT_CNT" val="1_1"/>
</p:tagLst>
</file>

<file path=ppt/tags/tag422.xml><?xml version="1.0" encoding="utf-8"?>
<p:tagLst xmlns:p="http://schemas.openxmlformats.org/presentationml/2006/main">
  <p:tag name="KSO_WM_UNIT_INDEX" val="2"/>
  <p:tag name="KSO_WM_UNIT_TYPE" val="i"/>
  <p:tag name="KSO_WM_BEAUTIFY_FLAG" val="#wm#"/>
</p:tagLst>
</file>

<file path=ppt/tags/tag423.xml><?xml version="1.0" encoding="utf-8"?>
<p:tagLst xmlns:p="http://schemas.openxmlformats.org/presentationml/2006/main">
  <p:tag name="KSO_WM_UNIT_INDEX" val="23"/>
  <p:tag name="KSO_WM_UNIT_TYPE" val="f"/>
  <p:tag name="KSO_WM_UNIT_SUBTYPE" val="a"/>
  <p:tag name="KSO_WM_BEAUTIFY_FLAG" val="#wm#"/>
</p:tagLst>
</file>

<file path=ppt/tags/tag424.xml><?xml version="1.0" encoding="utf-8"?>
<p:tagLst xmlns:p="http://schemas.openxmlformats.org/presentationml/2006/main">
  <p:tag name="KSO_WM_UNIT_INDEX" val="17"/>
  <p:tag name="KSO_WM_UNIT_TYPE" val="f"/>
  <p:tag name="KSO_WM_UNIT_SUBTYPE" val="a"/>
  <p:tag name="KSO_WM_BEAUTIFY_FLAG" val="#wm#"/>
</p:tagLst>
</file>

<file path=ppt/tags/tag425.xml><?xml version="1.0" encoding="utf-8"?>
<p:tagLst xmlns:p="http://schemas.openxmlformats.org/presentationml/2006/main">
  <p:tag name="KSO_WM_UNIT_INDEX" val="20"/>
  <p:tag name="KSO_WM_UNIT_TYPE" val="f"/>
  <p:tag name="KSO_WM_UNIT_SUBTYPE" val="a"/>
  <p:tag name="KSO_WM_BEAUTIFY_FLAG" val="#wm#"/>
</p:tagLst>
</file>

<file path=ppt/tags/tag426.xml><?xml version="1.0" encoding="utf-8"?>
<p:tagLst xmlns:p="http://schemas.openxmlformats.org/presentationml/2006/main">
  <p:tag name="KSO_WM_UNIT_INDEX" val="18"/>
  <p:tag name="KSO_WM_UNIT_TYPE" val="f"/>
  <p:tag name="KSO_WM_UNIT_SUBTYPE" val="a"/>
  <p:tag name="KSO_WM_BEAUTIFY_FLAG" val="#wm#"/>
</p:tagLst>
</file>

<file path=ppt/tags/tag427.xml><?xml version="1.0" encoding="utf-8"?>
<p:tagLst xmlns:p="http://schemas.openxmlformats.org/presentationml/2006/main">
  <p:tag name="KSO_WM_UNIT_INDEX" val="15"/>
  <p:tag name="KSO_WM_UNIT_TYPE" val="f"/>
  <p:tag name="KSO_WM_UNIT_SUBTYPE" val="a"/>
  <p:tag name="KSO_WM_BEAUTIFY_FLAG" val="#wm#"/>
</p:tagLst>
</file>

<file path=ppt/tags/tag428.xml><?xml version="1.0" encoding="utf-8"?>
<p:tagLst xmlns:p="http://schemas.openxmlformats.org/presentationml/2006/main">
  <p:tag name="KSO_WM_UNIT_INDEX" val="22"/>
  <p:tag name="KSO_WM_UNIT_TYPE" val="f"/>
  <p:tag name="KSO_WM_UNIT_SUBTYPE" val="a"/>
  <p:tag name="KSO_WM_BEAUTIFY_FLAG" val="#wm#"/>
</p:tagLst>
</file>

<file path=ppt/tags/tag429.xml><?xml version="1.0" encoding="utf-8"?>
<p:tagLst xmlns:p="http://schemas.openxmlformats.org/presentationml/2006/main">
  <p:tag name="KSO_WM_UNIT_TEXT" val="(2021年浙江卷1月)"/>
  <p:tag name="KSO_WM_UNIT_INDEX" val="1"/>
  <p:tag name="KSO_WM_UNIT_TYPE" val="a"/>
  <p:tag name="KSO_WM_BEAUTIFY_FLAG" val="#wm#"/>
  <p:tag name="KSO_WM_UNIT_HIGHLIGHT" val="0"/>
  <p:tag name="KSO_WM_UNIT_COMPATIBLE" val="0"/>
  <p:tag name="KSO_WM_UNIT_DIAGRAM_ISNUMVISUAL" val="0"/>
  <p:tag name="KSO_WM_UNIT_DIAGRAM_ISREFERUNIT" val="0"/>
  <p:tag name="KSO_WM_UNIT_ID" val="_2**"/>
  <p:tag name="KSO_WM_UNIT_LAYERLEVEL" val="1"/>
  <p:tag name="KSO_WM_TAG_VERSION" val="3.0"/>
  <p:tag name="KSO_WM_UNIT_ISCONTENTSTITLE" val="0"/>
  <p:tag name="KSO_WM_UNIT_ISNUMDGMTITLE" val="0"/>
  <p:tag name="KSO_WM_UNIT_PRESET_TEXT" val="单击此处编辑母版标题样式"/>
  <p:tag name="KSO_WM_UNIT_NOCLEAR" val="0"/>
  <p:tag name="KSO_WM_UNIT_VALUE" val="20"/>
  <p:tag name="AS_UNIQUEID" val="5313"/>
  <p:tag name="KSO_WM_UNIT_SUBTYPE" val="a"/>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3.0"/>
  <p:tag name="KSO_WM_BEAUTIFY_FLAG" val="#wm#"/>
</p:tagLst>
</file>

<file path=ppt/tags/tag430.xml><?xml version="1.0" encoding="utf-8"?>
<p:tagLst xmlns:p="http://schemas.openxmlformats.org/presentationml/2006/main">
  <p:tag name="KSO_WM_SLIDE_TYPE" val="text"/>
  <p:tag name="KSO_WM_BEAUTIFY_FLAG" val="#wm#"/>
  <p:tag name="KSO_WM_SLIDE_ID" val="custom20233104_8"/>
  <p:tag name="KSO_WM_TEMPLATE_SUBCATEGORY" val="29"/>
  <p:tag name="KSO_WM_TEMPLATE_MASTER_TYPE" val="0"/>
  <p:tag name="KSO_WM_TEMPLATE_COLOR_TYPE" val="0"/>
  <p:tag name="KSO_WM_SLIDE_ITEM_CNT" val="0"/>
  <p:tag name="KSO_WM_SLIDE_INDEX" val="8"/>
  <p:tag name="KSO_WM_TAG_VERSION" val="3.0"/>
  <p:tag name="KSO_WM_TEMPLATE_CATEGORY" val="custom"/>
  <p:tag name="KSO_WM_TEMPLATE_INDEX" val="20233104"/>
  <p:tag name="KSO_WM_SLIDE_SUBTYPE" val="pureTxt"/>
  <p:tag name="KSO_WM_SLIDE_SIZE" val="850*457"/>
  <p:tag name="KSO_WM_SLIDE_POSITION" val="54*28"/>
  <p:tag name="KSO_WM_SLIDE_LAYOUT" val="a_f"/>
  <p:tag name="KSO_WM_SLIDE_LAYOUT_CNT" val="1_1"/>
</p:tagLst>
</file>

<file path=ppt/tags/tag431.xml><?xml version="1.0" encoding="utf-8"?>
<p:tagLst xmlns:p="http://schemas.openxmlformats.org/presentationml/2006/main">
  <p:tag name="KSO_WM_UNIT_INDEX" val="2"/>
  <p:tag name="KSO_WM_UNIT_TYPE" val="i"/>
  <p:tag name="KSO_WM_UNIT_SUBTYPE" val="h"/>
  <p:tag name="KSO_WM_BEAUTIFY_FLAG" val="#wm#"/>
</p:tagLst>
</file>

<file path=ppt/tags/tag432.xml><?xml version="1.0" encoding="utf-8"?>
<p:tagLst xmlns:p="http://schemas.openxmlformats.org/presentationml/2006/main">
  <p:tag name="KSO_WM_UNIT_INDEX" val="3"/>
  <p:tag name="KSO_WM_UNIT_TYPE" val="i"/>
  <p:tag name="KSO_WM_UNIT_SUBTYPE" val="h"/>
  <p:tag name="KSO_WM_BEAUTIFY_FLAG" val="#wm#"/>
</p:tagLst>
</file>

<file path=ppt/tags/tag433.xml><?xml version="1.0" encoding="utf-8"?>
<p:tagLst xmlns:p="http://schemas.openxmlformats.org/presentationml/2006/main">
  <p:tag name="KSO_WM_UNIT_INDEX" val="12"/>
  <p:tag name="KSO_WM_UNIT_TYPE" val="f"/>
  <p:tag name="KSO_WM_UNIT_SUBTYPE" val="a"/>
  <p:tag name="KSO_WM_BEAUTIFY_FLAG" val="#wm#"/>
</p:tagLst>
</file>

<file path=ppt/tags/tag434.xml><?xml version="1.0" encoding="utf-8"?>
<p:tagLst xmlns:p="http://schemas.openxmlformats.org/presentationml/2006/main">
  <p:tag name="KSO_WM_UNIT_INDEX" val="9"/>
  <p:tag name="KSO_WM_UNIT_TYPE" val="f"/>
  <p:tag name="KSO_WM_UNIT_SUBTYPE" val="a"/>
  <p:tag name="KSO_WM_BEAUTIFY_FLAG" val="#wm#"/>
</p:tagLst>
</file>

<file path=ppt/tags/tag435.xml><?xml version="1.0" encoding="utf-8"?>
<p:tagLst xmlns:p="http://schemas.openxmlformats.org/presentationml/2006/main">
  <p:tag name="KSO_WM_UNIT_INDEX" val="11"/>
  <p:tag name="KSO_WM_UNIT_TYPE" val="f"/>
  <p:tag name="KSO_WM_UNIT_SUBTYPE" val="a"/>
  <p:tag name="KSO_WM_BEAUTIFY_FLAG" val="#wm#"/>
</p:tagLst>
</file>

<file path=ppt/tags/tag436.xml><?xml version="1.0" encoding="utf-8"?>
<p:tagLst xmlns:p="http://schemas.openxmlformats.org/presentationml/2006/main">
  <p:tag name="KSO_WM_UNIT_INDEX" val="16"/>
  <p:tag name="KSO_WM_UNIT_TYPE" val="f"/>
  <p:tag name="KSO_WM_UNIT_SUBTYPE" val="a"/>
  <p:tag name="KSO_WM_BEAUTIFY_FLAG" val="#wm#"/>
</p:tagLst>
</file>

<file path=ppt/tags/tag437.xml><?xml version="1.0" encoding="utf-8"?>
<p:tagLst xmlns:p="http://schemas.openxmlformats.org/presentationml/2006/main">
  <p:tag name="KSO_WM_UNIT_INDEX" val="14"/>
  <p:tag name="KSO_WM_UNIT_TYPE" val="f"/>
  <p:tag name="KSO_WM_UNIT_SUBTYPE" val="a"/>
  <p:tag name="KSO_WM_BEAUTIFY_FLAG" val="#wm#"/>
</p:tagLst>
</file>

<file path=ppt/tags/tag438.xml><?xml version="1.0" encoding="utf-8"?>
<p:tagLst xmlns:p="http://schemas.openxmlformats.org/presentationml/2006/main">
  <p:tag name="KSO_WM_UNIT_INDEX" val="20"/>
  <p:tag name="KSO_WM_UNIT_TYPE" val="f"/>
  <p:tag name="KSO_WM_UNIT_SUBTYPE" val="a"/>
  <p:tag name="KSO_WM_BEAUTIFY_FLAG" val="#wm#"/>
</p:tagLst>
</file>

<file path=ppt/tags/tag439.xml><?xml version="1.0" encoding="utf-8"?>
<p:tagLst xmlns:p="http://schemas.openxmlformats.org/presentationml/2006/main">
  <p:tag name="KSO_WM_UNIT_INDEX" val="22"/>
  <p:tag name="KSO_WM_UNIT_TYPE" val="f"/>
  <p:tag name="KSO_WM_UNIT_SUBTYPE" val="a"/>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3.0"/>
  <p:tag name="KSO_WM_BEAUTIFY_FLAG" val="#wm#"/>
</p:tagLst>
</file>

<file path=ppt/tags/tag440.xml><?xml version="1.0" encoding="utf-8"?>
<p:tagLst xmlns:p="http://schemas.openxmlformats.org/presentationml/2006/main">
  <p:tag name="KSO_WM_UNIT_INDEX" val="35"/>
  <p:tag name="KSO_WM_UNIT_TYPE" val="f"/>
  <p:tag name="KSO_WM_UNIT_SUBTYPE" val="a"/>
  <p:tag name="KSO_WM_BEAUTIFY_FLAG" val="#wm#"/>
</p:tagLst>
</file>

<file path=ppt/tags/tag441.xml><?xml version="1.0" encoding="utf-8"?>
<p:tagLst xmlns:p="http://schemas.openxmlformats.org/presentationml/2006/main">
  <p:tag name="KSO_WM_UNIT_INDEX" val="26"/>
  <p:tag name="KSO_WM_UNIT_TYPE" val="f"/>
  <p:tag name="KSO_WM_UNIT_SUBTYPE" val="a"/>
  <p:tag name="KSO_WM_BEAUTIFY_FLAG" val="#wm#"/>
</p:tagLst>
</file>

<file path=ppt/tags/tag442.xml><?xml version="1.0" encoding="utf-8"?>
<p:tagLst xmlns:p="http://schemas.openxmlformats.org/presentationml/2006/main">
  <p:tag name="KSO_WM_UNIT_INDEX" val="24"/>
  <p:tag name="KSO_WM_UNIT_TYPE" val="f"/>
  <p:tag name="KSO_WM_UNIT_SUBTYPE" val="a"/>
  <p:tag name="KSO_WM_BEAUTIFY_FLAG" val="#wm#"/>
</p:tagLst>
</file>

<file path=ppt/tags/tag443.xml><?xml version="1.0" encoding="utf-8"?>
<p:tagLst xmlns:p="http://schemas.openxmlformats.org/presentationml/2006/main">
  <p:tag name="KSO_WM_UNIT_INDEX" val="30"/>
  <p:tag name="KSO_WM_UNIT_TYPE" val="f"/>
  <p:tag name="KSO_WM_UNIT_SUBTYPE" val="a"/>
  <p:tag name="KSO_WM_BEAUTIFY_FLAG" val="#wm#"/>
</p:tagLst>
</file>

<file path=ppt/tags/tag444.xml><?xml version="1.0" encoding="utf-8"?>
<p:tagLst xmlns:p="http://schemas.openxmlformats.org/presentationml/2006/main">
  <p:tag name="KSO_WM_UNIT_INDEX" val="18"/>
  <p:tag name="KSO_WM_UNIT_TYPE" val="f"/>
  <p:tag name="KSO_WM_UNIT_SUBTYPE" val="a"/>
  <p:tag name="KSO_WM_BEAUTIFY_FLAG" val="#wm#"/>
</p:tagLst>
</file>

<file path=ppt/tags/tag445.xml><?xml version="1.0" encoding="utf-8"?>
<p:tagLst xmlns:p="http://schemas.openxmlformats.org/presentationml/2006/main">
  <p:tag name="KSO_WM_UNIT_INDEX" val="33"/>
  <p:tag name="KSO_WM_UNIT_TYPE" val="f"/>
  <p:tag name="KSO_WM_UNIT_SUBTYPE" val="a"/>
  <p:tag name="KSO_WM_BEAUTIFY_FLAG" val="#wm#"/>
</p:tagLst>
</file>

<file path=ppt/tags/tag446.xml><?xml version="1.0" encoding="utf-8"?>
<p:tagLst xmlns:p="http://schemas.openxmlformats.org/presentationml/2006/main">
  <p:tag name="KSO_WM_UNIT_INDEX" val="31"/>
  <p:tag name="KSO_WM_UNIT_TYPE" val="f"/>
  <p:tag name="KSO_WM_UNIT_SUBTYPE" val="a"/>
  <p:tag name="KSO_WM_BEAUTIFY_FLAG" val="#wm#"/>
</p:tagLst>
</file>

<file path=ppt/tags/tag447.xml><?xml version="1.0" encoding="utf-8"?>
<p:tagLst xmlns:p="http://schemas.openxmlformats.org/presentationml/2006/main">
  <p:tag name="KSO_WM_UNIT_INDEX" val="7"/>
  <p:tag name="KSO_WM_UNIT_TYPE" val="f"/>
  <p:tag name="KSO_WM_UNIT_SUBTYPE" val="a"/>
  <p:tag name="KSO_WM_BEAUTIFY_FLAG" val="#wm#"/>
</p:tagLst>
</file>

<file path=ppt/tags/tag448.xml><?xml version="1.0" encoding="utf-8"?>
<p:tagLst xmlns:p="http://schemas.openxmlformats.org/presentationml/2006/main">
  <p:tag name="KSO_WM_UNIT_INDEX" val="1"/>
  <p:tag name="KSO_WM_UNIT_TYPE" val="f"/>
  <p:tag name="KSO_WM_UNIT_SUBTYPE" val="a"/>
  <p:tag name="KSO_WM_BEAUTIFY_FLAG" val="#wm#"/>
</p:tagLst>
</file>

<file path=ppt/tags/tag449.xml><?xml version="1.0" encoding="utf-8"?>
<p:tagLst xmlns:p="http://schemas.openxmlformats.org/presentationml/2006/main">
  <p:tag name="KSO_WM_SLIDE_TYPE" val="text"/>
  <p:tag name="KSO_WM_BEAUTIFY_FLAG" val="#wm#"/>
  <p:tag name="KSO_WM_SLIDE_ID" val="custom20233104_8"/>
  <p:tag name="KSO_WM_TEMPLATE_SUBCATEGORY" val="29"/>
  <p:tag name="KSO_WM_TEMPLATE_MASTER_TYPE" val="0"/>
  <p:tag name="KSO_WM_TEMPLATE_COLOR_TYPE" val="0"/>
  <p:tag name="KSO_WM_SLIDE_ITEM_CNT" val="0"/>
  <p:tag name="KSO_WM_SLIDE_INDEX" val="8"/>
  <p:tag name="KSO_WM_TAG_VERSION" val="3.0"/>
  <p:tag name="KSO_WM_TEMPLATE_CATEGORY" val="custom"/>
  <p:tag name="KSO_WM_TEMPLATE_INDEX" val="20233104"/>
  <p:tag name="KSO_WM_SLIDE_SUBTYPE" val="pureTxt"/>
  <p:tag name="KSO_WM_SLIDE_SIZE" val="850*457"/>
  <p:tag name="KSO_WM_SLIDE_POSITION" val="54*28"/>
  <p:tag name="KSO_WM_SLIDE_LAYOUT" val="a_f"/>
  <p:tag name="KSO_WM_SLIDE_LAYOUT_CNT" val="1_1"/>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3.0"/>
  <p:tag name="KSO_WM_BEAUTIFY_FLAG" val="#wm#"/>
</p:tagLst>
</file>

<file path=ppt/tags/tag450.xml><?xml version="1.0" encoding="utf-8"?>
<p:tagLst xmlns:p="http://schemas.openxmlformats.org/presentationml/2006/main">
  <p:tag name="KSO_WM_UNIT_TABLE_BEAUTIFY" val="smartTable{38945605-4ca6-47d2-ab22-5bf227cbb2dd}"/>
  <p:tag name="KSO_WM_UNIT_INDEX" val="1"/>
  <p:tag name="KSO_WM_UNIT_TYPE" val="β"/>
  <p:tag name="KSO_WM_BEAUTIFY_FLAG" val="#wm#"/>
  <p:tag name="TABLE_ENDDRAG_ORIGIN_RECT" val="919*432"/>
  <p:tag name="TABLE_ENDDRAG_RECT" val="19*54*919*432"/>
</p:tagLst>
</file>

<file path=ppt/tags/tag451.xml><?xml version="1.0" encoding="utf-8"?>
<p:tagLst xmlns:p="http://schemas.openxmlformats.org/presentationml/2006/main">
  <p:tag name="KSO_WM_UNIT_INDEX" val="2"/>
  <p:tag name="KSO_WM_UNIT_TYPE" val="f"/>
  <p:tag name="KSO_WM_UNIT_SUBTYPE" val="a"/>
  <p:tag name="KSO_WM_BEAUTIFY_FLAG" val="#wm#"/>
</p:tagLst>
</file>

<file path=ppt/tags/tag452.xml><?xml version="1.0" encoding="utf-8"?>
<p:tagLst xmlns:p="http://schemas.openxmlformats.org/presentationml/2006/main">
  <p:tag name="KSO_WM_UNIT_INDEX" val="3"/>
  <p:tag name="KSO_WM_UNIT_TYPE" val="f"/>
  <p:tag name="KSO_WM_UNIT_SUBTYPE" val="a"/>
  <p:tag name="KSO_WM_BEAUTIFY_FLAG" val="#wm#"/>
</p:tagLst>
</file>

<file path=ppt/tags/tag453.xml><?xml version="1.0" encoding="utf-8"?>
<p:tagLst xmlns:p="http://schemas.openxmlformats.org/presentationml/2006/main">
  <p:tag name="KSO_WM_UNIT_INDEX" val="4"/>
  <p:tag name="KSO_WM_UNIT_TYPE" val="f"/>
  <p:tag name="KSO_WM_UNIT_SUBTYPE" val="a"/>
  <p:tag name="KSO_WM_BEAUTIFY_FLAG" val="#wm#"/>
</p:tagLst>
</file>

<file path=ppt/tags/tag454.xml><?xml version="1.0" encoding="utf-8"?>
<p:tagLst xmlns:p="http://schemas.openxmlformats.org/presentationml/2006/main">
  <p:tag name="KSO_WM_SLIDE_TYPE" val="text"/>
  <p:tag name="KSO_WM_BEAUTIFY_FLAG" val="#wm#"/>
  <p:tag name="KSO_WM_SLIDE_ID" val="custom20233104_8"/>
  <p:tag name="KSO_WM_TEMPLATE_SUBCATEGORY" val="29"/>
  <p:tag name="KSO_WM_TEMPLATE_MASTER_TYPE" val="0"/>
  <p:tag name="KSO_WM_TEMPLATE_COLOR_TYPE" val="0"/>
  <p:tag name="KSO_WM_SLIDE_ITEM_CNT" val="0"/>
  <p:tag name="KSO_WM_SLIDE_INDEX" val="8"/>
  <p:tag name="KSO_WM_TAG_VERSION" val="3.0"/>
  <p:tag name="KSO_WM_TEMPLATE_CATEGORY" val="custom"/>
  <p:tag name="KSO_WM_TEMPLATE_INDEX" val="20233104"/>
  <p:tag name="KSO_WM_SLIDE_SUBTYPE" val="pureTxt"/>
  <p:tag name="KSO_WM_SLIDE_SIZE" val="850*457"/>
  <p:tag name="KSO_WM_SLIDE_POSITION" val="54*28"/>
  <p:tag name="KSO_WM_SLIDE_LAYOUT" val="a_f"/>
  <p:tag name="KSO_WM_SLIDE_LAYOUT_CNT" val="1_1"/>
</p:tagLst>
</file>

<file path=ppt/tags/tag455.xml><?xml version="1.0" encoding="utf-8"?>
<p:tagLst xmlns:p="http://schemas.openxmlformats.org/presentationml/2006/main">
  <p:tag name="KSO_WM_UNIT_TABLE_BEAUTIFY" val="smartTable{5ce7ece2-0856-47aa-92c2-1fa616880025}"/>
  <p:tag name="KSO_WM_UNIT_INDEX" val="1"/>
  <p:tag name="KSO_WM_UNIT_TYPE" val="β"/>
  <p:tag name="KSO_WM_BEAUTIFY_FLAG" val="#wm#"/>
</p:tagLst>
</file>

<file path=ppt/tags/tag456.xml><?xml version="1.0" encoding="utf-8"?>
<p:tagLst xmlns:p="http://schemas.openxmlformats.org/presentationml/2006/main">
  <p:tag name="KSO_WM_UNIT_INDEX" val="1_1_1"/>
  <p:tag name="KSO_WM_UNIT_TYPE" val="l_h_f"/>
  <p:tag name="KSO_WM_UNIT_SUBTYPE" val="a"/>
  <p:tag name="KSO_WM_TEMPLATE_CATEGORY" val="diagram"/>
  <p:tag name="KSO_WM_TEMPLATE_INDEX" val="19882022"/>
  <p:tag name="KSO_WM_DIAGRAM_GROUP_CODE" val="l1-1"/>
  <p:tag name="KSO_WM_TAG_VERSION" val="2.0"/>
  <p:tag name="KSO_WM_BEAUTIFY_FLAG" val="#wm#"/>
  <p:tag name="KSO_WM_DIAGRAM_VIRTUALLY_FRAME" val="{&quot;height&quot;:372.95,&quot;left&quot;:462.4,&quot;top&quot;:130.25,&quot;width&quot;:505.2}"/>
</p:tagLst>
</file>

<file path=ppt/tags/tag457.xml><?xml version="1.0" encoding="utf-8"?>
<p:tagLst xmlns:p="http://schemas.openxmlformats.org/presentationml/2006/main">
  <p:tag name="KSO_WM_UNIT_INDEX" val="1_2_1"/>
  <p:tag name="KSO_WM_UNIT_TYPE" val="l_h_f"/>
  <p:tag name="KSO_WM_UNIT_SUBTYPE" val="a"/>
  <p:tag name="KSO_WM_TEMPLATE_CATEGORY" val="diagram"/>
  <p:tag name="KSO_WM_TEMPLATE_INDEX" val="19882022"/>
  <p:tag name="KSO_WM_DIAGRAM_GROUP_CODE" val="l1-1"/>
  <p:tag name="KSO_WM_TAG_VERSION" val="2.0"/>
  <p:tag name="KSO_WM_BEAUTIFY_FLAG" val="#wm#"/>
  <p:tag name="KSO_WM_DIAGRAM_VIRTUALLY_FRAME" val="{&quot;height&quot;:372.95,&quot;left&quot;:462.4,&quot;top&quot;:130.25,&quot;width&quot;:505.2}"/>
</p:tagLst>
</file>

<file path=ppt/tags/tag458.xml><?xml version="1.0" encoding="utf-8"?>
<p:tagLst xmlns:p="http://schemas.openxmlformats.org/presentationml/2006/main">
  <p:tag name="KSO_WM_UNIT_INDEX" val="1_3_1"/>
  <p:tag name="KSO_WM_UNIT_TYPE" val="l_h_f"/>
  <p:tag name="KSO_WM_UNIT_SUBTYPE" val="a"/>
  <p:tag name="KSO_WM_TEMPLATE_CATEGORY" val="diagram"/>
  <p:tag name="KSO_WM_TEMPLATE_INDEX" val="19882022"/>
  <p:tag name="KSO_WM_DIAGRAM_GROUP_CODE" val="l1-1"/>
  <p:tag name="KSO_WM_TAG_VERSION" val="2.0"/>
  <p:tag name="KSO_WM_BEAUTIFY_FLAG" val="#wm#"/>
  <p:tag name="KSO_WM_DIAGRAM_VIRTUALLY_FRAME" val="{&quot;height&quot;:372.95,&quot;left&quot;:462.4,&quot;top&quot;:130.25,&quot;width&quot;:505.2}"/>
</p:tagLst>
</file>

<file path=ppt/tags/tag459.xml><?xml version="1.0" encoding="utf-8"?>
<p:tagLst xmlns:p="http://schemas.openxmlformats.org/presentationml/2006/main">
  <p:tag name="KSO_WM_UNIT_INDEX" val="1_4_1"/>
  <p:tag name="KSO_WM_UNIT_TYPE" val="l_h_f"/>
  <p:tag name="KSO_WM_UNIT_SUBTYPE" val="a"/>
  <p:tag name="KSO_WM_TEMPLATE_CATEGORY" val="diagram"/>
  <p:tag name="KSO_WM_TEMPLATE_INDEX" val="19882022"/>
  <p:tag name="KSO_WM_DIAGRAM_GROUP_CODE" val="l1-1"/>
  <p:tag name="KSO_WM_TAG_VERSION" val="2.0"/>
  <p:tag name="KSO_WM_BEAUTIFY_FLAG" val="#wm#"/>
  <p:tag name="KSO_WM_DIAGRAM_VIRTUALLY_FRAME" val="{&quot;height&quot;:372.95,&quot;left&quot;:462.4,&quot;top&quot;:130.25,&quot;width&quot;:505.2}"/>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3.0"/>
  <p:tag name="KSO_WM_BEAUTIFY_FLAG" val="#wm#"/>
</p:tagLst>
</file>

<file path=ppt/tags/tag460.xml><?xml version="1.0" encoding="utf-8"?>
<p:tagLst xmlns:p="http://schemas.openxmlformats.org/presentationml/2006/main">
  <p:tag name="KSO_WM_SLIDE_TYPE" val="text"/>
  <p:tag name="KSO_WM_BEAUTIFY_FLAG" val="#wm#"/>
  <p:tag name="KSO_WM_SLIDE_ID" val="custom20233104_8"/>
  <p:tag name="KSO_WM_TEMPLATE_SUBCATEGORY" val="29"/>
  <p:tag name="KSO_WM_TEMPLATE_MASTER_TYPE" val="0"/>
  <p:tag name="KSO_WM_TEMPLATE_COLOR_TYPE" val="0"/>
  <p:tag name="KSO_WM_SLIDE_ITEM_CNT" val="0"/>
  <p:tag name="KSO_WM_SLIDE_INDEX" val="8"/>
  <p:tag name="KSO_WM_TAG_VERSION" val="3.0"/>
  <p:tag name="KSO_WM_TEMPLATE_CATEGORY" val="custom"/>
  <p:tag name="KSO_WM_TEMPLATE_INDEX" val="20233104"/>
  <p:tag name="KSO_WM_SLIDE_SUBTYPE" val="pureTxt"/>
  <p:tag name="KSO_WM_SLIDE_SIZE" val="850*457"/>
  <p:tag name="KSO_WM_SLIDE_POSITION" val="54*28"/>
  <p:tag name="KSO_WM_SLIDE_LAYOUT" val="a_f"/>
  <p:tag name="KSO_WM_SLIDE_LAYOUT_CNT" val="1_1"/>
</p:tagLst>
</file>

<file path=ppt/tags/tag461.xml><?xml version="1.0" encoding="utf-8"?>
<p:tagLst xmlns:p="http://schemas.openxmlformats.org/presentationml/2006/main">
  <p:tag name="KSO_WM_UNIT_INDEX" val="1_4_1"/>
  <p:tag name="KSO_WM_UNIT_TYPE" val="l_h_f"/>
  <p:tag name="KSO_WM_UNIT_SUBTYPE" val="a"/>
  <p:tag name="KSO_WM_TEMPLATE_CATEGORY" val="diagram"/>
  <p:tag name="KSO_WM_TEMPLATE_INDEX" val="19882022"/>
  <p:tag name="KSO_WM_DIAGRAM_GROUP_CODE" val="l1-1"/>
  <p:tag name="KSO_WM_TAG_VERSION" val="2.0"/>
  <p:tag name="KSO_WM_BEAUTIFY_FLAG" val="#wm#"/>
  <p:tag name="KSO_WM_DIAGRAM_VIRTUALLY_FRAME" val="{&quot;height&quot;:300.25,&quot;left&quot;:32,&quot;top&quot;:41.05,&quot;width&quot;:882.9}"/>
</p:tagLst>
</file>

<file path=ppt/tags/tag462.xml><?xml version="1.0" encoding="utf-8"?>
<p:tagLst xmlns:p="http://schemas.openxmlformats.org/presentationml/2006/main">
  <p:tag name="KSO_WM_UNIT_INDEX" val="1"/>
  <p:tag name="KSO_WM_UNIT_TYPE" val="f"/>
  <p:tag name="KSO_WM_UNIT_SUBTYPE" val="a"/>
  <p:tag name="KSO_WM_BEAUTIFY_FLAG" val="#wm#"/>
</p:tagLst>
</file>

<file path=ppt/tags/tag463.xml><?xml version="1.0" encoding="utf-8"?>
<p:tagLst xmlns:p="http://schemas.openxmlformats.org/presentationml/2006/main">
  <p:tag name="KSO_WM_SLIDE_TYPE" val="text"/>
  <p:tag name="KSO_WM_BEAUTIFY_FLAG" val="#wm#"/>
  <p:tag name="KSO_WM_SLIDE_ID" val="custom20233104_8"/>
  <p:tag name="KSO_WM_TEMPLATE_SUBCATEGORY" val="29"/>
  <p:tag name="KSO_WM_TEMPLATE_MASTER_TYPE" val="0"/>
  <p:tag name="KSO_WM_TEMPLATE_COLOR_TYPE" val="0"/>
  <p:tag name="KSO_WM_SLIDE_ITEM_CNT" val="0"/>
  <p:tag name="KSO_WM_SLIDE_INDEX" val="8"/>
  <p:tag name="KSO_WM_TAG_VERSION" val="3.0"/>
  <p:tag name="KSO_WM_TEMPLATE_CATEGORY" val="custom"/>
  <p:tag name="KSO_WM_TEMPLATE_INDEX" val="20233104"/>
  <p:tag name="KSO_WM_SLIDE_SUBTYPE" val="pureTxt"/>
  <p:tag name="KSO_WM_SLIDE_SIZE" val="850*457"/>
  <p:tag name="KSO_WM_SLIDE_POSITION" val="54*28"/>
  <p:tag name="KSO_WM_SLIDE_LAYOUT" val="a_f"/>
  <p:tag name="KSO_WM_SLIDE_LAYOUT_CNT" val="1_1"/>
</p:tagLst>
</file>

<file path=ppt/tags/tag464.xml><?xml version="1.0" encoding="utf-8"?>
<p:tagLst xmlns:p="http://schemas.openxmlformats.org/presentationml/2006/main">
  <p:tag name="KSO_WM_UNIT_INDEX" val="1_4_1"/>
  <p:tag name="KSO_WM_UNIT_TYPE" val="l_h_f"/>
  <p:tag name="KSO_WM_UNIT_SUBTYPE" val="a"/>
  <p:tag name="KSO_WM_TEMPLATE_CATEGORY" val="diagram"/>
  <p:tag name="KSO_WM_TEMPLATE_INDEX" val="19882022"/>
  <p:tag name="KSO_WM_DIAGRAM_GROUP_CODE" val="l1-1"/>
  <p:tag name="KSO_WM_TAG_VERSION" val="2.0"/>
  <p:tag name="KSO_WM_BEAUTIFY_FLAG" val="#wm#"/>
  <p:tag name="KSO_WM_DIAGRAM_VIRTUALLY_FRAME" val="{&quot;height&quot;:300.25,&quot;left&quot;:32,&quot;top&quot;:41.05,&quot;width&quot;:897}"/>
</p:tagLst>
</file>

<file path=ppt/tags/tag465.xml><?xml version="1.0" encoding="utf-8"?>
<p:tagLst xmlns:p="http://schemas.openxmlformats.org/presentationml/2006/main">
  <p:tag name="KSO_WM_SLIDE_TYPE" val="text"/>
  <p:tag name="KSO_WM_BEAUTIFY_FLAG" val="#wm#"/>
  <p:tag name="KSO_WM_SLIDE_ID" val="custom20233104_8"/>
  <p:tag name="KSO_WM_TEMPLATE_SUBCATEGORY" val="29"/>
  <p:tag name="KSO_WM_TEMPLATE_MASTER_TYPE" val="0"/>
  <p:tag name="KSO_WM_TEMPLATE_COLOR_TYPE" val="0"/>
  <p:tag name="KSO_WM_SLIDE_ITEM_CNT" val="0"/>
  <p:tag name="KSO_WM_SLIDE_INDEX" val="8"/>
  <p:tag name="KSO_WM_TAG_VERSION" val="3.0"/>
  <p:tag name="KSO_WM_TEMPLATE_CATEGORY" val="custom"/>
  <p:tag name="KSO_WM_TEMPLATE_INDEX" val="20233104"/>
  <p:tag name="KSO_WM_SLIDE_SUBTYPE" val="pureTxt"/>
  <p:tag name="KSO_WM_SLIDE_SIZE" val="850*457"/>
  <p:tag name="KSO_WM_SLIDE_POSITION" val="54*28"/>
  <p:tag name="KSO_WM_SLIDE_LAYOUT" val="a_f"/>
  <p:tag name="KSO_WM_SLIDE_LAYOUT_CNT" val="1_1"/>
</p:tagLst>
</file>

<file path=ppt/tags/tag466.xml><?xml version="1.0" encoding="utf-8"?>
<p:tagLst xmlns:p="http://schemas.openxmlformats.org/presentationml/2006/main">
  <p:tag name="KSO_WM_UNIT_INDEX" val="2"/>
  <p:tag name="KSO_WM_UNIT_TYPE" val="i"/>
  <p:tag name="KSO_WM_BEAUTIFY_FLAG" val="#wm#"/>
</p:tagLst>
</file>

<file path=ppt/tags/tag467.xml><?xml version="1.0" encoding="utf-8"?>
<p:tagLst xmlns:p="http://schemas.openxmlformats.org/presentationml/2006/main">
  <p:tag name="KSO_WM_UNIT_INDEX" val="17"/>
  <p:tag name="KSO_WM_UNIT_TYPE" val="i"/>
  <p:tag name="KSO_WM_BEAUTIFY_FLAG" val="#wm#"/>
</p:tagLst>
</file>

<file path=ppt/tags/tag468.xml><?xml version="1.0" encoding="utf-8"?>
<p:tagLst xmlns:p="http://schemas.openxmlformats.org/presentationml/2006/main">
  <p:tag name="KSO_WM_UNIT_INDEX" val="19"/>
  <p:tag name="KSO_WM_UNIT_TYPE" val="f"/>
  <p:tag name="KSO_WM_UNIT_SUBTYPE" val="a"/>
  <p:tag name="KSO_WM_BEAUTIFY_FLAG" val="#wm#"/>
</p:tagLst>
</file>

<file path=ppt/tags/tag469.xml><?xml version="1.0" encoding="utf-8"?>
<p:tagLst xmlns:p="http://schemas.openxmlformats.org/presentationml/2006/main">
  <p:tag name="KSO_WM_UNIT_INDEX" val="21"/>
  <p:tag name="KSO_WM_UNIT_TYPE" val="f"/>
  <p:tag name="KSO_WM_UNIT_SUBTYPE" val="a"/>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3.0"/>
  <p:tag name="KSO_WM_BEAUTIFY_FLAG" val="#wm#"/>
</p:tagLst>
</file>

<file path=ppt/tags/tag470.xml><?xml version="1.0" encoding="utf-8"?>
<p:tagLst xmlns:p="http://schemas.openxmlformats.org/presentationml/2006/main">
  <p:tag name="KSO_WM_UNIT_INDEX" val="24"/>
  <p:tag name="KSO_WM_UNIT_TYPE" val="f"/>
  <p:tag name="KSO_WM_UNIT_SUBTYPE" val="a"/>
  <p:tag name="KSO_WM_BEAUTIFY_FLAG" val="#wm#"/>
</p:tagLst>
</file>

<file path=ppt/tags/tag471.xml><?xml version="1.0" encoding="utf-8"?>
<p:tagLst xmlns:p="http://schemas.openxmlformats.org/presentationml/2006/main">
  <p:tag name="KSO_WM_UNIT_INDEX" val="15"/>
  <p:tag name="KSO_WM_UNIT_TYPE" val="f"/>
  <p:tag name="KSO_WM_UNIT_SUBTYPE" val="a"/>
  <p:tag name="KSO_WM_BEAUTIFY_FLAG" val="#wm#"/>
</p:tagLst>
</file>

<file path=ppt/tags/tag472.xml><?xml version="1.0" encoding="utf-8"?>
<p:tagLst xmlns:p="http://schemas.openxmlformats.org/presentationml/2006/main">
  <p:tag name="KSO_WM_UNIT_INDEX" val="23"/>
  <p:tag name="KSO_WM_UNIT_TYPE" val="f"/>
  <p:tag name="KSO_WM_UNIT_SUBTYPE" val="a"/>
  <p:tag name="KSO_WM_BEAUTIFY_FLAG" val="#wm#"/>
</p:tagLst>
</file>

<file path=ppt/tags/tag473.xml><?xml version="1.0" encoding="utf-8"?>
<p:tagLst xmlns:p="http://schemas.openxmlformats.org/presentationml/2006/main">
  <p:tag name="KSO_WM_UNIT_TEXT" val="人物身份与关系题"/>
  <p:tag name="KSO_WM_UNIT_INDEX" val="1"/>
  <p:tag name="KSO_WM_UNIT_TYPE" val="a"/>
  <p:tag name="KSO_WM_BEAUTIFY_FLAG" val="#wm#"/>
  <p:tag name="KSO_WM_UNIT_HIGHLIGHT" val="0"/>
  <p:tag name="KSO_WM_UNIT_COMPATIBLE" val="0"/>
  <p:tag name="KSO_WM_UNIT_DIAGRAM_ISNUMVISUAL" val="0"/>
  <p:tag name="KSO_WM_UNIT_DIAGRAM_ISREFERUNIT" val="0"/>
  <p:tag name="KSO_WM_UNIT_ID" val="_2**"/>
  <p:tag name="KSO_WM_UNIT_LAYERLEVEL" val="1"/>
  <p:tag name="KSO_WM_TAG_VERSION" val="3.0"/>
  <p:tag name="KSO_WM_UNIT_ISCONTENTSTITLE" val="0"/>
  <p:tag name="KSO_WM_UNIT_ISNUMDGMTITLE" val="0"/>
  <p:tag name="KSO_WM_UNIT_PRESET_TEXT" val="单击此处编辑母版标题样式"/>
  <p:tag name="KSO_WM_UNIT_NOCLEAR" val="0"/>
  <p:tag name="KSO_WM_UNIT_VALUE" val="20"/>
  <p:tag name="AS_UNIQUEID" val="5313"/>
  <p:tag name="KSO_WM_UNIT_SUBTYPE" val="a"/>
</p:tagLst>
</file>

<file path=ppt/tags/tag474.xml><?xml version="1.0" encoding="utf-8"?>
<p:tagLst xmlns:p="http://schemas.openxmlformats.org/presentationml/2006/main">
  <p:tag name="KSO_WM_UNIT_INDEX" val="17"/>
  <p:tag name="KSO_WM_UNIT_TYPE" val="f"/>
  <p:tag name="KSO_WM_UNIT_SUBTYPE" val="a"/>
  <p:tag name="KSO_WM_BEAUTIFY_FLAG" val="#wm#"/>
</p:tagLst>
</file>

<file path=ppt/tags/tag475.xml><?xml version="1.0" encoding="utf-8"?>
<p:tagLst xmlns:p="http://schemas.openxmlformats.org/presentationml/2006/main">
  <p:tag name="KSO_WM_SLIDE_TYPE" val="text"/>
  <p:tag name="KSO_WM_BEAUTIFY_FLAG" val="#wm#"/>
  <p:tag name="KSO_WM_SLIDE_ID" val="custom20233104_8"/>
  <p:tag name="KSO_WM_TEMPLATE_SUBCATEGORY" val="29"/>
  <p:tag name="KSO_WM_TEMPLATE_MASTER_TYPE" val="0"/>
  <p:tag name="KSO_WM_TEMPLATE_COLOR_TYPE" val="0"/>
  <p:tag name="KSO_WM_SLIDE_ITEM_CNT" val="0"/>
  <p:tag name="KSO_WM_SLIDE_INDEX" val="8"/>
  <p:tag name="KSO_WM_TAG_VERSION" val="3.0"/>
  <p:tag name="KSO_WM_TEMPLATE_CATEGORY" val="custom"/>
  <p:tag name="KSO_WM_TEMPLATE_INDEX" val="20233104"/>
  <p:tag name="KSO_WM_SLIDE_SUBTYPE" val="pureTxt"/>
  <p:tag name="KSO_WM_SLIDE_SIZE" val="850*457"/>
  <p:tag name="KSO_WM_SLIDE_POSITION" val="54*28"/>
  <p:tag name="KSO_WM_SLIDE_LAYOUT" val="a_f"/>
  <p:tag name="KSO_WM_SLIDE_LAYOUT_CNT" val="1_1"/>
</p:tagLst>
</file>

<file path=ppt/tags/tag476.xml><?xml version="1.0" encoding="utf-8"?>
<p:tagLst xmlns:p="http://schemas.openxmlformats.org/presentationml/2006/main">
  <p:tag name="KSO_WM_UNIT_INDEX" val="2"/>
  <p:tag name="KSO_WM_UNIT_TYPE" val="i"/>
  <p:tag name="KSO_WM_BEAUTIFY_FLAG" val="#wm#"/>
</p:tagLst>
</file>

<file path=ppt/tags/tag477.xml><?xml version="1.0" encoding="utf-8"?>
<p:tagLst xmlns:p="http://schemas.openxmlformats.org/presentationml/2006/main">
  <p:tag name="KSO_WM_UNIT_INDEX" val="6"/>
  <p:tag name="KSO_WM_UNIT_TYPE" val="i"/>
  <p:tag name="KSO_WM_BEAUTIFY_FLAG" val="#wm#"/>
</p:tagLst>
</file>

<file path=ppt/tags/tag478.xml><?xml version="1.0" encoding="utf-8"?>
<p:tagLst xmlns:p="http://schemas.openxmlformats.org/presentationml/2006/main">
  <p:tag name="KSO_WM_UNIT_INDEX" val="5"/>
  <p:tag name="KSO_WM_UNIT_TYPE" val="f"/>
  <p:tag name="KSO_WM_UNIT_SUBTYPE" val="a"/>
  <p:tag name="KSO_WM_BEAUTIFY_FLAG" val="#wm#"/>
</p:tagLst>
</file>

<file path=ppt/tags/tag479.xml><?xml version="1.0" encoding="utf-8"?>
<p:tagLst xmlns:p="http://schemas.openxmlformats.org/presentationml/2006/main">
  <p:tag name="KSO_WM_UNIT_INDEX" val="14"/>
  <p:tag name="KSO_WM_UNIT_TYPE" val="f"/>
  <p:tag name="KSO_WM_UNIT_SUBTYPE" val="a"/>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3.0"/>
  <p:tag name="KSO_WM_BEAUTIFY_FLAG" val="#wm#"/>
</p:tagLst>
</file>

<file path=ppt/tags/tag480.xml><?xml version="1.0" encoding="utf-8"?>
<p:tagLst xmlns:p="http://schemas.openxmlformats.org/presentationml/2006/main">
  <p:tag name="KSO_WM_UNIT_INDEX" val="17"/>
  <p:tag name="KSO_WM_UNIT_TYPE" val="f"/>
  <p:tag name="KSO_WM_UNIT_SUBTYPE" val="a"/>
  <p:tag name="KSO_WM_BEAUTIFY_FLAG" val="#wm#"/>
</p:tagLst>
</file>

<file path=ppt/tags/tag481.xml><?xml version="1.0" encoding="utf-8"?>
<p:tagLst xmlns:p="http://schemas.openxmlformats.org/presentationml/2006/main">
  <p:tag name="KSO_WM_UNIT_INDEX" val="18"/>
  <p:tag name="KSO_WM_UNIT_TYPE" val="f"/>
  <p:tag name="KSO_WM_UNIT_SUBTYPE" val="a"/>
  <p:tag name="KSO_WM_BEAUTIFY_FLAG" val="#wm#"/>
</p:tagLst>
</file>

<file path=ppt/tags/tag482.xml><?xml version="1.0" encoding="utf-8"?>
<p:tagLst xmlns:p="http://schemas.openxmlformats.org/presentationml/2006/main">
  <p:tag name="KSO_WM_UNIT_INDEX" val="13"/>
  <p:tag name="KSO_WM_UNIT_TYPE" val="f"/>
  <p:tag name="KSO_WM_UNIT_SUBTYPE" val="a"/>
  <p:tag name="KSO_WM_BEAUTIFY_FLAG" val="#wm#"/>
</p:tagLst>
</file>

<file path=ppt/tags/tag483.xml><?xml version="1.0" encoding="utf-8"?>
<p:tagLst xmlns:p="http://schemas.openxmlformats.org/presentationml/2006/main">
  <p:tag name="KSO_WM_UNIT_INDEX" val="16"/>
  <p:tag name="KSO_WM_UNIT_TYPE" val="i"/>
  <p:tag name="KSO_WM_BEAUTIFY_FLAG" val="#wm#"/>
</p:tagLst>
</file>

<file path=ppt/tags/tag484.xml><?xml version="1.0" encoding="utf-8"?>
<p:tagLst xmlns:p="http://schemas.openxmlformats.org/presentationml/2006/main">
  <p:tag name="KSO_WM_UNIT_INDEX" val="20"/>
  <p:tag name="KSO_WM_UNIT_TYPE" val="f"/>
  <p:tag name="KSO_WM_UNIT_SUBTYPE" val="a"/>
  <p:tag name="KSO_WM_BEAUTIFY_FLAG" val="#wm#"/>
</p:tagLst>
</file>

<file path=ppt/tags/tag485.xml><?xml version="1.0" encoding="utf-8"?>
<p:tagLst xmlns:p="http://schemas.openxmlformats.org/presentationml/2006/main">
  <p:tag name="KSO_WM_UNIT_TEXT" val="态度、观点题"/>
  <p:tag name="KSO_WM_UNIT_INDEX" val="1"/>
  <p:tag name="KSO_WM_UNIT_TYPE" val="a"/>
  <p:tag name="KSO_WM_BEAUTIFY_FLAG" val="#wm#"/>
  <p:tag name="KSO_WM_UNIT_HIGHLIGHT" val="0"/>
  <p:tag name="KSO_WM_UNIT_COMPATIBLE" val="0"/>
  <p:tag name="KSO_WM_UNIT_DIAGRAM_ISNUMVISUAL" val="0"/>
  <p:tag name="KSO_WM_UNIT_DIAGRAM_ISREFERUNIT" val="0"/>
  <p:tag name="KSO_WM_UNIT_ID" val="_2**"/>
  <p:tag name="KSO_WM_UNIT_LAYERLEVEL" val="1"/>
  <p:tag name="KSO_WM_TAG_VERSION" val="3.0"/>
  <p:tag name="KSO_WM_UNIT_ISCONTENTSTITLE" val="0"/>
  <p:tag name="KSO_WM_UNIT_ISNUMDGMTITLE" val="0"/>
  <p:tag name="KSO_WM_UNIT_PRESET_TEXT" val="单击此处编辑母版标题样式"/>
  <p:tag name="KSO_WM_UNIT_NOCLEAR" val="0"/>
  <p:tag name="KSO_WM_UNIT_VALUE" val="20"/>
  <p:tag name="AS_UNIQUEID" val="5313"/>
  <p:tag name="KSO_WM_UNIT_SUBTYPE" val="a"/>
</p:tagLst>
</file>

<file path=ppt/tags/tag486.xml><?xml version="1.0" encoding="utf-8"?>
<p:tagLst xmlns:p="http://schemas.openxmlformats.org/presentationml/2006/main">
  <p:tag name="KSO_WM_SLIDE_TYPE" val="text"/>
  <p:tag name="KSO_WM_BEAUTIFY_FLAG" val="#wm#"/>
  <p:tag name="KSO_WM_SLIDE_ID" val="custom20233104_8"/>
  <p:tag name="KSO_WM_TEMPLATE_SUBCATEGORY" val="29"/>
  <p:tag name="KSO_WM_TEMPLATE_MASTER_TYPE" val="0"/>
  <p:tag name="KSO_WM_TEMPLATE_COLOR_TYPE" val="0"/>
  <p:tag name="KSO_WM_SLIDE_ITEM_CNT" val="0"/>
  <p:tag name="KSO_WM_SLIDE_INDEX" val="8"/>
  <p:tag name="KSO_WM_TAG_VERSION" val="3.0"/>
  <p:tag name="KSO_WM_TEMPLATE_CATEGORY" val="custom"/>
  <p:tag name="KSO_WM_TEMPLATE_INDEX" val="20233104"/>
  <p:tag name="KSO_WM_SLIDE_SUBTYPE" val="pureTxt"/>
  <p:tag name="KSO_WM_SLIDE_SIZE" val="850*457"/>
  <p:tag name="KSO_WM_SLIDE_POSITION" val="54*28"/>
  <p:tag name="KSO_WM_SLIDE_LAYOUT" val="a_f"/>
  <p:tag name="KSO_WM_SLIDE_LAYOUT_CNT" val="1_1"/>
</p:tagLst>
</file>

<file path=ppt/tags/tag487.xml><?xml version="1.0" encoding="utf-8"?>
<p:tagLst xmlns:p="http://schemas.openxmlformats.org/presentationml/2006/main">
  <p:tag name="KSO_WM_UNIT_INDEX" val="2"/>
  <p:tag name="KSO_WM_UNIT_TYPE" val="i"/>
  <p:tag name="KSO_WM_BEAUTIFY_FLAG" val="#wm#"/>
</p:tagLst>
</file>

<file path=ppt/tags/tag488.xml><?xml version="1.0" encoding="utf-8"?>
<p:tagLst xmlns:p="http://schemas.openxmlformats.org/presentationml/2006/main">
  <p:tag name="KSO_WM_UNIT_INDEX" val="6"/>
  <p:tag name="KSO_WM_UNIT_TYPE" val="i"/>
  <p:tag name="KSO_WM_BEAUTIFY_FLAG" val="#wm#"/>
</p:tagLst>
</file>

<file path=ppt/tags/tag489.xml><?xml version="1.0" encoding="utf-8"?>
<p:tagLst xmlns:p="http://schemas.openxmlformats.org/presentationml/2006/main">
  <p:tag name="KSO_WM_UNIT_INDEX" val="5"/>
  <p:tag name="KSO_WM_UNIT_TYPE" val="f"/>
  <p:tag name="KSO_WM_UNIT_SUBTYPE" val="a"/>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3.0"/>
  <p:tag name="KSO_WM_BEAUTIFY_FLAG" val="#wm#"/>
</p:tagLst>
</file>

<file path=ppt/tags/tag490.xml><?xml version="1.0" encoding="utf-8"?>
<p:tagLst xmlns:p="http://schemas.openxmlformats.org/presentationml/2006/main">
  <p:tag name="KSO_WM_UNIT_INDEX" val="14"/>
  <p:tag name="KSO_WM_UNIT_TYPE" val="f"/>
  <p:tag name="KSO_WM_UNIT_SUBTYPE" val="a"/>
  <p:tag name="KSO_WM_BEAUTIFY_FLAG" val="#wm#"/>
</p:tagLst>
</file>

<file path=ppt/tags/tag491.xml><?xml version="1.0" encoding="utf-8"?>
<p:tagLst xmlns:p="http://schemas.openxmlformats.org/presentationml/2006/main">
  <p:tag name="KSO_WM_UNIT_INDEX" val="17"/>
  <p:tag name="KSO_WM_UNIT_TYPE" val="f"/>
  <p:tag name="KSO_WM_UNIT_SUBTYPE" val="a"/>
  <p:tag name="KSO_WM_BEAUTIFY_FLAG" val="#wm#"/>
</p:tagLst>
</file>

<file path=ppt/tags/tag492.xml><?xml version="1.0" encoding="utf-8"?>
<p:tagLst xmlns:p="http://schemas.openxmlformats.org/presentationml/2006/main">
  <p:tag name="KSO_WM_UNIT_INDEX" val="18"/>
  <p:tag name="KSO_WM_UNIT_TYPE" val="f"/>
  <p:tag name="KSO_WM_UNIT_SUBTYPE" val="a"/>
  <p:tag name="KSO_WM_BEAUTIFY_FLAG" val="#wm#"/>
</p:tagLst>
</file>

<file path=ppt/tags/tag493.xml><?xml version="1.0" encoding="utf-8"?>
<p:tagLst xmlns:p="http://schemas.openxmlformats.org/presentationml/2006/main">
  <p:tag name="KSO_WM_UNIT_INDEX" val="13"/>
  <p:tag name="KSO_WM_UNIT_TYPE" val="f"/>
  <p:tag name="KSO_WM_UNIT_SUBTYPE" val="a"/>
  <p:tag name="KSO_WM_BEAUTIFY_FLAG" val="#wm#"/>
</p:tagLst>
</file>

<file path=ppt/tags/tag494.xml><?xml version="1.0" encoding="utf-8"?>
<p:tagLst xmlns:p="http://schemas.openxmlformats.org/presentationml/2006/main">
  <p:tag name="KSO_WM_UNIT_INDEX" val="16"/>
  <p:tag name="KSO_WM_UNIT_TYPE" val="i"/>
  <p:tag name="KSO_WM_BEAUTIFY_FLAG" val="#wm#"/>
</p:tagLst>
</file>

<file path=ppt/tags/tag495.xml><?xml version="1.0" encoding="utf-8"?>
<p:tagLst xmlns:p="http://schemas.openxmlformats.org/presentationml/2006/main">
  <p:tag name="KSO_WM_UNIT_INDEX" val="20"/>
  <p:tag name="KSO_WM_UNIT_TYPE" val="f"/>
  <p:tag name="KSO_WM_UNIT_SUBTYPE" val="a"/>
  <p:tag name="KSO_WM_BEAUTIFY_FLAG" val="#wm#"/>
</p:tagLst>
</file>

<file path=ppt/tags/tag496.xml><?xml version="1.0" encoding="utf-8"?>
<p:tagLst xmlns:p="http://schemas.openxmlformats.org/presentationml/2006/main">
  <p:tag name="KSO_WM_UNIT_TEXT" val="态度、观点题"/>
  <p:tag name="KSO_WM_UNIT_INDEX" val="1"/>
  <p:tag name="KSO_WM_UNIT_TYPE" val="a"/>
  <p:tag name="KSO_WM_BEAUTIFY_FLAG" val="#wm#"/>
  <p:tag name="KSO_WM_UNIT_HIGHLIGHT" val="0"/>
  <p:tag name="KSO_WM_UNIT_COMPATIBLE" val="0"/>
  <p:tag name="KSO_WM_UNIT_DIAGRAM_ISNUMVISUAL" val="0"/>
  <p:tag name="KSO_WM_UNIT_DIAGRAM_ISREFERUNIT" val="0"/>
  <p:tag name="KSO_WM_UNIT_ID" val="_2**"/>
  <p:tag name="KSO_WM_UNIT_LAYERLEVEL" val="1"/>
  <p:tag name="KSO_WM_TAG_VERSION" val="3.0"/>
  <p:tag name="KSO_WM_UNIT_ISCONTENTSTITLE" val="0"/>
  <p:tag name="KSO_WM_UNIT_ISNUMDGMTITLE" val="0"/>
  <p:tag name="KSO_WM_UNIT_PRESET_TEXT" val="单击此处编辑母版标题样式"/>
  <p:tag name="KSO_WM_UNIT_NOCLEAR" val="0"/>
  <p:tag name="KSO_WM_UNIT_VALUE" val="20"/>
  <p:tag name="AS_UNIQUEID" val="5313"/>
  <p:tag name="KSO_WM_UNIT_SUBTYPE" val="a"/>
</p:tagLst>
</file>

<file path=ppt/tags/tag497.xml><?xml version="1.0" encoding="utf-8"?>
<p:tagLst xmlns:p="http://schemas.openxmlformats.org/presentationml/2006/main">
  <p:tag name="KSO_WM_SLIDE_TYPE" val="text"/>
  <p:tag name="KSO_WM_BEAUTIFY_FLAG" val="#wm#"/>
  <p:tag name="KSO_WM_SLIDE_ID" val="custom20233104_8"/>
  <p:tag name="KSO_WM_TEMPLATE_SUBCATEGORY" val="29"/>
  <p:tag name="KSO_WM_TEMPLATE_MASTER_TYPE" val="0"/>
  <p:tag name="KSO_WM_TEMPLATE_COLOR_TYPE" val="0"/>
  <p:tag name="KSO_WM_SLIDE_ITEM_CNT" val="0"/>
  <p:tag name="KSO_WM_SLIDE_INDEX" val="8"/>
  <p:tag name="KSO_WM_TAG_VERSION" val="3.0"/>
  <p:tag name="KSO_WM_TEMPLATE_CATEGORY" val="custom"/>
  <p:tag name="KSO_WM_TEMPLATE_INDEX" val="20233104"/>
  <p:tag name="KSO_WM_SLIDE_SUBTYPE" val="pureTxt"/>
  <p:tag name="KSO_WM_SLIDE_SIZE" val="850*457"/>
  <p:tag name="KSO_WM_SLIDE_POSITION" val="54*28"/>
  <p:tag name="KSO_WM_SLIDE_LAYOUT" val="a_f"/>
  <p:tag name="KSO_WM_SLIDE_LAYOUT_CNT" val="1_1"/>
</p:tagLst>
</file>

<file path=ppt/tags/tag498.xml><?xml version="1.0" encoding="utf-8"?>
<p:tagLst xmlns:p="http://schemas.openxmlformats.org/presentationml/2006/main">
  <p:tag name="KSO_WM_UNIT_INDEX" val="2"/>
  <p:tag name="KSO_WM_UNIT_TYPE" val="i"/>
  <p:tag name="KSO_WM_BEAUTIFY_FLAG" val="#wm#"/>
</p:tagLst>
</file>

<file path=ppt/tags/tag499.xml><?xml version="1.0" encoding="utf-8"?>
<p:tagLst xmlns:p="http://schemas.openxmlformats.org/presentationml/2006/main">
  <p:tag name="KSO_WM_UNIT_INDEX" val="6"/>
  <p:tag name="KSO_WM_UNIT_TYPE" val="i"/>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i*2"/>
  <p:tag name="KSO_WM_UNIT_LAYERLEVEL" val="1"/>
  <p:tag name="KSO_WM_TAG_VERSION" val="3.0"/>
  <p:tag name="KSO_WM_BEAUTIFY_FLAG" val="#wm#"/>
  <p:tag name="KSO_WM_UNIT_TYPE" val="i"/>
  <p:tag name="KSO_WM_UNIT_INDEX" val="2"/>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3.0"/>
  <p:tag name="KSO_WM_BEAUTIFY_FLAG" val="#wm#"/>
</p:tagLst>
</file>

<file path=ppt/tags/tag500.xml><?xml version="1.0" encoding="utf-8"?>
<p:tagLst xmlns:p="http://schemas.openxmlformats.org/presentationml/2006/main">
  <p:tag name="KSO_WM_UNIT_INDEX" val="5"/>
  <p:tag name="KSO_WM_UNIT_TYPE" val="f"/>
  <p:tag name="KSO_WM_UNIT_SUBTYPE" val="a"/>
  <p:tag name="KSO_WM_BEAUTIFY_FLAG" val="#wm#"/>
</p:tagLst>
</file>

<file path=ppt/tags/tag501.xml><?xml version="1.0" encoding="utf-8"?>
<p:tagLst xmlns:p="http://schemas.openxmlformats.org/presentationml/2006/main">
  <p:tag name="KSO_WM_UNIT_INDEX" val="14"/>
  <p:tag name="KSO_WM_UNIT_TYPE" val="f"/>
  <p:tag name="KSO_WM_UNIT_SUBTYPE" val="a"/>
  <p:tag name="KSO_WM_BEAUTIFY_FLAG" val="#wm#"/>
</p:tagLst>
</file>

<file path=ppt/tags/tag502.xml><?xml version="1.0" encoding="utf-8"?>
<p:tagLst xmlns:p="http://schemas.openxmlformats.org/presentationml/2006/main">
  <p:tag name="KSO_WM_UNIT_INDEX" val="17"/>
  <p:tag name="KSO_WM_UNIT_TYPE" val="f"/>
  <p:tag name="KSO_WM_UNIT_SUBTYPE" val="a"/>
  <p:tag name="KSO_WM_BEAUTIFY_FLAG" val="#wm#"/>
</p:tagLst>
</file>

<file path=ppt/tags/tag503.xml><?xml version="1.0" encoding="utf-8"?>
<p:tagLst xmlns:p="http://schemas.openxmlformats.org/presentationml/2006/main">
  <p:tag name="KSO_WM_UNIT_INDEX" val="18"/>
  <p:tag name="KSO_WM_UNIT_TYPE" val="f"/>
  <p:tag name="KSO_WM_UNIT_SUBTYPE" val="a"/>
  <p:tag name="KSO_WM_BEAUTIFY_FLAG" val="#wm#"/>
</p:tagLst>
</file>

<file path=ppt/tags/tag504.xml><?xml version="1.0" encoding="utf-8"?>
<p:tagLst xmlns:p="http://schemas.openxmlformats.org/presentationml/2006/main">
  <p:tag name="KSO_WM_UNIT_INDEX" val="13"/>
  <p:tag name="KSO_WM_UNIT_TYPE" val="f"/>
  <p:tag name="KSO_WM_UNIT_SUBTYPE" val="a"/>
  <p:tag name="KSO_WM_BEAUTIFY_FLAG" val="#wm#"/>
</p:tagLst>
</file>

<file path=ppt/tags/tag505.xml><?xml version="1.0" encoding="utf-8"?>
<p:tagLst xmlns:p="http://schemas.openxmlformats.org/presentationml/2006/main">
  <p:tag name="KSO_WM_UNIT_INDEX" val="16"/>
  <p:tag name="KSO_WM_UNIT_TYPE" val="i"/>
  <p:tag name="KSO_WM_BEAUTIFY_FLAG" val="#wm#"/>
</p:tagLst>
</file>

<file path=ppt/tags/tag506.xml><?xml version="1.0" encoding="utf-8"?>
<p:tagLst xmlns:p="http://schemas.openxmlformats.org/presentationml/2006/main">
  <p:tag name="KSO_WM_UNIT_INDEX" val="20"/>
  <p:tag name="KSO_WM_UNIT_TYPE" val="f"/>
  <p:tag name="KSO_WM_UNIT_SUBTYPE" val="a"/>
  <p:tag name="KSO_WM_BEAUTIFY_FLAG" val="#wm#"/>
</p:tagLst>
</file>

<file path=ppt/tags/tag507.xml><?xml version="1.0" encoding="utf-8"?>
<p:tagLst xmlns:p="http://schemas.openxmlformats.org/presentationml/2006/main">
  <p:tag name="KSO_WM_UNIT_TEXT" val="态度、观点题"/>
  <p:tag name="KSO_WM_UNIT_INDEX" val="1"/>
  <p:tag name="KSO_WM_UNIT_TYPE" val="a"/>
  <p:tag name="KSO_WM_BEAUTIFY_FLAG" val="#wm#"/>
  <p:tag name="KSO_WM_UNIT_HIGHLIGHT" val="0"/>
  <p:tag name="KSO_WM_UNIT_COMPATIBLE" val="0"/>
  <p:tag name="KSO_WM_UNIT_DIAGRAM_ISNUMVISUAL" val="0"/>
  <p:tag name="KSO_WM_UNIT_DIAGRAM_ISREFERUNIT" val="0"/>
  <p:tag name="KSO_WM_UNIT_ID" val="_2**"/>
  <p:tag name="KSO_WM_UNIT_LAYERLEVEL" val="1"/>
  <p:tag name="KSO_WM_TAG_VERSION" val="3.0"/>
  <p:tag name="KSO_WM_UNIT_ISCONTENTSTITLE" val="0"/>
  <p:tag name="KSO_WM_UNIT_ISNUMDGMTITLE" val="0"/>
  <p:tag name="KSO_WM_UNIT_PRESET_TEXT" val="单击此处编辑母版标题样式"/>
  <p:tag name="KSO_WM_UNIT_NOCLEAR" val="0"/>
  <p:tag name="KSO_WM_UNIT_VALUE" val="20"/>
  <p:tag name="AS_UNIQUEID" val="5313"/>
  <p:tag name="KSO_WM_UNIT_SUBTYPE" val="a"/>
</p:tagLst>
</file>

<file path=ppt/tags/tag508.xml><?xml version="1.0" encoding="utf-8"?>
<p:tagLst xmlns:p="http://schemas.openxmlformats.org/presentationml/2006/main">
  <p:tag name="KSO_WM_SLIDE_TYPE" val="text"/>
  <p:tag name="KSO_WM_BEAUTIFY_FLAG" val="#wm#"/>
  <p:tag name="KSO_WM_SLIDE_ID" val="custom20233104_8"/>
  <p:tag name="KSO_WM_TEMPLATE_SUBCATEGORY" val="29"/>
  <p:tag name="KSO_WM_TEMPLATE_MASTER_TYPE" val="0"/>
  <p:tag name="KSO_WM_TEMPLATE_COLOR_TYPE" val="0"/>
  <p:tag name="KSO_WM_SLIDE_ITEM_CNT" val="0"/>
  <p:tag name="KSO_WM_SLIDE_INDEX" val="8"/>
  <p:tag name="KSO_WM_TAG_VERSION" val="3.0"/>
  <p:tag name="KSO_WM_TEMPLATE_CATEGORY" val="custom"/>
  <p:tag name="KSO_WM_TEMPLATE_INDEX" val="20233104"/>
  <p:tag name="KSO_WM_SLIDE_SUBTYPE" val="pureTxt"/>
  <p:tag name="KSO_WM_SLIDE_SIZE" val="850*457"/>
  <p:tag name="KSO_WM_SLIDE_POSITION" val="54*28"/>
  <p:tag name="KSO_WM_SLIDE_LAYOUT" val="a_f"/>
  <p:tag name="KSO_WM_SLIDE_LAYOUT_CNT" val="1_1"/>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3.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3.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3.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f*1"/>
  <p:tag name="KSO_WM_UNIT_LAYERLEVEL" val="1"/>
  <p:tag name="KSO_WM_TAG_VERSION" val="3.0"/>
  <p:tag name="KSO_WM_BEAUTIFY_FLAG" val="#wm#"/>
  <p:tag name="KSO_WM_UNIT_SUBTYPE" val="a"/>
  <p:tag name="KSO_WM_UNIT_PRESET_TEXT" val="单击此处编辑母版文本样式&#10;二级&#10;三级&#10;四级&#10;五级"/>
  <p:tag name="KSO_WM_UNIT_NOCLEAR" val="0"/>
  <p:tag name="KSO_WM_UNIT_VALUE" val="396"/>
  <p:tag name="KSO_WM_UNIT_TYPE" val="f"/>
  <p:tag name="KSO_WM_UNIT_INDEX" val="1"/>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3.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3.0"/>
  <p:tag name="KSO_WM_BEAUTIFY_FLAG" val="#wm#"/>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3.0"/>
  <p:tag name="KSO_WM_BEAUTIFY_FLAG" val="#wm#"/>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b*1"/>
  <p:tag name="KSO_WM_UNIT_LAYERLEVEL" val="1"/>
  <p:tag name="KSO_WM_TAG_VERSION" val="3.0"/>
  <p:tag name="KSO_WM_BEAUTIFY_FLAG" val="#wm#"/>
  <p:tag name="KSO_WM_UNIT_ISCONTENTSTITLE" val="0"/>
  <p:tag name="KSO_WM_UNIT_ISNUMDGMTITLE" val="0"/>
  <p:tag name="KSO_WM_UNIT_PRESET_TEXT" val="单击此处编辑母版副标题样式"/>
  <p:tag name="KSO_WM_UNIT_NOCLEAR" val="0"/>
  <p:tag name="KSO_WM_UNIT_VALUE" val="40"/>
  <p:tag name="KSO_WM_UNIT_TYPE" val="b"/>
  <p:tag name="KSO_WM_UNIT_INDEX" val="1"/>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3.0"/>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a*1"/>
  <p:tag name="KSO_WM_UNIT_LAYERLEVEL" val="1"/>
  <p:tag name="KSO_WM_TAG_VERSION" val="3.0"/>
  <p:tag name="KSO_WM_BEAUTIFY_FLAG" val="#wm#"/>
  <p:tag name="KSO_WM_UNIT_ISCONTENTSTITLE" val="0"/>
  <p:tag name="KSO_WM_UNIT_ISNUMDGMTITLE" val="0"/>
  <p:tag name="KSO_WM_UNIT_PRESET_TEXT" val="单击此处编辑母版标题样式"/>
  <p:tag name="KSO_WM_UNIT_NOCLEAR" val="0"/>
  <p:tag name="KSO_WM_UNIT_VALUE" val="30"/>
  <p:tag name="KSO_WM_UNIT_TYPE" val="a"/>
  <p:tag name="KSO_WM_UNIT_INDEX" val="1"/>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3.0"/>
  <p:tag name="KSO_WM_BEAUTIFY_FLAG" val="#wm#"/>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3.0"/>
  <p:tag name="KSO_WM_BEAUTIFY_FLAG" val="#wm#"/>
</p:tagLst>
</file>

<file path=ppt/tags/tag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3.0"/>
  <p:tag name="KSO_WM_BEAUTIFY_FLAG" val="#wm#"/>
</p:tagLst>
</file>

<file path=ppt/tags/tag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i*2"/>
  <p:tag name="KSO_WM_UNIT_LAYERLEVEL" val="1"/>
  <p:tag name="KSO_WM_TAG_VERSION" val="3.0"/>
  <p:tag name="KSO_WM_BEAUTIFY_FLAG" val="#wm#"/>
  <p:tag name="KSO_WM_UNIT_TYPE" val="i"/>
  <p:tag name="KSO_WM_UNIT_INDEX" val="2"/>
</p:tagLst>
</file>

<file path=ppt/tags/tag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a*1"/>
  <p:tag name="KSO_WM_UNIT_LAYERLEVEL" val="1"/>
  <p:tag name="KSO_WM_TAG_VERSION" val="3.0"/>
  <p:tag name="KSO_WM_BEAUTIFY_FLAG" val="#wm#"/>
  <p:tag name="KSO_WM_UNIT_ISCONTENTSTITLE" val="0"/>
  <p:tag name="KSO_WM_UNIT_ISNUMDGMTITLE" val="0"/>
  <p:tag name="KSO_WM_UNIT_PRESET_TEXT" val="单击此处编辑母版标题样式"/>
  <p:tag name="KSO_WM_UNIT_NOCLEAR" val="0"/>
  <p:tag name="KSO_WM_UNIT_VALUE" val="30"/>
  <p:tag name="KSO_WM_UNIT_TYPE" val="a"/>
  <p:tag name="KSO_WM_UNIT_INDEX" val="1"/>
</p:tagLst>
</file>

<file path=ppt/tags/tag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3.0"/>
  <p:tag name="KSO_WM_BEAUTIFY_FLAG" val="#wm#"/>
  <p:tag name="KSO_WM_UNIT_NOCLEAR" val="0"/>
</p:tagLst>
</file>

<file path=ppt/tags/tag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3.0"/>
  <p:tag name="KSO_WM_BEAUTIFY_FLAG" val="#wm#"/>
</p:tagLst>
</file>

<file path=ppt/tags/tag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3.0"/>
  <p:tag name="KSO_WM_BEAUTIFY_FLAG" val="#wm#"/>
</p:tagLst>
</file>

<file path=ppt/tags/tag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f*1"/>
  <p:tag name="KSO_WM_UNIT_LAYERLEVEL" val="1"/>
  <p:tag name="KSO_WM_TAG_VERSION" val="3.0"/>
  <p:tag name="KSO_WM_BEAUTIFY_FLAG" val="#wm#"/>
  <p:tag name="KSO_WM_UNIT_SUBTYPE" val="b"/>
  <p:tag name="KSO_WM_UNIT_PRESET_TEXT" val="署名占位符"/>
  <p:tag name="KSO_WM_UNIT_NOCLEAR" val="0"/>
  <p:tag name="KSO_WM_UNIT_VALUE" val="8"/>
  <p:tag name="KSO_WM_UNIT_TYPE" val="f"/>
  <p:tag name="KSO_WM_UNIT_INDEX" val="1"/>
</p:tagLst>
</file>

<file path=ppt/tags/tag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i*1"/>
  <p:tag name="KSO_WM_UNIT_LAYERLEVEL" val="1"/>
  <p:tag name="KSO_WM_TAG_VERSION" val="3.0"/>
  <p:tag name="KSO_WM_BEAUTIFY_FLAG" val="#wm#"/>
  <p:tag name="KSO_WM_UNIT_TYPE" val="i"/>
  <p:tag name="KSO_WM_UNIT_INDEX" val="1"/>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Lst>
</file>

<file path=ppt/tags/tag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a*1"/>
  <p:tag name="KSO_WM_UNIT_LAYERLEVEL" val="1"/>
  <p:tag name="KSO_WM_TAG_VERSION" val="1.0"/>
  <p:tag name="KSO_WM_BEAUTIFY_FLAG" val="#wm#"/>
  <p:tag name="KSO_WM_UNIT_ISCONTENTSTITLE" val="0"/>
  <p:tag name="KSO_WM_UNIT_ISNUMDGMTITLE" val="0"/>
  <p:tag name="KSO_WM_UNIT_PRESET_TEXT" val="单击此处编辑母版标题样式"/>
  <p:tag name="KSO_WM_UNIT_NOCLEAR" val="0"/>
  <p:tag name="KSO_WM_UNIT_TYPE" val="a"/>
  <p:tag name="KSO_WM_UNIT_INDEX" val="1"/>
  <p:tag name="KSO_WM_TEMPLATE_CATEGORY" val="custom"/>
  <p:tag name="KSO_WM_TEMPLATE_INDEX" val="20233104"/>
</p:tagLst>
</file>

<file path=ppt/tags/tag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f*1"/>
  <p:tag name="KSO_WM_UNIT_LAYERLEVEL" val="1"/>
  <p:tag name="KSO_WM_TAG_VERSION" val="1.0"/>
  <p:tag name="KSO_WM_BEAUTIFY_FLAG" val="#wm#"/>
  <p:tag name="KSO_WM_UNIT_SUBTYPE" val="a"/>
  <p:tag name="KSO_WM_UNIT_PRESET_TEXT" val="单击此处编辑母版文本样式&#10;第二级&#10;第三级&#10;第四级&#10;第五级"/>
  <p:tag name="KSO_WM_UNIT_NOCLEAR" val="0"/>
  <p:tag name="KSO_WM_UNIT_TYPE" val="f"/>
  <p:tag name="KSO_WM_UNIT_INDEX" val="1"/>
  <p:tag name="KSO_WM_TEMPLATE_CATEGORY" val="custom"/>
  <p:tag name="KSO_WM_TEMPLATE_INDEX" val="20233104"/>
</p:tagLst>
</file>

<file path=ppt/tags/tag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3.0"/>
  <p:tag name="KSO_WM_BEAUTIFY_FLAG" val="#wm#"/>
</p:tagLst>
</file>

<file path=ppt/tags/tag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3.0"/>
  <p:tag name="KSO_WM_BEAUTIFY_FLAG" val="#wm#"/>
</p:tagLst>
</file>

<file path=ppt/tags/tag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3.0"/>
  <p:tag name="KSO_WM_BEAUTIFY_FLAG" val="#wm#"/>
</p:tagLst>
</file>

<file path=ppt/tags/tag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i*2"/>
  <p:tag name="KSO_WM_UNIT_LAYERLEVEL" val="1"/>
  <p:tag name="KSO_WM_TAG_VERSION" val="3.0"/>
  <p:tag name="KSO_WM_BEAUTIFY_FLAG" val="#wm#"/>
  <p:tag name="KSO_WM_UNIT_TYPE" val="i"/>
  <p:tag name="KSO_WM_UNIT_INDEX" val="2"/>
</p:tagLst>
</file>

<file path=ppt/tags/tag76.xml><?xml version="1.0" encoding="utf-8"?>
<p:tagLst xmlns:p="http://schemas.openxmlformats.org/presentationml/2006/main">
  <p:tag name="KSO_WM_TEMPLATE_SUBCATEGORY" val="29"/>
  <p:tag name="KSO_WM_TEMPLATE_MASTER_TYPE" val="0"/>
  <p:tag name="KSO_WM_TEMPLATE_COLOR_TYPE" val="0"/>
  <p:tag name="KSO_WM_TAG_VERSION" val="3.0"/>
  <p:tag name="KSO_WM_BEAUTIFY_FLAG" val="#wm#"/>
  <p:tag name="KSO_WM_TEMPLATE_CATEGORY" val="custom"/>
  <p:tag name="KSO_WM_TEMPLATE_INDEX" val="20233104"/>
  <p:tag name="KSO_WM_TEMPLATE_THUMBS_INDEX" val="1、9"/>
</p:tagLst>
</file>

<file path=ppt/tags/tag77.xml><?xml version="1.0" encoding="utf-8"?>
<p:tagLst xmlns:p="http://schemas.openxmlformats.org/presentationml/2006/main">
  <p:tag name="KSO_WM_BEAUTIFY_FLAG" val=""/>
</p:tagLst>
</file>

<file path=ppt/tags/tag78.xml><?xml version="1.0" encoding="utf-8"?>
<p:tagLst xmlns:p="http://schemas.openxmlformats.org/presentationml/2006/main">
  <p:tag name="KSO_WM_BEAUTIFY_FLAG" val=""/>
</p:tagLst>
</file>

<file path=ppt/tags/tag79.xml><?xml version="1.0" encoding="utf-8"?>
<p:tagLst xmlns:p="http://schemas.openxmlformats.org/presentationml/2006/main">
  <p:tag name="KSO_WM_BEAUTIFY_FLAG" val=""/>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Lst>
</file>

<file path=ppt/tags/tag80.xml><?xml version="1.0" encoding="utf-8"?>
<p:tagLst xmlns:p="http://schemas.openxmlformats.org/presentationml/2006/main">
  <p:tag name="KSO_WM_BEAUTIFY_FLAG" val=""/>
</p:tagLst>
</file>

<file path=ppt/tags/tag81.xml><?xml version="1.0" encoding="utf-8"?>
<p:tagLst xmlns:p="http://schemas.openxmlformats.org/presentationml/2006/main">
  <p:tag name="KSO_WM_BEAUTIFY_FLAG" val=""/>
</p:tagLst>
</file>

<file path=ppt/tags/tag82.xml><?xml version="1.0" encoding="utf-8"?>
<p:tagLst xmlns:p="http://schemas.openxmlformats.org/presentationml/2006/main">
  <p:tag name="KSO_WM_BEAUTIFY_FLAG" val=""/>
</p:tagLst>
</file>

<file path=ppt/tags/tag83.xml><?xml version="1.0" encoding="utf-8"?>
<p:tagLst xmlns:p="http://schemas.openxmlformats.org/presentationml/2006/main">
  <p:tag name="KSO_WM_DIAGRAM_VIRTUALLY_FRAME" val="{&quot;height&quot;:405.6,&quot;left&quot;:60,&quot;top&quot;:43.1,&quot;width&quot;:840.6}"/>
  <p:tag name="KSO_WM_UNIT_INDEX" val="1_1_2"/>
  <p:tag name="KSO_WM_UNIT_TYPE" val="l_h_a"/>
  <p:tag name="KSO_WM_TEMPLATE_CATEGORY" val="diagram"/>
  <p:tag name="KSO_WM_TEMPLATE_INDEX" val="19882022"/>
  <p:tag name="KSO_WM_DIAGRAM_GROUP_CODE" val="l1-1"/>
  <p:tag name="KSO_WM_TAG_VERSION" val="2.0"/>
  <p:tag name="KSO_WM_BEAUTIFY_FLAG" val="#wm#"/>
</p:tagLst>
</file>

<file path=ppt/tags/tag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a*1"/>
  <p:tag name="KSO_WM_TEMPLATE_CATEGORY" val="custom"/>
  <p:tag name="KSO_WM_TEMPLATE_INDEX" val="20233104"/>
  <p:tag name="KSO_WM_UNIT_LAYERLEVEL" val="1"/>
  <p:tag name="KSO_WM_TAG_VERSION" val="3.0"/>
  <p:tag name="KSO_WM_BEAUTIFY_FLAG" val="#wm#"/>
  <p:tag name="KSO_WM_UNIT_ISCONTENTSTITLE" val="1"/>
  <p:tag name="KSO_WM_UNIT_ISNUMDGMTITLE" val="0"/>
  <p:tag name="KSO_WM_UNIT_NOCLEAR" val="0"/>
  <p:tag name="KSO_WM_UNIT_VALUE" val="3"/>
  <p:tag name="KSO_WM_UNIT_TYPE" val="a"/>
  <p:tag name="KSO_WM_UNIT_INDEX" val="1"/>
  <p:tag name="KSO_WM_DIAGRAM_GROUP_CODE" val="l1-1"/>
  <p:tag name="KSO_WM_UNIT_PRESET_TEXT" val="标题"/>
</p:tagLst>
</file>

<file path=ppt/tags/tag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3104_5*l_h_i*1_1_1"/>
  <p:tag name="KSO_WM_TEMPLATE_CATEGORY" val="custom"/>
  <p:tag name="KSO_WM_TEMPLATE_INDEX" val="20233104"/>
  <p:tag name="KSO_WM_UNIT_LAYERLEVEL" val="1_1_1"/>
  <p:tag name="KSO_WM_TAG_VERSION" val="3.0"/>
  <p:tag name="KSO_WM_BEAUTIFY_FLAG" val="#wm#"/>
  <p:tag name="KSO_WM_UNIT_TYPE" val="l_h_i"/>
  <p:tag name="KSO_WM_UNIT_INDEX" val="1_1_1"/>
  <p:tag name="KSO_WM_DIAGRAM_GROUP_CODE" val="l1-1"/>
  <p:tag name="KSO_WM_DIAGRAM_VERSION" val="3"/>
  <p:tag name="KSO_WM_DIAGRAM_COLOR_TRICK" val="1"/>
  <p:tag name="KSO_WM_DIAGRAM_COLOR_TEXT_CAN_REMOVE" val="n"/>
  <p:tag name="KSO_WM_DIAGRAM_VIRTUALLY_FRAME" val="{&quot;height&quot;:163.52251968503938,&quot;left&quot;:24.188262939453125,&quot;top&quot;:167.57,&quot;width&quot;:911.6234741210938}"/>
  <p:tag name="KSO_WM_DIAGRAM_MAX_ITEMCNT" val="6"/>
  <p:tag name="KSO_WM_DIAGRAM_MIN_ITEMCNT" val="2"/>
  <p:tag name="KSO_WM_DIAGRAM_COLOR_MATCH_VALUE" val="{&quot;shape&quot;:{&quot;fill&quot;:{&quot;solid&quot;:{&quot;brightness&quot;:0,&quot;colorType&quot;:1,&quot;foreColorIndex&quot;:6,&quot;transparency&quot;:0.9399999976158142},&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1_2"/>
  <p:tag name="KSO_WM_UNIT_ID" val="custom20233104_5*l_h_i*1_1_2"/>
  <p:tag name="KSO_WM_TEMPLATE_CATEGORY" val="custom"/>
  <p:tag name="KSO_WM_TEMPLATE_INDEX" val="20233104"/>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VIRTUALLY_FRAME" val="{&quot;height&quot;:163.52251968503938,&quot;left&quot;:24.188262939453125,&quot;top&quot;:167.57,&quot;width&quot;:911.6234741210938}"/>
  <p:tag name="KSO_WM_DIAGRAM_MAX_ITEMCNT" val="6"/>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87.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custom20233104_5*l_h_a*1_1_1"/>
  <p:tag name="KSO_WM_TEMPLATE_CATEGORY" val="custom"/>
  <p:tag name="KSO_WM_TEMPLATE_INDEX" val="20233104"/>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VIRTUALLY_FRAME" val="{&quot;height&quot;:163.52251968503938,&quot;left&quot;:24.188262939453125,&quot;top&quot;:167.57,&quot;width&quot;:911.6234741210938}"/>
  <p:tag name="KSO_WM_DIAGRAM_MAX_ITEMCNT" val="6"/>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2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标题"/>
  <p:tag name="KSO_WM_UNIT_TEXT_TYPE" val="1"/>
</p:tagLst>
</file>

<file path=ppt/tags/tag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3104_5*l_h_i*1_5_1"/>
  <p:tag name="KSO_WM_TEMPLATE_CATEGORY" val="custom"/>
  <p:tag name="KSO_WM_TEMPLATE_INDEX" val="20233104"/>
  <p:tag name="KSO_WM_UNIT_LAYERLEVEL" val="1_1_1"/>
  <p:tag name="KSO_WM_TAG_VERSION" val="3.0"/>
  <p:tag name="KSO_WM_BEAUTIFY_FLAG" val="#wm#"/>
  <p:tag name="KSO_WM_UNIT_TYPE" val="l_h_i"/>
  <p:tag name="KSO_WM_UNIT_INDEX" val="1_5_1"/>
  <p:tag name="KSO_WM_DIAGRAM_GROUP_CODE" val="l1-1"/>
  <p:tag name="KSO_WM_DIAGRAM_VERSION" val="3"/>
  <p:tag name="KSO_WM_DIAGRAM_COLOR_TRICK" val="1"/>
  <p:tag name="KSO_WM_DIAGRAM_COLOR_TEXT_CAN_REMOVE" val="n"/>
  <p:tag name="KSO_WM_DIAGRAM_VIRTUALLY_FRAME" val="{&quot;height&quot;:163.52251968503938,&quot;left&quot;:24.188262939453125,&quot;top&quot;:167.57,&quot;width&quot;:911.6234741210938}"/>
  <p:tag name="KSO_WM_DIAGRAM_MAX_ITEMCNT" val="6"/>
  <p:tag name="KSO_WM_DIAGRAM_MIN_ITEMCNT" val="2"/>
  <p:tag name="KSO_WM_DIAGRAM_COLOR_MATCH_VALUE" val="{&quot;shape&quot;:{&quot;fill&quot;:{&quot;solid&quot;:{&quot;brightness&quot;:0,&quot;colorType&quot;:1,&quot;foreColorIndex&quot;:6,&quot;transparency&quot;:0.9399999976158142},&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3104_5*l_h_i*1_4_1"/>
  <p:tag name="KSO_WM_TEMPLATE_CATEGORY" val="custom"/>
  <p:tag name="KSO_WM_TEMPLATE_INDEX" val="20233104"/>
  <p:tag name="KSO_WM_UNIT_LAYERLEVEL" val="1_1_1"/>
  <p:tag name="KSO_WM_TAG_VERSION" val="3.0"/>
  <p:tag name="KSO_WM_BEAUTIFY_FLAG" val="#wm#"/>
  <p:tag name="KSO_WM_UNIT_TYPE" val="l_h_i"/>
  <p:tag name="KSO_WM_UNIT_INDEX" val="1_4_1"/>
  <p:tag name="KSO_WM_DIAGRAM_GROUP_CODE" val="l1-1"/>
  <p:tag name="KSO_WM_DIAGRAM_VERSION" val="3"/>
  <p:tag name="KSO_WM_DIAGRAM_COLOR_TRICK" val="1"/>
  <p:tag name="KSO_WM_DIAGRAM_COLOR_TEXT_CAN_REMOVE" val="n"/>
  <p:tag name="KSO_WM_DIAGRAM_VIRTUALLY_FRAME" val="{&quot;height&quot;:163.52251968503938,&quot;left&quot;:24.188262939453125,&quot;top&quot;:167.57,&quot;width&quot;:911.6234741210938}"/>
  <p:tag name="KSO_WM_DIAGRAM_MAX_ITEMCNT" val="6"/>
  <p:tag name="KSO_WM_DIAGRAM_MIN_ITEMCNT" val="2"/>
  <p:tag name="KSO_WM_DIAGRAM_COLOR_MATCH_VALUE" val="{&quot;shape&quot;:{&quot;fill&quot;:{&quot;solid&quot;:{&quot;brightness&quot;:0,&quot;colorType&quot;:1,&quot;foreColorIndex&quot;:6,&quot;transparency&quot;:0.9399999976158142},&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Lst>
</file>

<file path=ppt/tags/tag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3104_5*l_h_i*1_2_1"/>
  <p:tag name="KSO_WM_TEMPLATE_CATEGORY" val="custom"/>
  <p:tag name="KSO_WM_TEMPLATE_INDEX" val="20233104"/>
  <p:tag name="KSO_WM_UNIT_LAYERLEVEL" val="1_1_1"/>
  <p:tag name="KSO_WM_TAG_VERSION" val="3.0"/>
  <p:tag name="KSO_WM_BEAUTIFY_FLAG" val="#wm#"/>
  <p:tag name="KSO_WM_UNIT_TYPE" val="l_h_i"/>
  <p:tag name="KSO_WM_UNIT_INDEX" val="1_2_1"/>
  <p:tag name="KSO_WM_DIAGRAM_GROUP_CODE" val="l1-1"/>
  <p:tag name="KSO_WM_DIAGRAM_VERSION" val="3"/>
  <p:tag name="KSO_WM_DIAGRAM_COLOR_TRICK" val="1"/>
  <p:tag name="KSO_WM_DIAGRAM_COLOR_TEXT_CAN_REMOVE" val="n"/>
  <p:tag name="KSO_WM_DIAGRAM_VIRTUALLY_FRAME" val="{&quot;height&quot;:163.52251968503938,&quot;left&quot;:24.188262939453125,&quot;top&quot;:167.57,&quot;width&quot;:911.6234741210938}"/>
  <p:tag name="KSO_WM_DIAGRAM_MAX_ITEMCNT" val="6"/>
  <p:tag name="KSO_WM_DIAGRAM_MIN_ITEMCNT" val="2"/>
  <p:tag name="KSO_WM_DIAGRAM_COLOR_MATCH_VALUE" val="{&quot;shape&quot;:{&quot;fill&quot;:{&quot;solid&quot;:{&quot;brightness&quot;:0,&quot;colorType&quot;:1,&quot;foreColorIndex&quot;:6,&quot;transparency&quot;:0.9399999976158142},&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2_2"/>
  <p:tag name="KSO_WM_UNIT_ID" val="custom20233104_5*l_h_i*1_2_2"/>
  <p:tag name="KSO_WM_TEMPLATE_CATEGORY" val="custom"/>
  <p:tag name="KSO_WM_TEMPLATE_INDEX" val="20233104"/>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VIRTUALLY_FRAME" val="{&quot;height&quot;:163.52251968503938,&quot;left&quot;:24.188262939453125,&quot;top&quot;:167.57,&quot;width&quot;:911.6234741210938}"/>
  <p:tag name="KSO_WM_DIAGRAM_MAX_ITEMCNT" val="6"/>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92.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custom20233104_5*l_h_a*1_2_1"/>
  <p:tag name="KSO_WM_TEMPLATE_CATEGORY" val="custom"/>
  <p:tag name="KSO_WM_TEMPLATE_INDEX" val="20233104"/>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VIRTUALLY_FRAME" val="{&quot;height&quot;:163.52251968503938,&quot;left&quot;:24.188262939453125,&quot;top&quot;:167.57,&quot;width&quot;:911.6234741210938}"/>
  <p:tag name="KSO_WM_DIAGRAM_MAX_ITEMCNT" val="6"/>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2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标题"/>
  <p:tag name="KSO_WM_UNIT_TEXT_TYPE" val="1"/>
</p:tagLst>
</file>

<file path=ppt/tags/tag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3104_5*l_h_i*1_3_1"/>
  <p:tag name="KSO_WM_TEMPLATE_CATEGORY" val="custom"/>
  <p:tag name="KSO_WM_TEMPLATE_INDEX" val="20233104"/>
  <p:tag name="KSO_WM_UNIT_LAYERLEVEL" val="1_1_1"/>
  <p:tag name="KSO_WM_TAG_VERSION" val="3.0"/>
  <p:tag name="KSO_WM_BEAUTIFY_FLAG" val="#wm#"/>
  <p:tag name="KSO_WM_UNIT_TYPE" val="l_h_i"/>
  <p:tag name="KSO_WM_UNIT_INDEX" val="1_3_1"/>
  <p:tag name="KSO_WM_DIAGRAM_GROUP_CODE" val="l1-1"/>
  <p:tag name="KSO_WM_DIAGRAM_VERSION" val="3"/>
  <p:tag name="KSO_WM_DIAGRAM_COLOR_TRICK" val="1"/>
  <p:tag name="KSO_WM_DIAGRAM_COLOR_TEXT_CAN_REMOVE" val="n"/>
  <p:tag name="KSO_WM_DIAGRAM_VIRTUALLY_FRAME" val="{&quot;height&quot;:163.52251968503938,&quot;left&quot;:24.188262939453125,&quot;top&quot;:167.57,&quot;width&quot;:911.6234741210938}"/>
  <p:tag name="KSO_WM_DIAGRAM_MAX_ITEMCNT" val="6"/>
  <p:tag name="KSO_WM_DIAGRAM_MIN_ITEMCNT" val="2"/>
  <p:tag name="KSO_WM_DIAGRAM_COLOR_MATCH_VALUE" val="{&quot;shape&quot;:{&quot;fill&quot;:{&quot;solid&quot;:{&quot;brightness&quot;:0,&quot;colorType&quot;:1,&quot;foreColorIndex&quot;:6,&quot;transparency&quot;:0.9399999976158142},&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3_2"/>
  <p:tag name="KSO_WM_UNIT_ID" val="custom20233104_5*l_h_i*1_3_2"/>
  <p:tag name="KSO_WM_TEMPLATE_CATEGORY" val="custom"/>
  <p:tag name="KSO_WM_TEMPLATE_INDEX" val="20233104"/>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VIRTUALLY_FRAME" val="{&quot;height&quot;:163.52251968503938,&quot;left&quot;:24.188262939453125,&quot;top&quot;:167.57,&quot;width&quot;:911.6234741210938}"/>
  <p:tag name="KSO_WM_DIAGRAM_MAX_ITEMCNT" val="6"/>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95.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custom20233104_5*l_h_a*1_3_1"/>
  <p:tag name="KSO_WM_TEMPLATE_CATEGORY" val="custom"/>
  <p:tag name="KSO_WM_TEMPLATE_INDEX" val="20233104"/>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VIRTUALLY_FRAME" val="{&quot;height&quot;:163.52251968503938,&quot;left&quot;:24.188262939453125,&quot;top&quot;:167.57,&quot;width&quot;:911.6234741210938}"/>
  <p:tag name="KSO_WM_DIAGRAM_MAX_ITEMCNT" val="6"/>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2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标题"/>
  <p:tag name="KSO_WM_UNIT_TEXT_TYPE" val="1"/>
</p:tagLst>
</file>

<file path=ppt/tags/tag96.xml><?xml version="1.0" encoding="utf-8"?>
<p:tagLst xmlns:p="http://schemas.openxmlformats.org/presentationml/2006/main">
  <p:tag name="KSO_WM_SLIDE_ID" val="custom20233104_5"/>
  <p:tag name="KSO_WM_TEMPLATE_SUBCATEGORY" val="29"/>
  <p:tag name="KSO_WM_TEMPLATE_MASTER_TYPE" val="0"/>
  <p:tag name="KSO_WM_TEMPLATE_COLOR_TYPE" val="0"/>
  <p:tag name="KSO_WM_SLIDE_ITEM_CNT" val="5"/>
  <p:tag name="KSO_WM_SLIDE_INDEX" val="5"/>
  <p:tag name="KSO_WM_TAG_VERSION" val="3.0"/>
  <p:tag name="KSO_WM_BEAUTIFY_FLAG" val="#wm#"/>
  <p:tag name="KSO_WM_TEMPLATE_CATEGORY" val="custom"/>
  <p:tag name="KSO_WM_TEMPLATE_INDEX" val="20233104"/>
  <p:tag name="KSO_WM_SLIDE_LAYOUT" val="a_l"/>
  <p:tag name="KSO_WM_SLIDE_LAYOUT_CNT" val="1_1"/>
  <p:tag name="KSO_WM_SLIDE_TYPE" val="contents"/>
  <p:tag name="KSO_WM_SLIDE_SUBTYPE" val="diag"/>
  <p:tag name="KSO_WM_DIAGRAM_GROUP_CODE" val="l1-1"/>
  <p:tag name="KSO_WM_SLIDE_DIAGTYPE" val="l"/>
  <p:tag name="KSO_WM_SLIDE_THEME_ID" val="3323231"/>
  <p:tag name="KSO_WM_SLIDE_THEME_NAME" val="绿色教育教学简约主题"/>
</p:tagLst>
</file>

<file path=ppt/tags/tag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3104_7*a*1"/>
  <p:tag name="KSO_WM_TEMPLATE_CATEGORY" val="custom"/>
  <p:tag name="KSO_WM_TEMPLATE_INDEX" val="20233104"/>
  <p:tag name="KSO_WM_UNIT_LAYERLEVEL" val="1"/>
  <p:tag name="KSO_WM_TAG_VERSION" val="3.0"/>
  <p:tag name="KSO_WM_BEAUTIFY_FLAG" val="#wm#"/>
  <p:tag name="KSO_WM_UNIT_ISCONTENTSTITLE" val="0"/>
  <p:tag name="KSO_WM_UNIT_ISNUMDGMTITLE" val="0"/>
  <p:tag name="KSO_WM_UNIT_NOCLEAR" val="0"/>
  <p:tag name="KSO_WM_UNIT_VALUE" val="14"/>
  <p:tag name="KSO_WM_UNIT_TYPE" val="a"/>
  <p:tag name="KSO_WM_UNIT_INDEX" val="1"/>
  <p:tag name="KSO_WM_UNIT_PRESET_TEXT" val="添加章节标题"/>
  <p:tag name="KSO_WM_UNIT_TEXT_TYPE" val="1"/>
</p:tagLst>
</file>

<file path=ppt/tags/tag98.xml><?xml version="1.0" encoding="utf-8"?>
<p:tagLst xmlns:p="http://schemas.openxmlformats.org/presentationml/2006/main">
  <p:tag name="KSO_WM_UNIT_HIGHLIGHT" val="0"/>
  <p:tag name="KSO_WM_UNIT_COMPATIBLE" val="1"/>
  <p:tag name="KSO_WM_UNIT_DIAGRAM_ISNUMVISUAL" val="0"/>
  <p:tag name="KSO_WM_UNIT_DIAGRAM_ISREFERUNIT" val="0"/>
  <p:tag name="KSO_WM_UNIT_ID" val="custom20233104_7*e*1"/>
  <p:tag name="KSO_WM_TEMPLATE_CATEGORY" val="custom"/>
  <p:tag name="KSO_WM_TEMPLATE_INDEX" val="20233104"/>
  <p:tag name="KSO_WM_UNIT_LAYERLEVEL" val="1"/>
  <p:tag name="KSO_WM_TAG_VERSION" val="3.0"/>
  <p:tag name="KSO_WM_BEAUTIFY_FLAG" val="#wm#"/>
  <p:tag name="KSO_WM_UNIT_NOCLEAR" val="0"/>
  <p:tag name="KSO_WM_UNIT_VALUE" val="13"/>
  <p:tag name="KSO_WM_UNIT_TYPE" val="e"/>
  <p:tag name="KSO_WM_UNIT_INDEX" val="1"/>
</p:tagLst>
</file>

<file path=ppt/tags/tag99.xml><?xml version="1.0" encoding="utf-8"?>
<p:tagLst xmlns:p="http://schemas.openxmlformats.org/presentationml/2006/main">
  <p:tag name="KSO_WM_SLIDE_ID" val="custom20233104_7"/>
  <p:tag name="KSO_WM_TEMPLATE_SUBCATEGORY" val="29"/>
  <p:tag name="KSO_WM_TEMPLATE_MASTER_TYPE" val="0"/>
  <p:tag name="KSO_WM_TEMPLATE_COLOR_TYPE" val="0"/>
  <p:tag name="KSO_WM_SLIDE_ITEM_CNT" val="0"/>
  <p:tag name="KSO_WM_SLIDE_INDEX" val="7"/>
  <p:tag name="KSO_WM_TAG_VERSION" val="3.0"/>
  <p:tag name="KSO_WM_BEAUTIFY_FLAG" val="#wm#"/>
  <p:tag name="KSO_WM_TEMPLATE_CATEGORY" val="custom"/>
  <p:tag name="KSO_WM_TEMPLATE_INDEX" val="20233104"/>
  <p:tag name="KSO_WM_SLIDE_TYPE" val="sectionTitle"/>
  <p:tag name="KSO_WM_SLIDE_SUBTYPE" val="pureTxt"/>
  <p:tag name="KSO_WM_SLIDE_LAYOUT" val="a_e"/>
  <p:tag name="KSO_WM_SLIDE_LAYOUT_CNT" val="1_1"/>
  <p:tag name="KSO_WM_SLIDE_THEME_ID" val="3323231"/>
  <p:tag name="KSO_WM_SLIDE_THEME_NAME" val="绿色教育教学简约主题"/>
</p:tagLst>
</file>

<file path=ppt/theme/theme1.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思源黑体 CN Normal"/>
        <a:ea typeface=""/>
        <a:cs typeface=""/>
        <a:font script="Jpan" typeface="ＭＳ Ｐゴシック"/>
        <a:font script="Hang" typeface="맑은 고딕"/>
        <a:font script="Hans" typeface="思源黑体 CN Normal"/>
        <a:font script="Hant" typeface="新細明體"/>
        <a:font script="Arab" typeface="思源黑体 CN Normal"/>
        <a:font script="Hebr" typeface="思源黑体 CN Normal"/>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思源黑体 CN Normal"/>
        <a:font script="Uigh" typeface="Microsoft Uighur"/>
        <a:font script="Geor" typeface="Sylfaen"/>
      </a:majorFont>
      <a:minorFont>
        <a:latin typeface="思源黑体 CN Normal"/>
        <a:ea typeface=""/>
        <a:cs typeface=""/>
        <a:font script="Jpan" typeface="ＭＳ Ｐゴシック"/>
        <a:font script="Hang" typeface="맑은 고딕"/>
        <a:font script="Hans" typeface="思源黑体 CN Normal"/>
        <a:font script="Hant" typeface="新細明體"/>
        <a:font script="Arab" typeface="思源黑体 CN Normal"/>
        <a:font script="Hebr" typeface="思源黑体 CN Norm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思源黑体 CN Norm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自定义 84">
      <a:dk1>
        <a:srgbClr val="000000"/>
      </a:dk1>
      <a:lt1>
        <a:srgbClr val="FFFFFF"/>
      </a:lt1>
      <a:dk2>
        <a:srgbClr val="052120"/>
      </a:dk2>
      <a:lt2>
        <a:srgbClr val="FFFFFF"/>
      </a:lt2>
      <a:accent1>
        <a:srgbClr val="227D67"/>
      </a:accent1>
      <a:accent2>
        <a:srgbClr val="35B8B6"/>
      </a:accent2>
      <a:accent3>
        <a:srgbClr val="ABD318"/>
      </a:accent3>
      <a:accent4>
        <a:srgbClr val="3CAF93"/>
      </a:accent4>
      <a:accent5>
        <a:srgbClr val="F4B923"/>
      </a:accent5>
      <a:accent6>
        <a:srgbClr val="EBE33B"/>
      </a:accent6>
      <a:hlink>
        <a:srgbClr val="658BD5"/>
      </a:hlink>
      <a:folHlink>
        <a:srgbClr val="A16AA5"/>
      </a:folHlink>
    </a:clrScheme>
    <a:fontScheme name="自定义 31">
      <a:majorFont>
        <a:latin typeface="MiSans Bold"/>
        <a:ea typeface="汉仪文黑-85W"/>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思源黑体 CN Normal"/>
        <a:font script="Hant" typeface="新細明體"/>
        <a:font script="Arab" typeface="思源黑体 CN Normal"/>
        <a:font script="Hebr" typeface="思源黑体 CN Normal"/>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思源黑体 CN Normal"/>
        <a:font script="Uigh" typeface="Microsoft Uighur"/>
        <a:font script="Geor" typeface="Sylfaen"/>
      </a:majorFont>
      <a:minorFont>
        <a:latin typeface="思源黑体 CN Normal"/>
        <a:ea typeface=""/>
        <a:cs typeface=""/>
        <a:font script="Jpan" typeface="ＭＳ Ｐゴシック"/>
        <a:font script="Hang" typeface="맑은 고딕"/>
        <a:font script="Hans" typeface="思源黑体 CN Normal"/>
        <a:font script="Hant" typeface="新細明體"/>
        <a:font script="Arab" typeface="思源黑体 CN Normal"/>
        <a:font script="Hebr" typeface="思源黑体 CN Norm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思源黑体 CN Norm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思源黑体 CN Normal"/>
        <a:font script="Hant" typeface="新細明體"/>
        <a:font script="Arab" typeface="思源黑体 CN Normal"/>
        <a:font script="Hebr" typeface="思源黑体 CN Normal"/>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思源黑体 CN Normal"/>
        <a:font script="Uigh" typeface="Microsoft Uighur"/>
        <a:font script="Geor" typeface="Sylfaen"/>
      </a:majorFont>
      <a:minorFont>
        <a:latin typeface="思源黑体 CN Normal"/>
        <a:ea typeface=""/>
        <a:cs typeface=""/>
        <a:font script="Jpan" typeface="ＭＳ Ｐゴシック"/>
        <a:font script="Hang" typeface="맑은 고딕"/>
        <a:font script="Hans" typeface="思源黑体 CN Normal"/>
        <a:font script="Hant" typeface="新細明體"/>
        <a:font script="Arab" typeface="思源黑体 CN Normal"/>
        <a:font script="Hebr" typeface="思源黑体 CN Norm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思源黑体 CN Norm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14476</Words>
  <Application>WPS 演示</Application>
  <PresentationFormat>宽屏</PresentationFormat>
  <Paragraphs>826</Paragraphs>
  <Slides>57</Slides>
  <Notes>29</Notes>
  <HiddenSlides>0</HiddenSlides>
  <MMClips>1</MMClips>
  <ScaleCrop>false</ScaleCrop>
  <HeadingPairs>
    <vt:vector size="6" baseType="variant">
      <vt:variant>
        <vt:lpstr>已用的字体</vt:lpstr>
      </vt:variant>
      <vt:variant>
        <vt:i4>21</vt:i4>
      </vt:variant>
      <vt:variant>
        <vt:lpstr>主题</vt:lpstr>
      </vt:variant>
      <vt:variant>
        <vt:i4>2</vt:i4>
      </vt:variant>
      <vt:variant>
        <vt:lpstr>幻灯片标题</vt:lpstr>
      </vt:variant>
      <vt:variant>
        <vt:i4>57</vt:i4>
      </vt:variant>
    </vt:vector>
  </HeadingPairs>
  <TitlesOfParts>
    <vt:vector size="80" baseType="lpstr">
      <vt:lpstr>Arial</vt:lpstr>
      <vt:lpstr>宋体</vt:lpstr>
      <vt:lpstr>Wingdings</vt:lpstr>
      <vt:lpstr>思源黑体 Normal</vt:lpstr>
      <vt:lpstr>等线</vt:lpstr>
      <vt:lpstr>思源黑体 CN Normal</vt:lpstr>
      <vt:lpstr>HelveticaNeue</vt:lpstr>
      <vt:lpstr>华文新魏</vt:lpstr>
      <vt:lpstr>Wingdings</vt:lpstr>
      <vt:lpstr>微软雅黑</vt:lpstr>
      <vt:lpstr>Noto Sans SC</vt:lpstr>
      <vt:lpstr>楷体</vt:lpstr>
      <vt:lpstr>华文行楷</vt:lpstr>
      <vt:lpstr>Segoe Print</vt:lpstr>
      <vt:lpstr>Arial Unicode MS</vt:lpstr>
      <vt:lpstr>黑体</vt:lpstr>
      <vt:lpstr>隶书</vt:lpstr>
      <vt:lpstr>Times New Roman</vt:lpstr>
      <vt:lpstr>Calibri</vt:lpstr>
      <vt:lpstr>汉仪文黑-85W</vt:lpstr>
      <vt:lpstr>MiSans Bold</vt:lpstr>
      <vt:lpstr>1_Office 主题</vt:lpstr>
      <vt:lpstr>Office 主题​​</vt:lpstr>
      <vt:lpstr>PowerPoint 演示文稿</vt:lpstr>
      <vt:lpstr>PowerPoint 演示文稿</vt:lpstr>
      <vt:lpstr>目录</vt:lpstr>
      <vt:lpstr>总体介绍与特点分析</vt:lpstr>
      <vt:lpstr>PowerPoint 演示文稿</vt:lpstr>
      <vt:lpstr>01 总体介绍与特点分析</vt:lpstr>
      <vt:lpstr>01 总体介绍与特点分析</vt:lpstr>
      <vt:lpstr>01 总体介绍与特点分析</vt:lpstr>
      <vt:lpstr>01 总体介绍与特点分析</vt:lpstr>
      <vt:lpstr>PowerPoint 演示文稿</vt:lpstr>
      <vt:lpstr>考场心理建设</vt:lpstr>
      <vt:lpstr>解题技巧与策略</vt:lpstr>
      <vt:lpstr>PowerPoint 演示文稿</vt:lpstr>
      <vt:lpstr>圈画选项关键词</vt:lpstr>
      <vt:lpstr>PowerPoint 演示文稿</vt:lpstr>
      <vt:lpstr>案例分析</vt:lpstr>
      <vt:lpstr>PowerPoint 演示文稿</vt:lpstr>
      <vt:lpstr>PowerPoint 演示文稿</vt:lpstr>
      <vt:lpstr>常见陷阱与高频考点</vt:lpstr>
      <vt:lpstr>高频考点及分题型突破</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虚拟语气（Subjunctive Mood）：与事实相反的假设</vt:lpstr>
      <vt:lpstr>数字题</vt:lpstr>
      <vt:lpstr>听音辨词</vt:lpstr>
      <vt:lpstr>Review some important key words</vt:lpstr>
      <vt:lpstr>PowerPoint 演示文稿</vt:lpstr>
      <vt:lpstr>百分数的表达</vt:lpstr>
      <vt:lpstr>PowerPoint 演示文稿</vt:lpstr>
      <vt:lpstr>听音写数字</vt:lpstr>
      <vt:lpstr>PowerPoint 演示文稿</vt:lpstr>
      <vt:lpstr>PowerPoint 演示文稿</vt:lpstr>
      <vt:lpstr>PowerPoint 演示文稿</vt:lpstr>
      <vt:lpstr>PowerPoint 演示文稿</vt:lpstr>
      <vt:lpstr>地点场所题</vt:lpstr>
      <vt:lpstr>PowerPoint 演示文稿</vt:lpstr>
      <vt:lpstr>PowerPoint 演示文稿</vt:lpstr>
      <vt:lpstr>(2025年全国Ⅰ卷)</vt:lpstr>
      <vt:lpstr>人物身份与关系题</vt:lpstr>
      <vt:lpstr>PowerPoint 演示文稿</vt:lpstr>
      <vt:lpstr>PowerPoint 演示文稿</vt:lpstr>
      <vt:lpstr>PowerPoint 演示文稿</vt:lpstr>
      <vt:lpstr>PowerPoint 演示文稿</vt:lpstr>
      <vt:lpstr>PowerPoint 演示文稿</vt:lpstr>
      <vt:lpstr>态度、观点题</vt:lpstr>
      <vt:lpstr>建议、决定题</vt:lpstr>
      <vt:lpstr>原因、结果题</vt:lpstr>
      <vt:lpstr>主题内容题</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《钢铁是怎样炼成的》 </dc:title>
  <dc:creator>Think</dc:creator>
  <cp:lastModifiedBy>Administrator</cp:lastModifiedBy>
  <cp:revision>623</cp:revision>
  <dcterms:created xsi:type="dcterms:W3CDTF">2023-03-24T05:52:00Z</dcterms:created>
  <dcterms:modified xsi:type="dcterms:W3CDTF">2026-05-29T03:57:27Z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2052-11.8.2.7978</vt:lpwstr>
  </property>
  <property fmtid="{D5CDD505-2E9C-101B-9397-08002B2CF9AE}" pid="3" name="ICV">
    <vt:lpwstr>91669AA71E96452D98624AA72B7C8922_12</vt:lpwstr>
  </property>
</Properties>
</file>